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99" r:id="rId6"/>
    <p:sldId id="261" r:id="rId7"/>
    <p:sldId id="310" r:id="rId8"/>
    <p:sldId id="312" r:id="rId9"/>
    <p:sldId id="308" r:id="rId10"/>
    <p:sldId id="309" r:id="rId11"/>
    <p:sldId id="311" r:id="rId12"/>
    <p:sldId id="301" r:id="rId13"/>
    <p:sldId id="307" r:id="rId14"/>
    <p:sldId id="303" r:id="rId15"/>
    <p:sldId id="304" r:id="rId16"/>
    <p:sldId id="305" r:id="rId17"/>
    <p:sldId id="306" r:id="rId18"/>
    <p:sldId id="313" r:id="rId19"/>
    <p:sldId id="314" r:id="rId20"/>
    <p:sldId id="286" r:id="rId21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ExtraBold" panose="00000900000000000000" pitchFamily="2" charset="0"/>
      <p:bold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44723A-5CAE-48BD-B305-9339205E61B8}">
  <a:tblStyle styleId="{9244723A-5CAE-48BD-B305-9339205E61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g1e3b211b5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1e3b211b5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Google Shape;2293;gd1bf8d60a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4" name="Google Shape;2294;gd1bf8d60a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g20f41e1924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7" name="Google Shape;2327;g20f41e1924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9590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2fc2de9d9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2fc2de9d9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>
          <a:extLst>
            <a:ext uri="{FF2B5EF4-FFF2-40B4-BE49-F238E27FC236}">
              <a16:creationId xmlns:a16="http://schemas.microsoft.com/office/drawing/2014/main" id="{3FF472C5-C494-EF84-00AF-8CA1AD14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2fc2de9d97_0_14:notes">
            <a:extLst>
              <a:ext uri="{FF2B5EF4-FFF2-40B4-BE49-F238E27FC236}">
                <a16:creationId xmlns:a16="http://schemas.microsoft.com/office/drawing/2014/main" id="{9FE9A285-5B0A-1680-6855-C277A46A0C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2fc2de9d97_0_14:notes">
            <a:extLst>
              <a:ext uri="{FF2B5EF4-FFF2-40B4-BE49-F238E27FC236}">
                <a16:creationId xmlns:a16="http://schemas.microsoft.com/office/drawing/2014/main" id="{B514E050-31DC-598A-504C-C325195076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95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>
          <a:extLst>
            <a:ext uri="{FF2B5EF4-FFF2-40B4-BE49-F238E27FC236}">
              <a16:creationId xmlns:a16="http://schemas.microsoft.com/office/drawing/2014/main" id="{83897FD3-B233-109B-26E0-4E8F11F4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20f41e19245_0_0:notes">
            <a:extLst>
              <a:ext uri="{FF2B5EF4-FFF2-40B4-BE49-F238E27FC236}">
                <a16:creationId xmlns:a16="http://schemas.microsoft.com/office/drawing/2014/main" id="{8165C55E-B0A0-860F-9FD7-DD854CD4CF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20f41e19245_0_0:notes">
            <a:extLst>
              <a:ext uri="{FF2B5EF4-FFF2-40B4-BE49-F238E27FC236}">
                <a16:creationId xmlns:a16="http://schemas.microsoft.com/office/drawing/2014/main" id="{06919ADF-8D9E-A731-C405-31CFE3D1F2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0710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>
          <a:extLst>
            <a:ext uri="{FF2B5EF4-FFF2-40B4-BE49-F238E27FC236}">
              <a16:creationId xmlns:a16="http://schemas.microsoft.com/office/drawing/2014/main" id="{209BF60F-A61B-5233-A9F4-35A285510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2fc2de9d97_0_14:notes">
            <a:extLst>
              <a:ext uri="{FF2B5EF4-FFF2-40B4-BE49-F238E27FC236}">
                <a16:creationId xmlns:a16="http://schemas.microsoft.com/office/drawing/2014/main" id="{7FE63776-042B-4488-0915-9CBFB36B34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2fc2de9d97_0_14:notes">
            <a:extLst>
              <a:ext uri="{FF2B5EF4-FFF2-40B4-BE49-F238E27FC236}">
                <a16:creationId xmlns:a16="http://schemas.microsoft.com/office/drawing/2014/main" id="{B558BCC3-388D-AAA8-2D3F-1DB0B7D53A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0428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>
          <a:extLst>
            <a:ext uri="{FF2B5EF4-FFF2-40B4-BE49-F238E27FC236}">
              <a16:creationId xmlns:a16="http://schemas.microsoft.com/office/drawing/2014/main" id="{30EC3178-C7D6-67D5-3612-DAEBC8A8D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2fc2de9d97_0_14:notes">
            <a:extLst>
              <a:ext uri="{FF2B5EF4-FFF2-40B4-BE49-F238E27FC236}">
                <a16:creationId xmlns:a16="http://schemas.microsoft.com/office/drawing/2014/main" id="{DC5082A7-6310-ECFE-B494-0F122A4DC6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2fc2de9d97_0_14:notes">
            <a:extLst>
              <a:ext uri="{FF2B5EF4-FFF2-40B4-BE49-F238E27FC236}">
                <a16:creationId xmlns:a16="http://schemas.microsoft.com/office/drawing/2014/main" id="{D5766E91-01BF-46D5-34B2-6F93C52492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3714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>
          <a:extLst>
            <a:ext uri="{FF2B5EF4-FFF2-40B4-BE49-F238E27FC236}">
              <a16:creationId xmlns:a16="http://schemas.microsoft.com/office/drawing/2014/main" id="{050E0599-78B0-626C-5AA9-AC05F7DC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12fc2de9d97_0_14:notes">
            <a:extLst>
              <a:ext uri="{FF2B5EF4-FFF2-40B4-BE49-F238E27FC236}">
                <a16:creationId xmlns:a16="http://schemas.microsoft.com/office/drawing/2014/main" id="{1D6C78FE-63EB-8D5C-0029-8A799EEDA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12fc2de9d97_0_14:notes">
            <a:extLst>
              <a:ext uri="{FF2B5EF4-FFF2-40B4-BE49-F238E27FC236}">
                <a16:creationId xmlns:a16="http://schemas.microsoft.com/office/drawing/2014/main" id="{FDC01E63-4A80-B4AB-B176-B33678022E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8307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113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5">
          <a:extLst>
            <a:ext uri="{FF2B5EF4-FFF2-40B4-BE49-F238E27FC236}">
              <a16:creationId xmlns:a16="http://schemas.microsoft.com/office/drawing/2014/main" id="{B8E78D89-CB4C-7139-F323-A06F291F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g20f41e19245_0_19:notes">
            <a:extLst>
              <a:ext uri="{FF2B5EF4-FFF2-40B4-BE49-F238E27FC236}">
                <a16:creationId xmlns:a16="http://schemas.microsoft.com/office/drawing/2014/main" id="{6FE5FE8E-36CF-6E28-F63E-C00C4D34BE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7" name="Google Shape;2327;g20f41e19245_0_19:notes">
            <a:extLst>
              <a:ext uri="{FF2B5EF4-FFF2-40B4-BE49-F238E27FC236}">
                <a16:creationId xmlns:a16="http://schemas.microsoft.com/office/drawing/2014/main" id="{80F6F78A-C03D-CBE4-FBF3-0526A8E5A1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3268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0">
          <a:extLst>
            <a:ext uri="{FF2B5EF4-FFF2-40B4-BE49-F238E27FC236}">
              <a16:creationId xmlns:a16="http://schemas.microsoft.com/office/drawing/2014/main" id="{D99EE451-3203-ABAA-9322-26F7251E3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20f41e19245_0_0:notes">
            <a:extLst>
              <a:ext uri="{FF2B5EF4-FFF2-40B4-BE49-F238E27FC236}">
                <a16:creationId xmlns:a16="http://schemas.microsoft.com/office/drawing/2014/main" id="{4F762A9A-E373-66AD-EEC7-BA99F98E8B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20f41e19245_0_0:notes">
            <a:extLst>
              <a:ext uri="{FF2B5EF4-FFF2-40B4-BE49-F238E27FC236}">
                <a16:creationId xmlns:a16="http://schemas.microsoft.com/office/drawing/2014/main" id="{9D75FA1E-C6C8-791C-9B2B-CBD498A52C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0837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3" name="Google Shape;3273;g2507d002c37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4" name="Google Shape;3274;g2507d002c37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815150" y="1395838"/>
            <a:ext cx="5513700" cy="18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15150" y="3078363"/>
            <a:ext cx="55137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304800" y="-533400"/>
            <a:ext cx="1864471" cy="3698274"/>
          </a:xfrm>
          <a:custGeom>
            <a:avLst/>
            <a:gdLst/>
            <a:ahLst/>
            <a:cxnLst/>
            <a:rect l="l" t="t" r="r" b="b"/>
            <a:pathLst>
              <a:path w="38908" h="77176" extrusionOk="0">
                <a:moveTo>
                  <a:pt x="609" y="1"/>
                </a:moveTo>
                <a:cubicBezTo>
                  <a:pt x="274" y="1"/>
                  <a:pt x="1" y="274"/>
                  <a:pt x="1" y="609"/>
                </a:cubicBezTo>
                <a:lnTo>
                  <a:pt x="1" y="75351"/>
                </a:lnTo>
                <a:cubicBezTo>
                  <a:pt x="2919" y="76233"/>
                  <a:pt x="5867" y="76993"/>
                  <a:pt x="8907" y="77145"/>
                </a:cubicBezTo>
                <a:cubicBezTo>
                  <a:pt x="9274" y="77165"/>
                  <a:pt x="9643" y="77175"/>
                  <a:pt x="10013" y="77175"/>
                </a:cubicBezTo>
                <a:cubicBezTo>
                  <a:pt x="13532" y="77175"/>
                  <a:pt x="17120" y="76239"/>
                  <a:pt x="19789" y="73983"/>
                </a:cubicBezTo>
                <a:cubicBezTo>
                  <a:pt x="23618" y="70731"/>
                  <a:pt x="24865" y="65442"/>
                  <a:pt x="25928" y="60518"/>
                </a:cubicBezTo>
                <a:cubicBezTo>
                  <a:pt x="26172" y="59394"/>
                  <a:pt x="26415" y="58239"/>
                  <a:pt x="26658" y="57114"/>
                </a:cubicBezTo>
                <a:cubicBezTo>
                  <a:pt x="27296" y="54074"/>
                  <a:pt x="27965" y="51065"/>
                  <a:pt x="28603" y="48056"/>
                </a:cubicBezTo>
                <a:cubicBezTo>
                  <a:pt x="28877" y="46749"/>
                  <a:pt x="29150" y="45442"/>
                  <a:pt x="29454" y="44135"/>
                </a:cubicBezTo>
                <a:cubicBezTo>
                  <a:pt x="29698" y="42950"/>
                  <a:pt x="30123" y="41643"/>
                  <a:pt x="30214" y="40427"/>
                </a:cubicBezTo>
                <a:cubicBezTo>
                  <a:pt x="30245" y="39819"/>
                  <a:pt x="29880" y="38877"/>
                  <a:pt x="30640" y="38633"/>
                </a:cubicBezTo>
                <a:cubicBezTo>
                  <a:pt x="30770" y="38589"/>
                  <a:pt x="30894" y="38568"/>
                  <a:pt x="31010" y="38568"/>
                </a:cubicBezTo>
                <a:cubicBezTo>
                  <a:pt x="31840" y="38568"/>
                  <a:pt x="32311" y="39616"/>
                  <a:pt x="32524" y="40336"/>
                </a:cubicBezTo>
                <a:cubicBezTo>
                  <a:pt x="33011" y="41734"/>
                  <a:pt x="33436" y="43162"/>
                  <a:pt x="33892" y="44591"/>
                </a:cubicBezTo>
                <a:cubicBezTo>
                  <a:pt x="34287" y="45807"/>
                  <a:pt x="34652" y="47114"/>
                  <a:pt x="35230" y="48269"/>
                </a:cubicBezTo>
                <a:cubicBezTo>
                  <a:pt x="35412" y="48634"/>
                  <a:pt x="35716" y="48877"/>
                  <a:pt x="35929" y="49211"/>
                </a:cubicBezTo>
                <a:cubicBezTo>
                  <a:pt x="36537" y="50123"/>
                  <a:pt x="36780" y="51491"/>
                  <a:pt x="36992" y="52555"/>
                </a:cubicBezTo>
                <a:cubicBezTo>
                  <a:pt x="37540" y="54956"/>
                  <a:pt x="37661" y="57387"/>
                  <a:pt x="37752" y="59819"/>
                </a:cubicBezTo>
                <a:cubicBezTo>
                  <a:pt x="37783" y="60397"/>
                  <a:pt x="37783" y="61005"/>
                  <a:pt x="37783" y="61582"/>
                </a:cubicBezTo>
                <a:lnTo>
                  <a:pt x="38695" y="61916"/>
                </a:lnTo>
                <a:cubicBezTo>
                  <a:pt x="38239" y="59363"/>
                  <a:pt x="38087" y="56749"/>
                  <a:pt x="38178" y="54166"/>
                </a:cubicBezTo>
                <a:cubicBezTo>
                  <a:pt x="38239" y="53162"/>
                  <a:pt x="38421" y="52281"/>
                  <a:pt x="37965" y="51369"/>
                </a:cubicBezTo>
                <a:cubicBezTo>
                  <a:pt x="37418" y="50336"/>
                  <a:pt x="36932" y="49241"/>
                  <a:pt x="36415" y="48178"/>
                </a:cubicBezTo>
                <a:cubicBezTo>
                  <a:pt x="36324" y="47995"/>
                  <a:pt x="36233" y="47843"/>
                  <a:pt x="36141" y="47661"/>
                </a:cubicBezTo>
                <a:cubicBezTo>
                  <a:pt x="35533" y="46323"/>
                  <a:pt x="35138" y="44864"/>
                  <a:pt x="34774" y="43436"/>
                </a:cubicBezTo>
                <a:cubicBezTo>
                  <a:pt x="34287" y="41703"/>
                  <a:pt x="33831" y="39940"/>
                  <a:pt x="33345" y="38208"/>
                </a:cubicBezTo>
                <a:cubicBezTo>
                  <a:pt x="33284" y="37934"/>
                  <a:pt x="33193" y="37691"/>
                  <a:pt x="33132" y="37418"/>
                </a:cubicBezTo>
                <a:cubicBezTo>
                  <a:pt x="32524" y="35077"/>
                  <a:pt x="31947" y="32585"/>
                  <a:pt x="32312" y="30153"/>
                </a:cubicBezTo>
                <a:cubicBezTo>
                  <a:pt x="32403" y="29576"/>
                  <a:pt x="32524" y="28998"/>
                  <a:pt x="32737" y="28481"/>
                </a:cubicBezTo>
                <a:cubicBezTo>
                  <a:pt x="33102" y="27569"/>
                  <a:pt x="33223" y="26475"/>
                  <a:pt x="33436" y="25503"/>
                </a:cubicBezTo>
                <a:cubicBezTo>
                  <a:pt x="33771" y="23952"/>
                  <a:pt x="34105" y="22402"/>
                  <a:pt x="34439" y="20852"/>
                </a:cubicBezTo>
                <a:cubicBezTo>
                  <a:pt x="35807" y="14530"/>
                  <a:pt x="37144" y="8177"/>
                  <a:pt x="38512" y="1855"/>
                </a:cubicBezTo>
                <a:cubicBezTo>
                  <a:pt x="38634" y="1216"/>
                  <a:pt x="38786" y="609"/>
                  <a:pt x="3890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Google Shape;12;p2"/>
          <p:cNvSpPr/>
          <p:nvPr/>
        </p:nvSpPr>
        <p:spPr>
          <a:xfrm rot="3849536">
            <a:off x="-1563194" y="2733680"/>
            <a:ext cx="3719659" cy="2826745"/>
          </a:xfrm>
          <a:custGeom>
            <a:avLst/>
            <a:gdLst/>
            <a:ahLst/>
            <a:cxnLst/>
            <a:rect l="l" t="t" r="r" b="b"/>
            <a:pathLst>
              <a:path w="35838" h="27235" extrusionOk="0">
                <a:moveTo>
                  <a:pt x="35837" y="0"/>
                </a:moveTo>
                <a:cubicBezTo>
                  <a:pt x="34561" y="973"/>
                  <a:pt x="33466" y="2189"/>
                  <a:pt x="33223" y="3861"/>
                </a:cubicBezTo>
                <a:cubicBezTo>
                  <a:pt x="33132" y="4408"/>
                  <a:pt x="33162" y="4955"/>
                  <a:pt x="33132" y="5502"/>
                </a:cubicBezTo>
                <a:cubicBezTo>
                  <a:pt x="33071" y="6231"/>
                  <a:pt x="32828" y="6657"/>
                  <a:pt x="32220" y="7082"/>
                </a:cubicBezTo>
                <a:cubicBezTo>
                  <a:pt x="31977" y="7265"/>
                  <a:pt x="31703" y="7356"/>
                  <a:pt x="31491" y="7538"/>
                </a:cubicBezTo>
                <a:cubicBezTo>
                  <a:pt x="30670" y="8329"/>
                  <a:pt x="30822" y="10183"/>
                  <a:pt x="29454" y="10183"/>
                </a:cubicBezTo>
                <a:cubicBezTo>
                  <a:pt x="28877" y="10183"/>
                  <a:pt x="28269" y="9970"/>
                  <a:pt x="27965" y="9453"/>
                </a:cubicBezTo>
                <a:cubicBezTo>
                  <a:pt x="27509" y="8602"/>
                  <a:pt x="28086" y="7934"/>
                  <a:pt x="28694" y="7356"/>
                </a:cubicBezTo>
                <a:cubicBezTo>
                  <a:pt x="29424" y="6627"/>
                  <a:pt x="30366" y="5958"/>
                  <a:pt x="30761" y="4985"/>
                </a:cubicBezTo>
                <a:cubicBezTo>
                  <a:pt x="31338" y="3591"/>
                  <a:pt x="30394" y="2691"/>
                  <a:pt x="29208" y="2691"/>
                </a:cubicBezTo>
                <a:cubicBezTo>
                  <a:pt x="28894" y="2691"/>
                  <a:pt x="28563" y="2754"/>
                  <a:pt x="28238" y="2888"/>
                </a:cubicBezTo>
                <a:cubicBezTo>
                  <a:pt x="27752" y="3101"/>
                  <a:pt x="27357" y="3435"/>
                  <a:pt x="26962" y="3769"/>
                </a:cubicBezTo>
                <a:cubicBezTo>
                  <a:pt x="26232" y="4408"/>
                  <a:pt x="25533" y="4681"/>
                  <a:pt x="24621" y="4924"/>
                </a:cubicBezTo>
                <a:cubicBezTo>
                  <a:pt x="23618" y="5168"/>
                  <a:pt x="22980" y="5715"/>
                  <a:pt x="22281" y="6414"/>
                </a:cubicBezTo>
                <a:cubicBezTo>
                  <a:pt x="22007" y="6687"/>
                  <a:pt x="21612" y="6991"/>
                  <a:pt x="21369" y="7447"/>
                </a:cubicBezTo>
                <a:cubicBezTo>
                  <a:pt x="21126" y="7934"/>
                  <a:pt x="20974" y="8450"/>
                  <a:pt x="20761" y="8967"/>
                </a:cubicBezTo>
                <a:cubicBezTo>
                  <a:pt x="20457" y="9666"/>
                  <a:pt x="20123" y="10548"/>
                  <a:pt x="19393" y="10912"/>
                </a:cubicBezTo>
                <a:cubicBezTo>
                  <a:pt x="18816" y="11186"/>
                  <a:pt x="18086" y="11064"/>
                  <a:pt x="17448" y="11125"/>
                </a:cubicBezTo>
                <a:cubicBezTo>
                  <a:pt x="16779" y="11156"/>
                  <a:pt x="16080" y="11277"/>
                  <a:pt x="15411" y="11490"/>
                </a:cubicBezTo>
                <a:cubicBezTo>
                  <a:pt x="14195" y="11855"/>
                  <a:pt x="13010" y="12554"/>
                  <a:pt x="12098" y="13435"/>
                </a:cubicBezTo>
                <a:cubicBezTo>
                  <a:pt x="11065" y="14438"/>
                  <a:pt x="10670" y="15624"/>
                  <a:pt x="10031" y="16870"/>
                </a:cubicBezTo>
                <a:cubicBezTo>
                  <a:pt x="9423" y="18055"/>
                  <a:pt x="8481" y="18998"/>
                  <a:pt x="7478" y="19818"/>
                </a:cubicBezTo>
                <a:cubicBezTo>
                  <a:pt x="5502" y="21460"/>
                  <a:pt x="2949" y="22250"/>
                  <a:pt x="1338" y="24347"/>
                </a:cubicBezTo>
                <a:cubicBezTo>
                  <a:pt x="700" y="25229"/>
                  <a:pt x="396" y="26232"/>
                  <a:pt x="1" y="27235"/>
                </a:cubicBezTo>
                <a:lnTo>
                  <a:pt x="517" y="27235"/>
                </a:lnTo>
                <a:cubicBezTo>
                  <a:pt x="639" y="26900"/>
                  <a:pt x="761" y="26566"/>
                  <a:pt x="913" y="26201"/>
                </a:cubicBezTo>
                <a:cubicBezTo>
                  <a:pt x="1916" y="23678"/>
                  <a:pt x="4317" y="22463"/>
                  <a:pt x="6505" y="21064"/>
                </a:cubicBezTo>
                <a:cubicBezTo>
                  <a:pt x="7387" y="20517"/>
                  <a:pt x="8299" y="20001"/>
                  <a:pt x="9059" y="19271"/>
                </a:cubicBezTo>
                <a:cubicBezTo>
                  <a:pt x="10092" y="18298"/>
                  <a:pt x="10700" y="16991"/>
                  <a:pt x="11673" y="15958"/>
                </a:cubicBezTo>
                <a:cubicBezTo>
                  <a:pt x="12524" y="15077"/>
                  <a:pt x="13588" y="14317"/>
                  <a:pt x="14743" y="13891"/>
                </a:cubicBezTo>
                <a:cubicBezTo>
                  <a:pt x="16202" y="13314"/>
                  <a:pt x="17509" y="13496"/>
                  <a:pt x="18998" y="13435"/>
                </a:cubicBezTo>
                <a:cubicBezTo>
                  <a:pt x="21430" y="13344"/>
                  <a:pt x="22493" y="11429"/>
                  <a:pt x="23284" y="9393"/>
                </a:cubicBezTo>
                <a:cubicBezTo>
                  <a:pt x="23466" y="8906"/>
                  <a:pt x="23709" y="8450"/>
                  <a:pt x="23770" y="7934"/>
                </a:cubicBezTo>
                <a:cubicBezTo>
                  <a:pt x="23831" y="7447"/>
                  <a:pt x="23831" y="7113"/>
                  <a:pt x="24074" y="6687"/>
                </a:cubicBezTo>
                <a:cubicBezTo>
                  <a:pt x="24378" y="6110"/>
                  <a:pt x="24864" y="5806"/>
                  <a:pt x="25411" y="5472"/>
                </a:cubicBezTo>
                <a:cubicBezTo>
                  <a:pt x="26019" y="5137"/>
                  <a:pt x="26506" y="4772"/>
                  <a:pt x="27053" y="4316"/>
                </a:cubicBezTo>
                <a:cubicBezTo>
                  <a:pt x="27600" y="3830"/>
                  <a:pt x="28147" y="3283"/>
                  <a:pt x="28907" y="3131"/>
                </a:cubicBezTo>
                <a:cubicBezTo>
                  <a:pt x="29024" y="3110"/>
                  <a:pt x="29135" y="3100"/>
                  <a:pt x="29240" y="3100"/>
                </a:cubicBezTo>
                <a:cubicBezTo>
                  <a:pt x="30335" y="3100"/>
                  <a:pt x="30755" y="4197"/>
                  <a:pt x="30062" y="5168"/>
                </a:cubicBezTo>
                <a:cubicBezTo>
                  <a:pt x="29424" y="6140"/>
                  <a:pt x="28329" y="6687"/>
                  <a:pt x="27630" y="7569"/>
                </a:cubicBezTo>
                <a:cubicBezTo>
                  <a:pt x="27083" y="8268"/>
                  <a:pt x="26597" y="9180"/>
                  <a:pt x="26688" y="10061"/>
                </a:cubicBezTo>
                <a:cubicBezTo>
                  <a:pt x="26810" y="11247"/>
                  <a:pt x="27691" y="12341"/>
                  <a:pt x="28846" y="12584"/>
                </a:cubicBezTo>
                <a:cubicBezTo>
                  <a:pt x="29023" y="12625"/>
                  <a:pt x="29204" y="12645"/>
                  <a:pt x="29387" y="12645"/>
                </a:cubicBezTo>
                <a:cubicBezTo>
                  <a:pt x="30549" y="12645"/>
                  <a:pt x="31764" y="11854"/>
                  <a:pt x="32342" y="10882"/>
                </a:cubicBezTo>
                <a:cubicBezTo>
                  <a:pt x="32706" y="10244"/>
                  <a:pt x="32798" y="9575"/>
                  <a:pt x="32858" y="8876"/>
                </a:cubicBezTo>
                <a:cubicBezTo>
                  <a:pt x="32950" y="8025"/>
                  <a:pt x="33375" y="7569"/>
                  <a:pt x="33679" y="6809"/>
                </a:cubicBezTo>
                <a:cubicBezTo>
                  <a:pt x="34226" y="5350"/>
                  <a:pt x="33466" y="3800"/>
                  <a:pt x="34287" y="2341"/>
                </a:cubicBezTo>
                <a:cubicBezTo>
                  <a:pt x="34682" y="1611"/>
                  <a:pt x="35229" y="1003"/>
                  <a:pt x="35837" y="487"/>
                </a:cubicBezTo>
                <a:lnTo>
                  <a:pt x="35837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" name="Google Shape;13;p2"/>
          <p:cNvGrpSpPr/>
          <p:nvPr/>
        </p:nvGrpSpPr>
        <p:grpSpPr>
          <a:xfrm>
            <a:off x="142816" y="432635"/>
            <a:ext cx="533051" cy="802570"/>
            <a:chOff x="5631175" y="2108200"/>
            <a:chExt cx="186950" cy="281475"/>
          </a:xfrm>
        </p:grpSpPr>
        <p:sp>
          <p:nvSpPr>
            <p:cNvPr id="14" name="Google Shape;14;p2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6231731" y="4416605"/>
            <a:ext cx="2449180" cy="1034068"/>
          </a:xfrm>
          <a:custGeom>
            <a:avLst/>
            <a:gdLst/>
            <a:ahLst/>
            <a:cxnLst/>
            <a:rect l="l" t="t" r="r" b="b"/>
            <a:pathLst>
              <a:path w="21612" h="9125" extrusionOk="0">
                <a:moveTo>
                  <a:pt x="10799" y="0"/>
                </a:moveTo>
                <a:cubicBezTo>
                  <a:pt x="9348" y="0"/>
                  <a:pt x="7982" y="459"/>
                  <a:pt x="6778" y="917"/>
                </a:cubicBezTo>
                <a:cubicBezTo>
                  <a:pt x="5532" y="1404"/>
                  <a:pt x="4286" y="1920"/>
                  <a:pt x="3222" y="2528"/>
                </a:cubicBezTo>
                <a:cubicBezTo>
                  <a:pt x="2675" y="2832"/>
                  <a:pt x="2189" y="3197"/>
                  <a:pt x="1824" y="3562"/>
                </a:cubicBezTo>
                <a:cubicBezTo>
                  <a:pt x="1429" y="3987"/>
                  <a:pt x="1125" y="4413"/>
                  <a:pt x="942" y="4869"/>
                </a:cubicBezTo>
                <a:cubicBezTo>
                  <a:pt x="730" y="5355"/>
                  <a:pt x="608" y="5841"/>
                  <a:pt x="517" y="6328"/>
                </a:cubicBezTo>
                <a:cubicBezTo>
                  <a:pt x="395" y="6844"/>
                  <a:pt x="304" y="7361"/>
                  <a:pt x="183" y="7878"/>
                </a:cubicBezTo>
                <a:cubicBezTo>
                  <a:pt x="122" y="8303"/>
                  <a:pt x="61" y="8699"/>
                  <a:pt x="0" y="9124"/>
                </a:cubicBezTo>
                <a:lnTo>
                  <a:pt x="335" y="9124"/>
                </a:lnTo>
                <a:cubicBezTo>
                  <a:pt x="365" y="9002"/>
                  <a:pt x="365" y="8850"/>
                  <a:pt x="395" y="8729"/>
                </a:cubicBezTo>
                <a:cubicBezTo>
                  <a:pt x="578" y="7695"/>
                  <a:pt x="760" y="6662"/>
                  <a:pt x="1064" y="5659"/>
                </a:cubicBezTo>
                <a:cubicBezTo>
                  <a:pt x="1368" y="4747"/>
                  <a:pt x="1854" y="3866"/>
                  <a:pt x="2857" y="3167"/>
                </a:cubicBezTo>
                <a:cubicBezTo>
                  <a:pt x="3800" y="2498"/>
                  <a:pt x="5016" y="1981"/>
                  <a:pt x="6201" y="1495"/>
                </a:cubicBezTo>
                <a:cubicBezTo>
                  <a:pt x="7417" y="978"/>
                  <a:pt x="8754" y="431"/>
                  <a:pt x="10274" y="309"/>
                </a:cubicBezTo>
                <a:cubicBezTo>
                  <a:pt x="10473" y="290"/>
                  <a:pt x="10671" y="281"/>
                  <a:pt x="10868" y="281"/>
                </a:cubicBezTo>
                <a:cubicBezTo>
                  <a:pt x="11902" y="281"/>
                  <a:pt x="12887" y="539"/>
                  <a:pt x="13678" y="948"/>
                </a:cubicBezTo>
                <a:cubicBezTo>
                  <a:pt x="14651" y="1404"/>
                  <a:pt x="15380" y="2042"/>
                  <a:pt x="15988" y="2711"/>
                </a:cubicBezTo>
                <a:cubicBezTo>
                  <a:pt x="16748" y="3501"/>
                  <a:pt x="17387" y="4352"/>
                  <a:pt x="18055" y="5173"/>
                </a:cubicBezTo>
                <a:lnTo>
                  <a:pt x="20396" y="8060"/>
                </a:lnTo>
                <a:lnTo>
                  <a:pt x="21247" y="9124"/>
                </a:lnTo>
                <a:lnTo>
                  <a:pt x="21612" y="9124"/>
                </a:lnTo>
                <a:cubicBezTo>
                  <a:pt x="21429" y="8881"/>
                  <a:pt x="21216" y="8638"/>
                  <a:pt x="21034" y="8395"/>
                </a:cubicBezTo>
                <a:cubicBezTo>
                  <a:pt x="20244" y="7422"/>
                  <a:pt x="19453" y="6449"/>
                  <a:pt x="18663" y="5477"/>
                </a:cubicBezTo>
                <a:cubicBezTo>
                  <a:pt x="17964" y="4595"/>
                  <a:pt x="17295" y="3683"/>
                  <a:pt x="16535" y="2832"/>
                </a:cubicBezTo>
                <a:cubicBezTo>
                  <a:pt x="15928" y="2133"/>
                  <a:pt x="15198" y="1464"/>
                  <a:pt x="14286" y="948"/>
                </a:cubicBezTo>
                <a:cubicBezTo>
                  <a:pt x="13405" y="431"/>
                  <a:pt x="12310" y="66"/>
                  <a:pt x="11064" y="5"/>
                </a:cubicBezTo>
                <a:cubicBezTo>
                  <a:pt x="10976" y="2"/>
                  <a:pt x="10887" y="0"/>
                  <a:pt x="1079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" name="Google Shape;21;p2"/>
          <p:cNvSpPr/>
          <p:nvPr/>
        </p:nvSpPr>
        <p:spPr>
          <a:xfrm>
            <a:off x="6021628" y="4343851"/>
            <a:ext cx="2790175" cy="1106821"/>
          </a:xfrm>
          <a:custGeom>
            <a:avLst/>
            <a:gdLst/>
            <a:ahLst/>
            <a:cxnLst/>
            <a:rect l="l" t="t" r="r" b="b"/>
            <a:pathLst>
              <a:path w="24621" h="9767" extrusionOk="0">
                <a:moveTo>
                  <a:pt x="13412" y="0"/>
                </a:moveTo>
                <a:cubicBezTo>
                  <a:pt x="13096" y="0"/>
                  <a:pt x="12778" y="14"/>
                  <a:pt x="12462" y="39"/>
                </a:cubicBezTo>
                <a:cubicBezTo>
                  <a:pt x="10882" y="161"/>
                  <a:pt x="9392" y="556"/>
                  <a:pt x="7994" y="1012"/>
                </a:cubicBezTo>
                <a:cubicBezTo>
                  <a:pt x="6626" y="1468"/>
                  <a:pt x="5319" y="1985"/>
                  <a:pt x="4164" y="2593"/>
                </a:cubicBezTo>
                <a:cubicBezTo>
                  <a:pt x="2979" y="3231"/>
                  <a:pt x="2067" y="3991"/>
                  <a:pt x="1489" y="4903"/>
                </a:cubicBezTo>
                <a:cubicBezTo>
                  <a:pt x="851" y="5845"/>
                  <a:pt x="486" y="6878"/>
                  <a:pt x="274" y="7882"/>
                </a:cubicBezTo>
                <a:cubicBezTo>
                  <a:pt x="122" y="8520"/>
                  <a:pt x="30" y="9128"/>
                  <a:pt x="0" y="9766"/>
                </a:cubicBezTo>
                <a:lnTo>
                  <a:pt x="243" y="9766"/>
                </a:lnTo>
                <a:cubicBezTo>
                  <a:pt x="334" y="8398"/>
                  <a:pt x="699" y="7030"/>
                  <a:pt x="1368" y="5723"/>
                </a:cubicBezTo>
                <a:cubicBezTo>
                  <a:pt x="1824" y="4812"/>
                  <a:pt x="2523" y="3961"/>
                  <a:pt x="3617" y="3231"/>
                </a:cubicBezTo>
                <a:cubicBezTo>
                  <a:pt x="4651" y="2562"/>
                  <a:pt x="5866" y="2046"/>
                  <a:pt x="7143" y="1590"/>
                </a:cubicBezTo>
                <a:cubicBezTo>
                  <a:pt x="8959" y="925"/>
                  <a:pt x="11211" y="229"/>
                  <a:pt x="13404" y="229"/>
                </a:cubicBezTo>
                <a:cubicBezTo>
                  <a:pt x="14221" y="229"/>
                  <a:pt x="15030" y="325"/>
                  <a:pt x="15806" y="556"/>
                </a:cubicBezTo>
                <a:cubicBezTo>
                  <a:pt x="17052" y="921"/>
                  <a:pt x="17964" y="1559"/>
                  <a:pt x="18693" y="2228"/>
                </a:cubicBezTo>
                <a:cubicBezTo>
                  <a:pt x="19514" y="2988"/>
                  <a:pt x="20122" y="3839"/>
                  <a:pt x="20730" y="4660"/>
                </a:cubicBezTo>
                <a:cubicBezTo>
                  <a:pt x="21976" y="6331"/>
                  <a:pt x="23131" y="8034"/>
                  <a:pt x="24225" y="9766"/>
                </a:cubicBezTo>
                <a:lnTo>
                  <a:pt x="24621" y="9766"/>
                </a:lnTo>
                <a:cubicBezTo>
                  <a:pt x="23648" y="8216"/>
                  <a:pt x="22584" y="6696"/>
                  <a:pt x="21459" y="5176"/>
                </a:cubicBezTo>
                <a:cubicBezTo>
                  <a:pt x="20791" y="4295"/>
                  <a:pt x="20152" y="3413"/>
                  <a:pt x="19362" y="2562"/>
                </a:cubicBezTo>
                <a:cubicBezTo>
                  <a:pt x="18693" y="1833"/>
                  <a:pt x="17873" y="1103"/>
                  <a:pt x="16718" y="617"/>
                </a:cubicBezTo>
                <a:cubicBezTo>
                  <a:pt x="15736" y="186"/>
                  <a:pt x="14584" y="0"/>
                  <a:pt x="134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" name="Google Shape;22;p2"/>
          <p:cNvSpPr/>
          <p:nvPr/>
        </p:nvSpPr>
        <p:spPr>
          <a:xfrm>
            <a:off x="8216825" y="0"/>
            <a:ext cx="927162" cy="4706042"/>
          </a:xfrm>
          <a:custGeom>
            <a:avLst/>
            <a:gdLst/>
            <a:ahLst/>
            <a:cxnLst/>
            <a:rect l="l" t="t" r="r" b="b"/>
            <a:pathLst>
              <a:path w="19181" h="97358" extrusionOk="0">
                <a:moveTo>
                  <a:pt x="2493" y="0"/>
                </a:moveTo>
                <a:cubicBezTo>
                  <a:pt x="1551" y="5624"/>
                  <a:pt x="791" y="11308"/>
                  <a:pt x="244" y="16991"/>
                </a:cubicBezTo>
                <a:cubicBezTo>
                  <a:pt x="123" y="18207"/>
                  <a:pt x="1" y="19454"/>
                  <a:pt x="244" y="20669"/>
                </a:cubicBezTo>
                <a:cubicBezTo>
                  <a:pt x="730" y="23283"/>
                  <a:pt x="2737" y="25381"/>
                  <a:pt x="3496" y="27934"/>
                </a:cubicBezTo>
                <a:cubicBezTo>
                  <a:pt x="4044" y="29758"/>
                  <a:pt x="3922" y="31703"/>
                  <a:pt x="4378" y="33557"/>
                </a:cubicBezTo>
                <a:cubicBezTo>
                  <a:pt x="4895" y="35502"/>
                  <a:pt x="6050" y="37265"/>
                  <a:pt x="7630" y="38512"/>
                </a:cubicBezTo>
                <a:cubicBezTo>
                  <a:pt x="8360" y="39089"/>
                  <a:pt x="9241" y="39575"/>
                  <a:pt x="9667" y="40426"/>
                </a:cubicBezTo>
                <a:cubicBezTo>
                  <a:pt x="10032" y="41126"/>
                  <a:pt x="9545" y="42463"/>
                  <a:pt x="9454" y="43223"/>
                </a:cubicBezTo>
                <a:cubicBezTo>
                  <a:pt x="9332" y="44196"/>
                  <a:pt x="9180" y="45168"/>
                  <a:pt x="9089" y="46141"/>
                </a:cubicBezTo>
                <a:cubicBezTo>
                  <a:pt x="8846" y="48086"/>
                  <a:pt x="8664" y="50031"/>
                  <a:pt x="8481" y="52007"/>
                </a:cubicBezTo>
                <a:cubicBezTo>
                  <a:pt x="8147" y="55898"/>
                  <a:pt x="7904" y="59849"/>
                  <a:pt x="7782" y="63770"/>
                </a:cubicBezTo>
                <a:cubicBezTo>
                  <a:pt x="7630" y="70153"/>
                  <a:pt x="7752" y="76567"/>
                  <a:pt x="8208" y="82950"/>
                </a:cubicBezTo>
                <a:cubicBezTo>
                  <a:pt x="8421" y="85655"/>
                  <a:pt x="8694" y="88421"/>
                  <a:pt x="10001" y="90792"/>
                </a:cubicBezTo>
                <a:cubicBezTo>
                  <a:pt x="11886" y="94166"/>
                  <a:pt x="15442" y="96020"/>
                  <a:pt x="19181" y="97357"/>
                </a:cubicBezTo>
                <a:lnTo>
                  <a:pt x="19181" y="95382"/>
                </a:lnTo>
                <a:cubicBezTo>
                  <a:pt x="18998" y="95290"/>
                  <a:pt x="18877" y="95199"/>
                  <a:pt x="18816" y="95169"/>
                </a:cubicBezTo>
                <a:cubicBezTo>
                  <a:pt x="17843" y="94622"/>
                  <a:pt x="16719" y="93983"/>
                  <a:pt x="15989" y="93132"/>
                </a:cubicBezTo>
                <a:cubicBezTo>
                  <a:pt x="15594" y="92676"/>
                  <a:pt x="15138" y="92281"/>
                  <a:pt x="14773" y="91825"/>
                </a:cubicBezTo>
                <a:cubicBezTo>
                  <a:pt x="13983" y="90883"/>
                  <a:pt x="13405" y="89758"/>
                  <a:pt x="13010" y="88603"/>
                </a:cubicBezTo>
                <a:cubicBezTo>
                  <a:pt x="12159" y="86141"/>
                  <a:pt x="12038" y="83467"/>
                  <a:pt x="12007" y="80883"/>
                </a:cubicBezTo>
                <a:cubicBezTo>
                  <a:pt x="11916" y="72950"/>
                  <a:pt x="12098" y="65016"/>
                  <a:pt x="12554" y="57114"/>
                </a:cubicBezTo>
                <a:cubicBezTo>
                  <a:pt x="12798" y="53132"/>
                  <a:pt x="13101" y="49180"/>
                  <a:pt x="13497" y="45259"/>
                </a:cubicBezTo>
                <a:cubicBezTo>
                  <a:pt x="13588" y="44256"/>
                  <a:pt x="13314" y="41825"/>
                  <a:pt x="14621" y="41551"/>
                </a:cubicBezTo>
                <a:cubicBezTo>
                  <a:pt x="14776" y="41517"/>
                  <a:pt x="14936" y="41502"/>
                  <a:pt x="15101" y="41502"/>
                </a:cubicBezTo>
                <a:cubicBezTo>
                  <a:pt x="16104" y="41502"/>
                  <a:pt x="17268" y="42055"/>
                  <a:pt x="18208" y="42159"/>
                </a:cubicBezTo>
                <a:cubicBezTo>
                  <a:pt x="18542" y="42189"/>
                  <a:pt x="18846" y="42220"/>
                  <a:pt x="19181" y="42281"/>
                </a:cubicBezTo>
                <a:lnTo>
                  <a:pt x="19181" y="42068"/>
                </a:lnTo>
                <a:cubicBezTo>
                  <a:pt x="19120" y="40822"/>
                  <a:pt x="19181" y="39484"/>
                  <a:pt x="19181" y="38208"/>
                </a:cubicBezTo>
                <a:lnTo>
                  <a:pt x="19181" y="28511"/>
                </a:lnTo>
                <a:lnTo>
                  <a:pt x="19181" y="16688"/>
                </a:lnTo>
                <a:lnTo>
                  <a:pt x="19181" y="6262"/>
                </a:lnTo>
                <a:lnTo>
                  <a:pt x="19181" y="791"/>
                </a:lnTo>
                <a:lnTo>
                  <a:pt x="1918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2038200" y="2052388"/>
            <a:ext cx="50676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2" hasCustomPrompt="1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7" name="Google Shape;27;p3"/>
          <p:cNvGrpSpPr/>
          <p:nvPr/>
        </p:nvGrpSpPr>
        <p:grpSpPr>
          <a:xfrm>
            <a:off x="6753574" y="-1067703"/>
            <a:ext cx="3195249" cy="3205268"/>
            <a:chOff x="6753574" y="-1067703"/>
            <a:chExt cx="3195249" cy="3205268"/>
          </a:xfrm>
        </p:grpSpPr>
        <p:sp>
          <p:nvSpPr>
            <p:cNvPr id="28" name="Google Shape;28;p3"/>
            <p:cNvSpPr/>
            <p:nvPr/>
          </p:nvSpPr>
          <p:spPr>
            <a:xfrm rot="-3100189">
              <a:off x="7196799" y="-589013"/>
              <a:ext cx="2308799" cy="2247889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9;p3"/>
            <p:cNvSpPr/>
            <p:nvPr/>
          </p:nvSpPr>
          <p:spPr>
            <a:xfrm rot="-2700000">
              <a:off x="7026262" y="324902"/>
              <a:ext cx="520333" cy="616004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0;p3"/>
            <p:cNvSpPr/>
            <p:nvPr/>
          </p:nvSpPr>
          <p:spPr>
            <a:xfrm rot="-2700000">
              <a:off x="7376567" y="1149157"/>
              <a:ext cx="213683" cy="365476"/>
            </a:xfrm>
            <a:custGeom>
              <a:avLst/>
              <a:gdLst/>
              <a:ahLst/>
              <a:cxnLst/>
              <a:rect l="l" t="t" r="r" b="b"/>
              <a:pathLst>
                <a:path w="2372" h="4057" extrusionOk="0">
                  <a:moveTo>
                    <a:pt x="1338" y="0"/>
                  </a:moveTo>
                  <a:cubicBezTo>
                    <a:pt x="0" y="0"/>
                    <a:pt x="213" y="2402"/>
                    <a:pt x="335" y="3253"/>
                  </a:cubicBezTo>
                  <a:cubicBezTo>
                    <a:pt x="395" y="3587"/>
                    <a:pt x="517" y="3982"/>
                    <a:pt x="851" y="4043"/>
                  </a:cubicBezTo>
                  <a:cubicBezTo>
                    <a:pt x="889" y="4052"/>
                    <a:pt x="926" y="4056"/>
                    <a:pt x="963" y="4056"/>
                  </a:cubicBezTo>
                  <a:cubicBezTo>
                    <a:pt x="1167" y="4056"/>
                    <a:pt x="1361" y="3924"/>
                    <a:pt x="1490" y="3769"/>
                  </a:cubicBezTo>
                  <a:cubicBezTo>
                    <a:pt x="2158" y="3131"/>
                    <a:pt x="2371" y="2158"/>
                    <a:pt x="2219" y="1307"/>
                  </a:cubicBezTo>
                  <a:cubicBezTo>
                    <a:pt x="2128" y="882"/>
                    <a:pt x="1946" y="61"/>
                    <a:pt x="1429" y="31"/>
                  </a:cubicBezTo>
                  <a:cubicBezTo>
                    <a:pt x="1399" y="0"/>
                    <a:pt x="1368" y="0"/>
                    <a:pt x="1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1" name="Google Shape;31;p3"/>
          <p:cNvSpPr/>
          <p:nvPr/>
        </p:nvSpPr>
        <p:spPr>
          <a:xfrm flipH="1">
            <a:off x="7692344" y="1900450"/>
            <a:ext cx="2155681" cy="5071731"/>
          </a:xfrm>
          <a:custGeom>
            <a:avLst/>
            <a:gdLst/>
            <a:ahLst/>
            <a:cxnLst/>
            <a:rect l="l" t="t" r="r" b="b"/>
            <a:pathLst>
              <a:path w="30335" h="71370" extrusionOk="0">
                <a:moveTo>
                  <a:pt x="0" y="1"/>
                </a:moveTo>
                <a:lnTo>
                  <a:pt x="0" y="5746"/>
                </a:lnTo>
                <a:cubicBezTo>
                  <a:pt x="1502" y="5593"/>
                  <a:pt x="3026" y="5525"/>
                  <a:pt x="4553" y="5525"/>
                </a:cubicBezTo>
                <a:cubicBezTo>
                  <a:pt x="4849" y="5525"/>
                  <a:pt x="5145" y="5528"/>
                  <a:pt x="5441" y="5533"/>
                </a:cubicBezTo>
                <a:cubicBezTo>
                  <a:pt x="6049" y="5563"/>
                  <a:pt x="6687" y="5594"/>
                  <a:pt x="7173" y="5958"/>
                </a:cubicBezTo>
                <a:cubicBezTo>
                  <a:pt x="7660" y="6323"/>
                  <a:pt x="7903" y="6962"/>
                  <a:pt x="8116" y="7539"/>
                </a:cubicBezTo>
                <a:cubicBezTo>
                  <a:pt x="10547" y="14652"/>
                  <a:pt x="13009" y="21795"/>
                  <a:pt x="15441" y="28907"/>
                </a:cubicBezTo>
                <a:cubicBezTo>
                  <a:pt x="15715" y="29697"/>
                  <a:pt x="16019" y="30549"/>
                  <a:pt x="15988" y="31400"/>
                </a:cubicBezTo>
                <a:cubicBezTo>
                  <a:pt x="15958" y="32008"/>
                  <a:pt x="15806" y="32585"/>
                  <a:pt x="15867" y="33193"/>
                </a:cubicBezTo>
                <a:cubicBezTo>
                  <a:pt x="16049" y="34530"/>
                  <a:pt x="17386" y="35381"/>
                  <a:pt x="18511" y="36172"/>
                </a:cubicBezTo>
                <a:cubicBezTo>
                  <a:pt x="22462" y="38998"/>
                  <a:pt x="24985" y="43771"/>
                  <a:pt x="25107" y="48664"/>
                </a:cubicBezTo>
                <a:cubicBezTo>
                  <a:pt x="25137" y="49515"/>
                  <a:pt x="25077" y="50427"/>
                  <a:pt x="25441" y="51218"/>
                </a:cubicBezTo>
                <a:cubicBezTo>
                  <a:pt x="25776" y="51886"/>
                  <a:pt x="26353" y="52403"/>
                  <a:pt x="26718" y="53041"/>
                </a:cubicBezTo>
                <a:cubicBezTo>
                  <a:pt x="27083" y="53710"/>
                  <a:pt x="27204" y="54470"/>
                  <a:pt x="27326" y="55199"/>
                </a:cubicBezTo>
                <a:cubicBezTo>
                  <a:pt x="27812" y="58360"/>
                  <a:pt x="28146" y="62069"/>
                  <a:pt x="25867" y="64318"/>
                </a:cubicBezTo>
                <a:cubicBezTo>
                  <a:pt x="25289" y="64865"/>
                  <a:pt x="24590" y="65321"/>
                  <a:pt x="24286" y="66020"/>
                </a:cubicBezTo>
                <a:cubicBezTo>
                  <a:pt x="23982" y="66658"/>
                  <a:pt x="24073" y="67418"/>
                  <a:pt x="24134" y="68087"/>
                </a:cubicBezTo>
                <a:cubicBezTo>
                  <a:pt x="24286" y="69181"/>
                  <a:pt x="24408" y="70276"/>
                  <a:pt x="24529" y="71370"/>
                </a:cubicBezTo>
                <a:lnTo>
                  <a:pt x="30122" y="71370"/>
                </a:lnTo>
                <a:cubicBezTo>
                  <a:pt x="30183" y="66810"/>
                  <a:pt x="30213" y="62251"/>
                  <a:pt x="30274" y="57692"/>
                </a:cubicBezTo>
                <a:cubicBezTo>
                  <a:pt x="30305" y="54439"/>
                  <a:pt x="30335" y="51157"/>
                  <a:pt x="29757" y="47935"/>
                </a:cubicBezTo>
                <a:cubicBezTo>
                  <a:pt x="29210" y="44804"/>
                  <a:pt x="28055" y="41795"/>
                  <a:pt x="26931" y="38816"/>
                </a:cubicBezTo>
                <a:cubicBezTo>
                  <a:pt x="23283" y="29211"/>
                  <a:pt x="19544" y="19606"/>
                  <a:pt x="15806" y="10032"/>
                </a:cubicBezTo>
                <a:cubicBezTo>
                  <a:pt x="15168" y="8421"/>
                  <a:pt x="14529" y="6749"/>
                  <a:pt x="13313" y="5503"/>
                </a:cubicBezTo>
                <a:cubicBezTo>
                  <a:pt x="12432" y="4560"/>
                  <a:pt x="11277" y="3922"/>
                  <a:pt x="10122" y="3344"/>
                </a:cubicBezTo>
                <a:cubicBezTo>
                  <a:pt x="8663" y="2645"/>
                  <a:pt x="7173" y="2007"/>
                  <a:pt x="5654" y="1460"/>
                </a:cubicBezTo>
                <a:cubicBezTo>
                  <a:pt x="3800" y="822"/>
                  <a:pt x="1885" y="487"/>
                  <a:pt x="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" name="Google Shape;32;p3"/>
          <p:cNvSpPr/>
          <p:nvPr/>
        </p:nvSpPr>
        <p:spPr>
          <a:xfrm rot="-2192406">
            <a:off x="-415302" y="3315723"/>
            <a:ext cx="1970051" cy="2685150"/>
          </a:xfrm>
          <a:custGeom>
            <a:avLst/>
            <a:gdLst/>
            <a:ahLst/>
            <a:cxnLst/>
            <a:rect l="l" t="t" r="r" b="b"/>
            <a:pathLst>
              <a:path w="29880" h="40726" extrusionOk="0">
                <a:moveTo>
                  <a:pt x="23485" y="0"/>
                </a:moveTo>
                <a:cubicBezTo>
                  <a:pt x="21320" y="0"/>
                  <a:pt x="19116" y="628"/>
                  <a:pt x="17114" y="1497"/>
                </a:cubicBezTo>
                <a:cubicBezTo>
                  <a:pt x="14196" y="2744"/>
                  <a:pt x="11521" y="4476"/>
                  <a:pt x="9180" y="6573"/>
                </a:cubicBezTo>
                <a:cubicBezTo>
                  <a:pt x="7174" y="8367"/>
                  <a:pt x="5715" y="10434"/>
                  <a:pt x="4135" y="12561"/>
                </a:cubicBezTo>
                <a:cubicBezTo>
                  <a:pt x="3344" y="13625"/>
                  <a:pt x="2524" y="14507"/>
                  <a:pt x="1976" y="15723"/>
                </a:cubicBezTo>
                <a:cubicBezTo>
                  <a:pt x="1125" y="17577"/>
                  <a:pt x="791" y="19644"/>
                  <a:pt x="1034" y="21650"/>
                </a:cubicBezTo>
                <a:cubicBezTo>
                  <a:pt x="1156" y="22622"/>
                  <a:pt x="1551" y="23413"/>
                  <a:pt x="1399" y="24385"/>
                </a:cubicBezTo>
                <a:cubicBezTo>
                  <a:pt x="1247" y="25540"/>
                  <a:pt x="1034" y="26695"/>
                  <a:pt x="821" y="27850"/>
                </a:cubicBezTo>
                <a:cubicBezTo>
                  <a:pt x="335" y="30738"/>
                  <a:pt x="1" y="33838"/>
                  <a:pt x="1125" y="36544"/>
                </a:cubicBezTo>
                <a:cubicBezTo>
                  <a:pt x="2076" y="38830"/>
                  <a:pt x="4416" y="40725"/>
                  <a:pt x="6806" y="40725"/>
                </a:cubicBezTo>
                <a:cubicBezTo>
                  <a:pt x="7244" y="40725"/>
                  <a:pt x="7683" y="40662"/>
                  <a:pt x="8116" y="40525"/>
                </a:cubicBezTo>
                <a:cubicBezTo>
                  <a:pt x="10396" y="39796"/>
                  <a:pt x="11703" y="37516"/>
                  <a:pt x="13253" y="35692"/>
                </a:cubicBezTo>
                <a:cubicBezTo>
                  <a:pt x="15138" y="33504"/>
                  <a:pt x="17600" y="31832"/>
                  <a:pt x="20366" y="30890"/>
                </a:cubicBezTo>
                <a:cubicBezTo>
                  <a:pt x="22007" y="30343"/>
                  <a:pt x="23801" y="30039"/>
                  <a:pt x="25138" y="28914"/>
                </a:cubicBezTo>
                <a:cubicBezTo>
                  <a:pt x="26475" y="27820"/>
                  <a:pt x="27053" y="25540"/>
                  <a:pt x="25746" y="24385"/>
                </a:cubicBezTo>
                <a:cubicBezTo>
                  <a:pt x="25244" y="23948"/>
                  <a:pt x="24595" y="23787"/>
                  <a:pt x="23915" y="23787"/>
                </a:cubicBezTo>
                <a:cubicBezTo>
                  <a:pt x="23318" y="23787"/>
                  <a:pt x="22697" y="23911"/>
                  <a:pt x="22129" y="24081"/>
                </a:cubicBezTo>
                <a:cubicBezTo>
                  <a:pt x="19484" y="24872"/>
                  <a:pt x="17053" y="26422"/>
                  <a:pt x="15199" y="28489"/>
                </a:cubicBezTo>
                <a:cubicBezTo>
                  <a:pt x="14439" y="29340"/>
                  <a:pt x="13740" y="30312"/>
                  <a:pt x="12706" y="30860"/>
                </a:cubicBezTo>
                <a:cubicBezTo>
                  <a:pt x="12329" y="31048"/>
                  <a:pt x="11891" y="31148"/>
                  <a:pt x="11461" y="31148"/>
                </a:cubicBezTo>
                <a:cubicBezTo>
                  <a:pt x="10715" y="31148"/>
                  <a:pt x="9995" y="30847"/>
                  <a:pt x="9667" y="30191"/>
                </a:cubicBezTo>
                <a:cubicBezTo>
                  <a:pt x="9393" y="29674"/>
                  <a:pt x="9423" y="29066"/>
                  <a:pt x="9515" y="28489"/>
                </a:cubicBezTo>
                <a:cubicBezTo>
                  <a:pt x="10487" y="21923"/>
                  <a:pt x="16931" y="17060"/>
                  <a:pt x="23557" y="16634"/>
                </a:cubicBezTo>
                <a:cubicBezTo>
                  <a:pt x="24895" y="16543"/>
                  <a:pt x="26293" y="16574"/>
                  <a:pt x="27539" y="16087"/>
                </a:cubicBezTo>
                <a:cubicBezTo>
                  <a:pt x="28785" y="15601"/>
                  <a:pt x="29880" y="14355"/>
                  <a:pt x="29667" y="13017"/>
                </a:cubicBezTo>
                <a:cubicBezTo>
                  <a:pt x="29370" y="11322"/>
                  <a:pt x="27268" y="10646"/>
                  <a:pt x="25526" y="10646"/>
                </a:cubicBezTo>
                <a:cubicBezTo>
                  <a:pt x="25488" y="10646"/>
                  <a:pt x="25450" y="10646"/>
                  <a:pt x="25412" y="10647"/>
                </a:cubicBezTo>
                <a:cubicBezTo>
                  <a:pt x="19120" y="10677"/>
                  <a:pt x="13375" y="14416"/>
                  <a:pt x="9150" y="19066"/>
                </a:cubicBezTo>
                <a:cubicBezTo>
                  <a:pt x="8368" y="19938"/>
                  <a:pt x="7191" y="20875"/>
                  <a:pt x="6175" y="20875"/>
                </a:cubicBezTo>
                <a:cubicBezTo>
                  <a:pt x="5810" y="20875"/>
                  <a:pt x="5466" y="20754"/>
                  <a:pt x="5168" y="20464"/>
                </a:cubicBezTo>
                <a:cubicBezTo>
                  <a:pt x="4530" y="19856"/>
                  <a:pt x="4590" y="18853"/>
                  <a:pt x="4773" y="18033"/>
                </a:cubicBezTo>
                <a:cubicBezTo>
                  <a:pt x="5715" y="14203"/>
                  <a:pt x="9059" y="11346"/>
                  <a:pt x="12706" y="9826"/>
                </a:cubicBezTo>
                <a:cubicBezTo>
                  <a:pt x="16354" y="8336"/>
                  <a:pt x="20335" y="7972"/>
                  <a:pt x="24257" y="7455"/>
                </a:cubicBezTo>
                <a:cubicBezTo>
                  <a:pt x="25442" y="7303"/>
                  <a:pt x="26688" y="7090"/>
                  <a:pt x="27752" y="6482"/>
                </a:cubicBezTo>
                <a:cubicBezTo>
                  <a:pt x="28816" y="5874"/>
                  <a:pt x="29667" y="4719"/>
                  <a:pt x="29545" y="3504"/>
                </a:cubicBezTo>
                <a:cubicBezTo>
                  <a:pt x="29424" y="2045"/>
                  <a:pt x="28056" y="1011"/>
                  <a:pt x="26688" y="525"/>
                </a:cubicBezTo>
                <a:cubicBezTo>
                  <a:pt x="25651" y="159"/>
                  <a:pt x="24573" y="0"/>
                  <a:pt x="2348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33;p3"/>
          <p:cNvSpPr/>
          <p:nvPr/>
        </p:nvSpPr>
        <p:spPr>
          <a:xfrm rot="-4499956">
            <a:off x="-2902060" y="-445924"/>
            <a:ext cx="6021793" cy="2502984"/>
          </a:xfrm>
          <a:custGeom>
            <a:avLst/>
            <a:gdLst/>
            <a:ahLst/>
            <a:cxnLst/>
            <a:rect l="l" t="t" r="r" b="b"/>
            <a:pathLst>
              <a:path w="74531" h="34141" extrusionOk="0">
                <a:moveTo>
                  <a:pt x="74500" y="0"/>
                </a:moveTo>
                <a:cubicBezTo>
                  <a:pt x="61457" y="8037"/>
                  <a:pt x="44860" y="12481"/>
                  <a:pt x="28275" y="12481"/>
                </a:cubicBezTo>
                <a:cubicBezTo>
                  <a:pt x="24222" y="12481"/>
                  <a:pt x="20170" y="12215"/>
                  <a:pt x="16171" y="11672"/>
                </a:cubicBezTo>
                <a:cubicBezTo>
                  <a:pt x="12463" y="11186"/>
                  <a:pt x="8815" y="10456"/>
                  <a:pt x="5198" y="9696"/>
                </a:cubicBezTo>
                <a:cubicBezTo>
                  <a:pt x="3466" y="9332"/>
                  <a:pt x="1733" y="9028"/>
                  <a:pt x="1" y="8663"/>
                </a:cubicBezTo>
                <a:lnTo>
                  <a:pt x="1" y="20578"/>
                </a:lnTo>
                <a:cubicBezTo>
                  <a:pt x="8511" y="23739"/>
                  <a:pt x="17022" y="26931"/>
                  <a:pt x="25533" y="30122"/>
                </a:cubicBezTo>
                <a:cubicBezTo>
                  <a:pt x="30852" y="32106"/>
                  <a:pt x="36445" y="34141"/>
                  <a:pt x="42269" y="34141"/>
                </a:cubicBezTo>
                <a:cubicBezTo>
                  <a:pt x="42868" y="34141"/>
                  <a:pt x="43470" y="34119"/>
                  <a:pt x="44074" y="34074"/>
                </a:cubicBezTo>
                <a:cubicBezTo>
                  <a:pt x="48694" y="33739"/>
                  <a:pt x="52950" y="32037"/>
                  <a:pt x="57084" y="30365"/>
                </a:cubicBezTo>
                <a:cubicBezTo>
                  <a:pt x="61673" y="28481"/>
                  <a:pt x="66294" y="26627"/>
                  <a:pt x="70883" y="24773"/>
                </a:cubicBezTo>
                <a:cubicBezTo>
                  <a:pt x="72099" y="24256"/>
                  <a:pt x="73345" y="23770"/>
                  <a:pt x="74531" y="23222"/>
                </a:cubicBezTo>
                <a:lnTo>
                  <a:pt x="7453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4" name="Google Shape;34;p3"/>
          <p:cNvGrpSpPr/>
          <p:nvPr/>
        </p:nvGrpSpPr>
        <p:grpSpPr>
          <a:xfrm>
            <a:off x="-75599" y="35697"/>
            <a:ext cx="989860" cy="2245306"/>
            <a:chOff x="7906300" y="1921475"/>
            <a:chExt cx="541825" cy="1229025"/>
          </a:xfrm>
        </p:grpSpPr>
        <p:sp>
          <p:nvSpPr>
            <p:cNvPr id="35" name="Google Shape;35;p3"/>
            <p:cNvSpPr/>
            <p:nvPr/>
          </p:nvSpPr>
          <p:spPr>
            <a:xfrm>
              <a:off x="8337150" y="2459150"/>
              <a:ext cx="9150" cy="7625"/>
            </a:xfrm>
            <a:custGeom>
              <a:avLst/>
              <a:gdLst/>
              <a:ahLst/>
              <a:cxnLst/>
              <a:rect l="l" t="t" r="r" b="b"/>
              <a:pathLst>
                <a:path w="366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65" y="30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8346275" y="2378600"/>
              <a:ext cx="9150" cy="6875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8370600" y="2502475"/>
              <a:ext cx="14450" cy="11425"/>
            </a:xfrm>
            <a:custGeom>
              <a:avLst/>
              <a:gdLst/>
              <a:ahLst/>
              <a:cxnLst/>
              <a:rect l="l" t="t" r="r" b="b"/>
              <a:pathLst>
                <a:path w="578" h="457" extrusionOk="0">
                  <a:moveTo>
                    <a:pt x="304" y="0"/>
                  </a:moveTo>
                  <a:cubicBezTo>
                    <a:pt x="0" y="0"/>
                    <a:pt x="0" y="456"/>
                    <a:pt x="304" y="456"/>
                  </a:cubicBezTo>
                  <a:cubicBezTo>
                    <a:pt x="578" y="456"/>
                    <a:pt x="578" y="0"/>
                    <a:pt x="3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8433650" y="2430275"/>
              <a:ext cx="14475" cy="11425"/>
            </a:xfrm>
            <a:custGeom>
              <a:avLst/>
              <a:gdLst/>
              <a:ahLst/>
              <a:cxnLst/>
              <a:rect l="l" t="t" r="r" b="b"/>
              <a:pathLst>
                <a:path w="57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578" y="45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8344750" y="2467525"/>
              <a:ext cx="12175" cy="9150"/>
            </a:xfrm>
            <a:custGeom>
              <a:avLst/>
              <a:gdLst/>
              <a:ahLst/>
              <a:cxnLst/>
              <a:rect l="l" t="t" r="r" b="b"/>
              <a:pathLst>
                <a:path w="487" h="366" extrusionOk="0">
                  <a:moveTo>
                    <a:pt x="244" y="0"/>
                  </a:moveTo>
                  <a:cubicBezTo>
                    <a:pt x="1" y="0"/>
                    <a:pt x="1" y="365"/>
                    <a:pt x="244" y="365"/>
                  </a:cubicBezTo>
                  <a:cubicBezTo>
                    <a:pt x="487" y="365"/>
                    <a:pt x="487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8261925" y="2528875"/>
              <a:ext cx="21300" cy="37650"/>
            </a:xfrm>
            <a:custGeom>
              <a:avLst/>
              <a:gdLst/>
              <a:ahLst/>
              <a:cxnLst/>
              <a:rect l="l" t="t" r="r" b="b"/>
              <a:pathLst>
                <a:path w="852" h="1506" extrusionOk="0">
                  <a:moveTo>
                    <a:pt x="607" y="1"/>
                  </a:moveTo>
                  <a:cubicBezTo>
                    <a:pt x="509" y="1"/>
                    <a:pt x="421" y="60"/>
                    <a:pt x="396" y="160"/>
                  </a:cubicBezTo>
                  <a:cubicBezTo>
                    <a:pt x="274" y="525"/>
                    <a:pt x="152" y="890"/>
                    <a:pt x="31" y="1224"/>
                  </a:cubicBezTo>
                  <a:cubicBezTo>
                    <a:pt x="0" y="1346"/>
                    <a:pt x="92" y="1467"/>
                    <a:pt x="183" y="1498"/>
                  </a:cubicBezTo>
                  <a:cubicBezTo>
                    <a:pt x="204" y="1503"/>
                    <a:pt x="224" y="1505"/>
                    <a:pt x="243" y="1505"/>
                  </a:cubicBezTo>
                  <a:cubicBezTo>
                    <a:pt x="335" y="1505"/>
                    <a:pt x="406" y="1446"/>
                    <a:pt x="456" y="1346"/>
                  </a:cubicBezTo>
                  <a:cubicBezTo>
                    <a:pt x="578" y="981"/>
                    <a:pt x="700" y="647"/>
                    <a:pt x="821" y="282"/>
                  </a:cubicBezTo>
                  <a:cubicBezTo>
                    <a:pt x="852" y="160"/>
                    <a:pt x="760" y="8"/>
                    <a:pt x="669" y="8"/>
                  </a:cubicBezTo>
                  <a:cubicBezTo>
                    <a:pt x="648" y="3"/>
                    <a:pt x="627" y="1"/>
                    <a:pt x="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8371350" y="2403700"/>
              <a:ext cx="13700" cy="10650"/>
            </a:xfrm>
            <a:custGeom>
              <a:avLst/>
              <a:gdLst/>
              <a:ahLst/>
              <a:cxnLst/>
              <a:rect l="l" t="t" r="r" b="b"/>
              <a:pathLst>
                <a:path w="548" h="426" extrusionOk="0">
                  <a:moveTo>
                    <a:pt x="274" y="0"/>
                  </a:moveTo>
                  <a:cubicBezTo>
                    <a:pt x="0" y="0"/>
                    <a:pt x="0" y="426"/>
                    <a:pt x="274" y="426"/>
                  </a:cubicBezTo>
                  <a:cubicBezTo>
                    <a:pt x="548" y="426"/>
                    <a:pt x="548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349300" y="2488800"/>
              <a:ext cx="21325" cy="28900"/>
            </a:xfrm>
            <a:custGeom>
              <a:avLst/>
              <a:gdLst/>
              <a:ahLst/>
              <a:cxnLst/>
              <a:rect l="l" t="t" r="r" b="b"/>
              <a:pathLst>
                <a:path w="853" h="1156" extrusionOk="0">
                  <a:moveTo>
                    <a:pt x="305" y="0"/>
                  </a:moveTo>
                  <a:cubicBezTo>
                    <a:pt x="244" y="31"/>
                    <a:pt x="183" y="61"/>
                    <a:pt x="123" y="122"/>
                  </a:cubicBezTo>
                  <a:cubicBezTo>
                    <a:pt x="123" y="152"/>
                    <a:pt x="92" y="183"/>
                    <a:pt x="62" y="213"/>
                  </a:cubicBezTo>
                  <a:cubicBezTo>
                    <a:pt x="31" y="274"/>
                    <a:pt x="1" y="335"/>
                    <a:pt x="1" y="395"/>
                  </a:cubicBezTo>
                  <a:cubicBezTo>
                    <a:pt x="31" y="517"/>
                    <a:pt x="31" y="639"/>
                    <a:pt x="31" y="760"/>
                  </a:cubicBezTo>
                  <a:cubicBezTo>
                    <a:pt x="31" y="821"/>
                    <a:pt x="31" y="882"/>
                    <a:pt x="62" y="912"/>
                  </a:cubicBezTo>
                  <a:cubicBezTo>
                    <a:pt x="92" y="973"/>
                    <a:pt x="123" y="1003"/>
                    <a:pt x="153" y="1034"/>
                  </a:cubicBezTo>
                  <a:cubicBezTo>
                    <a:pt x="183" y="1064"/>
                    <a:pt x="214" y="1095"/>
                    <a:pt x="275" y="1125"/>
                  </a:cubicBezTo>
                  <a:cubicBezTo>
                    <a:pt x="305" y="1125"/>
                    <a:pt x="366" y="1155"/>
                    <a:pt x="427" y="1155"/>
                  </a:cubicBezTo>
                  <a:cubicBezTo>
                    <a:pt x="457" y="1155"/>
                    <a:pt x="487" y="1125"/>
                    <a:pt x="518" y="1125"/>
                  </a:cubicBezTo>
                  <a:cubicBezTo>
                    <a:pt x="578" y="1125"/>
                    <a:pt x="639" y="1095"/>
                    <a:pt x="700" y="1034"/>
                  </a:cubicBezTo>
                  <a:cubicBezTo>
                    <a:pt x="700" y="1003"/>
                    <a:pt x="730" y="973"/>
                    <a:pt x="761" y="973"/>
                  </a:cubicBezTo>
                  <a:cubicBezTo>
                    <a:pt x="791" y="912"/>
                    <a:pt x="822" y="821"/>
                    <a:pt x="822" y="760"/>
                  </a:cubicBezTo>
                  <a:cubicBezTo>
                    <a:pt x="822" y="639"/>
                    <a:pt x="822" y="517"/>
                    <a:pt x="822" y="395"/>
                  </a:cubicBezTo>
                  <a:cubicBezTo>
                    <a:pt x="852" y="335"/>
                    <a:pt x="822" y="304"/>
                    <a:pt x="791" y="244"/>
                  </a:cubicBezTo>
                  <a:cubicBezTo>
                    <a:pt x="791" y="183"/>
                    <a:pt x="761" y="152"/>
                    <a:pt x="730" y="122"/>
                  </a:cubicBezTo>
                  <a:cubicBezTo>
                    <a:pt x="670" y="61"/>
                    <a:pt x="639" y="31"/>
                    <a:pt x="578" y="31"/>
                  </a:cubicBezTo>
                  <a:cubicBezTo>
                    <a:pt x="548" y="0"/>
                    <a:pt x="487" y="0"/>
                    <a:pt x="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375150" y="2451550"/>
              <a:ext cx="23575" cy="31200"/>
            </a:xfrm>
            <a:custGeom>
              <a:avLst/>
              <a:gdLst/>
              <a:ahLst/>
              <a:cxnLst/>
              <a:rect l="l" t="t" r="r" b="b"/>
              <a:pathLst>
                <a:path w="943" h="1248" extrusionOk="0">
                  <a:moveTo>
                    <a:pt x="335" y="1"/>
                  </a:moveTo>
                  <a:cubicBezTo>
                    <a:pt x="274" y="31"/>
                    <a:pt x="213" y="62"/>
                    <a:pt x="152" y="123"/>
                  </a:cubicBezTo>
                  <a:cubicBezTo>
                    <a:pt x="122" y="153"/>
                    <a:pt x="92" y="183"/>
                    <a:pt x="61" y="214"/>
                  </a:cubicBezTo>
                  <a:cubicBezTo>
                    <a:pt x="31" y="305"/>
                    <a:pt x="0" y="366"/>
                    <a:pt x="0" y="457"/>
                  </a:cubicBezTo>
                  <a:cubicBezTo>
                    <a:pt x="0" y="578"/>
                    <a:pt x="31" y="700"/>
                    <a:pt x="31" y="822"/>
                  </a:cubicBezTo>
                  <a:cubicBezTo>
                    <a:pt x="31" y="882"/>
                    <a:pt x="31" y="943"/>
                    <a:pt x="61" y="974"/>
                  </a:cubicBezTo>
                  <a:cubicBezTo>
                    <a:pt x="92" y="1034"/>
                    <a:pt x="122" y="1095"/>
                    <a:pt x="152" y="1126"/>
                  </a:cubicBezTo>
                  <a:cubicBezTo>
                    <a:pt x="213" y="1156"/>
                    <a:pt x="244" y="1186"/>
                    <a:pt x="304" y="1217"/>
                  </a:cubicBezTo>
                  <a:cubicBezTo>
                    <a:pt x="365" y="1247"/>
                    <a:pt x="396" y="1247"/>
                    <a:pt x="487" y="1247"/>
                  </a:cubicBezTo>
                  <a:lnTo>
                    <a:pt x="578" y="1247"/>
                  </a:lnTo>
                  <a:cubicBezTo>
                    <a:pt x="669" y="1217"/>
                    <a:pt x="730" y="1186"/>
                    <a:pt x="791" y="1126"/>
                  </a:cubicBezTo>
                  <a:lnTo>
                    <a:pt x="851" y="1034"/>
                  </a:lnTo>
                  <a:cubicBezTo>
                    <a:pt x="882" y="974"/>
                    <a:pt x="912" y="882"/>
                    <a:pt x="912" y="822"/>
                  </a:cubicBezTo>
                  <a:cubicBezTo>
                    <a:pt x="912" y="700"/>
                    <a:pt x="912" y="578"/>
                    <a:pt x="943" y="457"/>
                  </a:cubicBezTo>
                  <a:cubicBezTo>
                    <a:pt x="943" y="396"/>
                    <a:pt x="912" y="335"/>
                    <a:pt x="882" y="275"/>
                  </a:cubicBezTo>
                  <a:cubicBezTo>
                    <a:pt x="882" y="214"/>
                    <a:pt x="851" y="183"/>
                    <a:pt x="791" y="123"/>
                  </a:cubicBezTo>
                  <a:cubicBezTo>
                    <a:pt x="760" y="92"/>
                    <a:pt x="700" y="62"/>
                    <a:pt x="639" y="31"/>
                  </a:cubicBezTo>
                  <a:cubicBezTo>
                    <a:pt x="608" y="1"/>
                    <a:pt x="548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8337150" y="2424975"/>
              <a:ext cx="27375" cy="22050"/>
            </a:xfrm>
            <a:custGeom>
              <a:avLst/>
              <a:gdLst/>
              <a:ahLst/>
              <a:cxnLst/>
              <a:rect l="l" t="t" r="r" b="b"/>
              <a:pathLst>
                <a:path w="1095" h="882" extrusionOk="0">
                  <a:moveTo>
                    <a:pt x="548" y="0"/>
                  </a:moveTo>
                  <a:cubicBezTo>
                    <a:pt x="1" y="0"/>
                    <a:pt x="1" y="882"/>
                    <a:pt x="548" y="882"/>
                  </a:cubicBezTo>
                  <a:cubicBezTo>
                    <a:pt x="1095" y="882"/>
                    <a:pt x="1095" y="0"/>
                    <a:pt x="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8345500" y="2370250"/>
              <a:ext cx="28900" cy="22825"/>
            </a:xfrm>
            <a:custGeom>
              <a:avLst/>
              <a:gdLst/>
              <a:ahLst/>
              <a:cxnLst/>
              <a:rect l="l" t="t" r="r" b="b"/>
              <a:pathLst>
                <a:path w="1156" h="913" extrusionOk="0">
                  <a:moveTo>
                    <a:pt x="579" y="1"/>
                  </a:moveTo>
                  <a:cubicBezTo>
                    <a:pt x="1" y="1"/>
                    <a:pt x="1" y="913"/>
                    <a:pt x="579" y="913"/>
                  </a:cubicBezTo>
                  <a:cubicBezTo>
                    <a:pt x="1156" y="913"/>
                    <a:pt x="1156" y="1"/>
                    <a:pt x="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8369075" y="2320850"/>
              <a:ext cx="17500" cy="13725"/>
            </a:xfrm>
            <a:custGeom>
              <a:avLst/>
              <a:gdLst/>
              <a:ahLst/>
              <a:cxnLst/>
              <a:rect l="l" t="t" r="r" b="b"/>
              <a:pathLst>
                <a:path w="700" h="549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8352350" y="2268425"/>
              <a:ext cx="15225" cy="11425"/>
            </a:xfrm>
            <a:custGeom>
              <a:avLst/>
              <a:gdLst/>
              <a:ahLst/>
              <a:cxnLst/>
              <a:rect l="l" t="t" r="r" b="b"/>
              <a:pathLst>
                <a:path w="60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608" y="457"/>
                    <a:pt x="60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8335625" y="2224350"/>
              <a:ext cx="12200" cy="9150"/>
            </a:xfrm>
            <a:custGeom>
              <a:avLst/>
              <a:gdLst/>
              <a:ahLst/>
              <a:cxnLst/>
              <a:rect l="l" t="t" r="r" b="b"/>
              <a:pathLst>
                <a:path w="488" h="366" extrusionOk="0">
                  <a:moveTo>
                    <a:pt x="244" y="1"/>
                  </a:moveTo>
                  <a:cubicBezTo>
                    <a:pt x="1" y="1"/>
                    <a:pt x="1" y="365"/>
                    <a:pt x="244" y="365"/>
                  </a:cubicBezTo>
                  <a:cubicBezTo>
                    <a:pt x="487" y="365"/>
                    <a:pt x="487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381975" y="2180275"/>
              <a:ext cx="9925" cy="7625"/>
            </a:xfrm>
            <a:custGeom>
              <a:avLst/>
              <a:gdLst/>
              <a:ahLst/>
              <a:cxnLst/>
              <a:rect l="l" t="t" r="r" b="b"/>
              <a:pathLst>
                <a:path w="397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96" y="305"/>
                    <a:pt x="39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389575" y="2161275"/>
              <a:ext cx="12950" cy="9900"/>
            </a:xfrm>
            <a:custGeom>
              <a:avLst/>
              <a:gdLst/>
              <a:ahLst/>
              <a:cxnLst/>
              <a:rect l="l" t="t" r="r" b="b"/>
              <a:pathLst>
                <a:path w="518" h="396" extrusionOk="0">
                  <a:moveTo>
                    <a:pt x="244" y="1"/>
                  </a:moveTo>
                  <a:cubicBezTo>
                    <a:pt x="1" y="1"/>
                    <a:pt x="1" y="396"/>
                    <a:pt x="244" y="396"/>
                  </a:cubicBezTo>
                  <a:cubicBezTo>
                    <a:pt x="518" y="396"/>
                    <a:pt x="518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8380475" y="2151400"/>
              <a:ext cx="12925" cy="10675"/>
            </a:xfrm>
            <a:custGeom>
              <a:avLst/>
              <a:gdLst/>
              <a:ahLst/>
              <a:cxnLst/>
              <a:rect l="l" t="t" r="r" b="b"/>
              <a:pathLst>
                <a:path w="517" h="427" extrusionOk="0">
                  <a:moveTo>
                    <a:pt x="243" y="1"/>
                  </a:moveTo>
                  <a:cubicBezTo>
                    <a:pt x="0" y="1"/>
                    <a:pt x="0" y="426"/>
                    <a:pt x="243" y="426"/>
                  </a:cubicBezTo>
                  <a:cubicBezTo>
                    <a:pt x="517" y="426"/>
                    <a:pt x="517" y="1"/>
                    <a:pt x="2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363000" y="2007775"/>
              <a:ext cx="29650" cy="54000"/>
            </a:xfrm>
            <a:custGeom>
              <a:avLst/>
              <a:gdLst/>
              <a:ahLst/>
              <a:cxnLst/>
              <a:rect l="l" t="t" r="r" b="b"/>
              <a:pathLst>
                <a:path w="1186" h="2160" extrusionOk="0">
                  <a:moveTo>
                    <a:pt x="578" y="1"/>
                  </a:moveTo>
                  <a:cubicBezTo>
                    <a:pt x="456" y="1"/>
                    <a:pt x="304" y="62"/>
                    <a:pt x="182" y="153"/>
                  </a:cubicBezTo>
                  <a:cubicBezTo>
                    <a:pt x="91" y="275"/>
                    <a:pt x="0" y="426"/>
                    <a:pt x="30" y="578"/>
                  </a:cubicBezTo>
                  <a:cubicBezTo>
                    <a:pt x="30" y="943"/>
                    <a:pt x="61" y="1278"/>
                    <a:pt x="61" y="1642"/>
                  </a:cubicBezTo>
                  <a:cubicBezTo>
                    <a:pt x="91" y="1794"/>
                    <a:pt x="122" y="1916"/>
                    <a:pt x="213" y="2007"/>
                  </a:cubicBezTo>
                  <a:cubicBezTo>
                    <a:pt x="304" y="2098"/>
                    <a:pt x="456" y="2159"/>
                    <a:pt x="578" y="2159"/>
                  </a:cubicBezTo>
                  <a:cubicBezTo>
                    <a:pt x="730" y="2159"/>
                    <a:pt x="851" y="2129"/>
                    <a:pt x="942" y="2007"/>
                  </a:cubicBezTo>
                  <a:cubicBezTo>
                    <a:pt x="1064" y="1916"/>
                    <a:pt x="1094" y="1794"/>
                    <a:pt x="1125" y="1642"/>
                  </a:cubicBezTo>
                  <a:cubicBezTo>
                    <a:pt x="1125" y="1278"/>
                    <a:pt x="1155" y="943"/>
                    <a:pt x="1155" y="578"/>
                  </a:cubicBezTo>
                  <a:cubicBezTo>
                    <a:pt x="1186" y="426"/>
                    <a:pt x="1094" y="275"/>
                    <a:pt x="1003" y="153"/>
                  </a:cubicBezTo>
                  <a:cubicBezTo>
                    <a:pt x="912" y="62"/>
                    <a:pt x="730" y="1"/>
                    <a:pt x="5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8397175" y="1921475"/>
              <a:ext cx="25875" cy="33900"/>
            </a:xfrm>
            <a:custGeom>
              <a:avLst/>
              <a:gdLst/>
              <a:ahLst/>
              <a:cxnLst/>
              <a:rect l="l" t="t" r="r" b="b"/>
              <a:pathLst>
                <a:path w="1035" h="1356" extrusionOk="0">
                  <a:moveTo>
                    <a:pt x="643" y="1"/>
                  </a:moveTo>
                  <a:cubicBezTo>
                    <a:pt x="477" y="1"/>
                    <a:pt x="319" y="114"/>
                    <a:pt x="274" y="292"/>
                  </a:cubicBezTo>
                  <a:cubicBezTo>
                    <a:pt x="244" y="322"/>
                    <a:pt x="244" y="353"/>
                    <a:pt x="244" y="383"/>
                  </a:cubicBezTo>
                  <a:cubicBezTo>
                    <a:pt x="221" y="452"/>
                    <a:pt x="216" y="520"/>
                    <a:pt x="227" y="589"/>
                  </a:cubicBezTo>
                  <a:lnTo>
                    <a:pt x="227" y="589"/>
                  </a:lnTo>
                  <a:cubicBezTo>
                    <a:pt x="220" y="624"/>
                    <a:pt x="214" y="659"/>
                    <a:pt x="214" y="687"/>
                  </a:cubicBezTo>
                  <a:cubicBezTo>
                    <a:pt x="214" y="657"/>
                    <a:pt x="214" y="626"/>
                    <a:pt x="214" y="626"/>
                  </a:cubicBezTo>
                  <a:cubicBezTo>
                    <a:pt x="183" y="748"/>
                    <a:pt x="122" y="869"/>
                    <a:pt x="62" y="991"/>
                  </a:cubicBezTo>
                  <a:cubicBezTo>
                    <a:pt x="31" y="1052"/>
                    <a:pt x="1" y="1112"/>
                    <a:pt x="31" y="1173"/>
                  </a:cubicBezTo>
                  <a:cubicBezTo>
                    <a:pt x="31" y="1234"/>
                    <a:pt x="92" y="1295"/>
                    <a:pt x="153" y="1325"/>
                  </a:cubicBezTo>
                  <a:cubicBezTo>
                    <a:pt x="193" y="1346"/>
                    <a:pt x="237" y="1356"/>
                    <a:pt x="280" y="1356"/>
                  </a:cubicBezTo>
                  <a:cubicBezTo>
                    <a:pt x="366" y="1356"/>
                    <a:pt x="447" y="1315"/>
                    <a:pt x="487" y="1234"/>
                  </a:cubicBezTo>
                  <a:cubicBezTo>
                    <a:pt x="548" y="1143"/>
                    <a:pt x="609" y="1021"/>
                    <a:pt x="700" y="900"/>
                  </a:cubicBezTo>
                  <a:cubicBezTo>
                    <a:pt x="670" y="900"/>
                    <a:pt x="670" y="930"/>
                    <a:pt x="639" y="930"/>
                  </a:cubicBezTo>
                  <a:cubicBezTo>
                    <a:pt x="685" y="907"/>
                    <a:pt x="713" y="868"/>
                    <a:pt x="750" y="824"/>
                  </a:cubicBezTo>
                  <a:lnTo>
                    <a:pt x="750" y="824"/>
                  </a:lnTo>
                  <a:cubicBezTo>
                    <a:pt x="787" y="804"/>
                    <a:pt x="819" y="780"/>
                    <a:pt x="852" y="748"/>
                  </a:cubicBezTo>
                  <a:cubicBezTo>
                    <a:pt x="882" y="717"/>
                    <a:pt x="882" y="717"/>
                    <a:pt x="913" y="687"/>
                  </a:cubicBezTo>
                  <a:cubicBezTo>
                    <a:pt x="974" y="626"/>
                    <a:pt x="1004" y="565"/>
                    <a:pt x="1004" y="505"/>
                  </a:cubicBezTo>
                  <a:cubicBezTo>
                    <a:pt x="1034" y="444"/>
                    <a:pt x="1034" y="353"/>
                    <a:pt x="1004" y="292"/>
                  </a:cubicBezTo>
                  <a:cubicBezTo>
                    <a:pt x="974" y="201"/>
                    <a:pt x="913" y="109"/>
                    <a:pt x="822" y="49"/>
                  </a:cubicBezTo>
                  <a:cubicBezTo>
                    <a:pt x="765" y="16"/>
                    <a:pt x="703" y="1"/>
                    <a:pt x="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8270275" y="2192450"/>
              <a:ext cx="42575" cy="36500"/>
            </a:xfrm>
            <a:custGeom>
              <a:avLst/>
              <a:gdLst/>
              <a:ahLst/>
              <a:cxnLst/>
              <a:rect l="l" t="t" r="r" b="b"/>
              <a:pathLst>
                <a:path w="1703" h="1460" extrusionOk="0">
                  <a:moveTo>
                    <a:pt x="882" y="0"/>
                  </a:moveTo>
                  <a:cubicBezTo>
                    <a:pt x="821" y="0"/>
                    <a:pt x="761" y="30"/>
                    <a:pt x="700" y="30"/>
                  </a:cubicBezTo>
                  <a:cubicBezTo>
                    <a:pt x="675" y="22"/>
                    <a:pt x="651" y="19"/>
                    <a:pt x="627" y="19"/>
                  </a:cubicBezTo>
                  <a:cubicBezTo>
                    <a:pt x="560" y="19"/>
                    <a:pt x="493" y="47"/>
                    <a:pt x="426" y="91"/>
                  </a:cubicBezTo>
                  <a:cubicBezTo>
                    <a:pt x="335" y="122"/>
                    <a:pt x="274" y="152"/>
                    <a:pt x="214" y="213"/>
                  </a:cubicBezTo>
                  <a:cubicBezTo>
                    <a:pt x="122" y="274"/>
                    <a:pt x="92" y="365"/>
                    <a:pt x="62" y="456"/>
                  </a:cubicBezTo>
                  <a:cubicBezTo>
                    <a:pt x="1" y="547"/>
                    <a:pt x="1" y="638"/>
                    <a:pt x="1" y="730"/>
                  </a:cubicBezTo>
                  <a:cubicBezTo>
                    <a:pt x="1" y="790"/>
                    <a:pt x="1" y="851"/>
                    <a:pt x="31" y="912"/>
                  </a:cubicBezTo>
                  <a:cubicBezTo>
                    <a:pt x="62" y="1034"/>
                    <a:pt x="122" y="1155"/>
                    <a:pt x="214" y="1246"/>
                  </a:cubicBezTo>
                  <a:cubicBezTo>
                    <a:pt x="244" y="1277"/>
                    <a:pt x="305" y="1307"/>
                    <a:pt x="366" y="1368"/>
                  </a:cubicBezTo>
                  <a:cubicBezTo>
                    <a:pt x="457" y="1429"/>
                    <a:pt x="578" y="1459"/>
                    <a:pt x="730" y="1459"/>
                  </a:cubicBezTo>
                  <a:lnTo>
                    <a:pt x="882" y="1459"/>
                  </a:lnTo>
                  <a:cubicBezTo>
                    <a:pt x="943" y="1459"/>
                    <a:pt x="1004" y="1459"/>
                    <a:pt x="1095" y="1429"/>
                  </a:cubicBezTo>
                  <a:cubicBezTo>
                    <a:pt x="1186" y="1429"/>
                    <a:pt x="1247" y="1368"/>
                    <a:pt x="1338" y="1307"/>
                  </a:cubicBezTo>
                  <a:cubicBezTo>
                    <a:pt x="1339" y="1307"/>
                    <a:pt x="1339" y="1306"/>
                    <a:pt x="1339" y="1306"/>
                  </a:cubicBezTo>
                  <a:lnTo>
                    <a:pt x="1339" y="1306"/>
                  </a:lnTo>
                  <a:cubicBezTo>
                    <a:pt x="1359" y="1297"/>
                    <a:pt x="1379" y="1287"/>
                    <a:pt x="1399" y="1277"/>
                  </a:cubicBezTo>
                  <a:cubicBezTo>
                    <a:pt x="1460" y="1246"/>
                    <a:pt x="1521" y="1186"/>
                    <a:pt x="1581" y="1125"/>
                  </a:cubicBezTo>
                  <a:cubicBezTo>
                    <a:pt x="1612" y="1094"/>
                    <a:pt x="1642" y="1034"/>
                    <a:pt x="1642" y="973"/>
                  </a:cubicBezTo>
                  <a:cubicBezTo>
                    <a:pt x="1673" y="912"/>
                    <a:pt x="1703" y="821"/>
                    <a:pt x="1703" y="730"/>
                  </a:cubicBezTo>
                  <a:cubicBezTo>
                    <a:pt x="1703" y="669"/>
                    <a:pt x="1673" y="638"/>
                    <a:pt x="1673" y="578"/>
                  </a:cubicBezTo>
                  <a:cubicBezTo>
                    <a:pt x="1642" y="517"/>
                    <a:pt x="1642" y="486"/>
                    <a:pt x="1612" y="426"/>
                  </a:cubicBezTo>
                  <a:cubicBezTo>
                    <a:pt x="1581" y="334"/>
                    <a:pt x="1521" y="274"/>
                    <a:pt x="1460" y="243"/>
                  </a:cubicBezTo>
                  <a:cubicBezTo>
                    <a:pt x="1431" y="215"/>
                    <a:pt x="1396" y="193"/>
                    <a:pt x="1361" y="175"/>
                  </a:cubicBezTo>
                  <a:lnTo>
                    <a:pt x="1361" y="175"/>
                  </a:lnTo>
                  <a:cubicBezTo>
                    <a:pt x="1353" y="167"/>
                    <a:pt x="1346" y="160"/>
                    <a:pt x="1338" y="152"/>
                  </a:cubicBezTo>
                  <a:cubicBezTo>
                    <a:pt x="1277" y="122"/>
                    <a:pt x="1217" y="91"/>
                    <a:pt x="1156" y="61"/>
                  </a:cubicBezTo>
                  <a:cubicBezTo>
                    <a:pt x="1065" y="30"/>
                    <a:pt x="97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393375" y="2217525"/>
              <a:ext cx="22825" cy="30725"/>
            </a:xfrm>
            <a:custGeom>
              <a:avLst/>
              <a:gdLst/>
              <a:ahLst/>
              <a:cxnLst/>
              <a:rect l="l" t="t" r="r" b="b"/>
              <a:pathLst>
                <a:path w="913" h="1229" extrusionOk="0">
                  <a:moveTo>
                    <a:pt x="855" y="695"/>
                  </a:moveTo>
                  <a:cubicBezTo>
                    <a:pt x="853" y="707"/>
                    <a:pt x="852" y="718"/>
                    <a:pt x="852" y="730"/>
                  </a:cubicBezTo>
                  <a:cubicBezTo>
                    <a:pt x="852" y="730"/>
                    <a:pt x="852" y="699"/>
                    <a:pt x="852" y="699"/>
                  </a:cubicBezTo>
                  <a:cubicBezTo>
                    <a:pt x="853" y="698"/>
                    <a:pt x="854" y="696"/>
                    <a:pt x="855" y="695"/>
                  </a:cubicBezTo>
                  <a:close/>
                  <a:moveTo>
                    <a:pt x="457" y="0"/>
                  </a:moveTo>
                  <a:cubicBezTo>
                    <a:pt x="305" y="0"/>
                    <a:pt x="153" y="91"/>
                    <a:pt x="62" y="213"/>
                  </a:cubicBezTo>
                  <a:cubicBezTo>
                    <a:pt x="31" y="304"/>
                    <a:pt x="1" y="365"/>
                    <a:pt x="1" y="456"/>
                  </a:cubicBezTo>
                  <a:cubicBezTo>
                    <a:pt x="1" y="516"/>
                    <a:pt x="14" y="562"/>
                    <a:pt x="31" y="613"/>
                  </a:cubicBezTo>
                  <a:lnTo>
                    <a:pt x="31" y="613"/>
                  </a:lnTo>
                  <a:cubicBezTo>
                    <a:pt x="31" y="683"/>
                    <a:pt x="31" y="759"/>
                    <a:pt x="31" y="821"/>
                  </a:cubicBezTo>
                  <a:cubicBezTo>
                    <a:pt x="31" y="882"/>
                    <a:pt x="62" y="942"/>
                    <a:pt x="92" y="973"/>
                  </a:cubicBezTo>
                  <a:cubicBezTo>
                    <a:pt x="92" y="1034"/>
                    <a:pt x="122" y="1064"/>
                    <a:pt x="153" y="1125"/>
                  </a:cubicBezTo>
                  <a:cubicBezTo>
                    <a:pt x="214" y="1155"/>
                    <a:pt x="244" y="1186"/>
                    <a:pt x="305" y="1186"/>
                  </a:cubicBezTo>
                  <a:cubicBezTo>
                    <a:pt x="326" y="1207"/>
                    <a:pt x="363" y="1229"/>
                    <a:pt x="404" y="1229"/>
                  </a:cubicBezTo>
                  <a:cubicBezTo>
                    <a:pt x="421" y="1229"/>
                    <a:pt x="439" y="1225"/>
                    <a:pt x="457" y="1216"/>
                  </a:cubicBezTo>
                  <a:lnTo>
                    <a:pt x="578" y="1216"/>
                  </a:lnTo>
                  <a:cubicBezTo>
                    <a:pt x="639" y="1186"/>
                    <a:pt x="700" y="1155"/>
                    <a:pt x="761" y="1125"/>
                  </a:cubicBezTo>
                  <a:cubicBezTo>
                    <a:pt x="761" y="1094"/>
                    <a:pt x="791" y="1064"/>
                    <a:pt x="822" y="1034"/>
                  </a:cubicBezTo>
                  <a:cubicBezTo>
                    <a:pt x="852" y="973"/>
                    <a:pt x="882" y="882"/>
                    <a:pt x="882" y="821"/>
                  </a:cubicBezTo>
                  <a:cubicBezTo>
                    <a:pt x="882" y="769"/>
                    <a:pt x="882" y="707"/>
                    <a:pt x="882" y="646"/>
                  </a:cubicBezTo>
                  <a:lnTo>
                    <a:pt x="882" y="646"/>
                  </a:lnTo>
                  <a:cubicBezTo>
                    <a:pt x="913" y="582"/>
                    <a:pt x="913" y="528"/>
                    <a:pt x="913" y="456"/>
                  </a:cubicBezTo>
                  <a:cubicBezTo>
                    <a:pt x="913" y="365"/>
                    <a:pt x="913" y="304"/>
                    <a:pt x="852" y="213"/>
                  </a:cubicBezTo>
                  <a:cubicBezTo>
                    <a:pt x="761" y="91"/>
                    <a:pt x="609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293850" y="2291975"/>
              <a:ext cx="23575" cy="18275"/>
            </a:xfrm>
            <a:custGeom>
              <a:avLst/>
              <a:gdLst/>
              <a:ahLst/>
              <a:cxnLst/>
              <a:rect l="l" t="t" r="r" b="b"/>
              <a:pathLst>
                <a:path w="943" h="731" extrusionOk="0">
                  <a:moveTo>
                    <a:pt x="486" y="1"/>
                  </a:moveTo>
                  <a:cubicBezTo>
                    <a:pt x="0" y="1"/>
                    <a:pt x="0" y="730"/>
                    <a:pt x="486" y="730"/>
                  </a:cubicBezTo>
                  <a:cubicBezTo>
                    <a:pt x="942" y="730"/>
                    <a:pt x="942" y="1"/>
                    <a:pt x="4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8264200" y="2388500"/>
              <a:ext cx="28900" cy="22800"/>
            </a:xfrm>
            <a:custGeom>
              <a:avLst/>
              <a:gdLst/>
              <a:ahLst/>
              <a:cxnLst/>
              <a:rect l="l" t="t" r="r" b="b"/>
              <a:pathLst>
                <a:path w="1156" h="912" extrusionOk="0">
                  <a:moveTo>
                    <a:pt x="578" y="0"/>
                  </a:moveTo>
                  <a:cubicBezTo>
                    <a:pt x="1" y="0"/>
                    <a:pt x="1" y="912"/>
                    <a:pt x="578" y="912"/>
                  </a:cubicBezTo>
                  <a:cubicBezTo>
                    <a:pt x="1156" y="912"/>
                    <a:pt x="1156" y="0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241400" y="2524500"/>
              <a:ext cx="21300" cy="29675"/>
            </a:xfrm>
            <a:custGeom>
              <a:avLst/>
              <a:gdLst/>
              <a:ahLst/>
              <a:cxnLst/>
              <a:rect l="l" t="t" r="r" b="b"/>
              <a:pathLst>
                <a:path w="852" h="1187" extrusionOk="0">
                  <a:moveTo>
                    <a:pt x="426" y="1"/>
                  </a:moveTo>
                  <a:cubicBezTo>
                    <a:pt x="366" y="1"/>
                    <a:pt x="335" y="1"/>
                    <a:pt x="305" y="31"/>
                  </a:cubicBezTo>
                  <a:cubicBezTo>
                    <a:pt x="244" y="31"/>
                    <a:pt x="183" y="62"/>
                    <a:pt x="122" y="123"/>
                  </a:cubicBezTo>
                  <a:cubicBezTo>
                    <a:pt x="92" y="153"/>
                    <a:pt x="92" y="183"/>
                    <a:pt x="62" y="214"/>
                  </a:cubicBezTo>
                  <a:cubicBezTo>
                    <a:pt x="31" y="275"/>
                    <a:pt x="1" y="335"/>
                    <a:pt x="1" y="426"/>
                  </a:cubicBezTo>
                  <a:lnTo>
                    <a:pt x="1" y="791"/>
                  </a:lnTo>
                  <a:cubicBezTo>
                    <a:pt x="1" y="822"/>
                    <a:pt x="31" y="882"/>
                    <a:pt x="31" y="943"/>
                  </a:cubicBezTo>
                  <a:cubicBezTo>
                    <a:pt x="62" y="974"/>
                    <a:pt x="92" y="1034"/>
                    <a:pt x="122" y="1065"/>
                  </a:cubicBezTo>
                  <a:cubicBezTo>
                    <a:pt x="153" y="1126"/>
                    <a:pt x="214" y="1126"/>
                    <a:pt x="274" y="1156"/>
                  </a:cubicBezTo>
                  <a:cubicBezTo>
                    <a:pt x="305" y="1186"/>
                    <a:pt x="366" y="1186"/>
                    <a:pt x="426" y="1186"/>
                  </a:cubicBezTo>
                  <a:lnTo>
                    <a:pt x="517" y="1186"/>
                  </a:lnTo>
                  <a:cubicBezTo>
                    <a:pt x="609" y="1156"/>
                    <a:pt x="669" y="1126"/>
                    <a:pt x="700" y="1065"/>
                  </a:cubicBezTo>
                  <a:cubicBezTo>
                    <a:pt x="730" y="1034"/>
                    <a:pt x="761" y="1004"/>
                    <a:pt x="791" y="974"/>
                  </a:cubicBezTo>
                  <a:cubicBezTo>
                    <a:pt x="821" y="913"/>
                    <a:pt x="821" y="852"/>
                    <a:pt x="821" y="761"/>
                  </a:cubicBezTo>
                  <a:lnTo>
                    <a:pt x="821" y="426"/>
                  </a:lnTo>
                  <a:cubicBezTo>
                    <a:pt x="852" y="366"/>
                    <a:pt x="821" y="305"/>
                    <a:pt x="791" y="244"/>
                  </a:cubicBezTo>
                  <a:cubicBezTo>
                    <a:pt x="791" y="214"/>
                    <a:pt x="761" y="153"/>
                    <a:pt x="700" y="123"/>
                  </a:cubicBezTo>
                  <a:cubicBezTo>
                    <a:pt x="669" y="92"/>
                    <a:pt x="639" y="62"/>
                    <a:pt x="578" y="31"/>
                  </a:cubicBezTo>
                  <a:cubicBezTo>
                    <a:pt x="517" y="1"/>
                    <a:pt x="487" y="1"/>
                    <a:pt x="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8248250" y="2554150"/>
              <a:ext cx="43325" cy="33450"/>
            </a:xfrm>
            <a:custGeom>
              <a:avLst/>
              <a:gdLst/>
              <a:ahLst/>
              <a:cxnLst/>
              <a:rect l="l" t="t" r="r" b="b"/>
              <a:pathLst>
                <a:path w="1733" h="1338" extrusionOk="0">
                  <a:moveTo>
                    <a:pt x="882" y="0"/>
                  </a:moveTo>
                  <a:cubicBezTo>
                    <a:pt x="0" y="0"/>
                    <a:pt x="0" y="1338"/>
                    <a:pt x="882" y="1338"/>
                  </a:cubicBezTo>
                  <a:cubicBezTo>
                    <a:pt x="1733" y="1338"/>
                    <a:pt x="173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216325" y="2652175"/>
              <a:ext cx="16750" cy="25100"/>
            </a:xfrm>
            <a:custGeom>
              <a:avLst/>
              <a:gdLst/>
              <a:ahLst/>
              <a:cxnLst/>
              <a:rect l="l" t="t" r="r" b="b"/>
              <a:pathLst>
                <a:path w="670" h="1004" extrusionOk="0">
                  <a:moveTo>
                    <a:pt x="335" y="0"/>
                  </a:moveTo>
                  <a:cubicBezTo>
                    <a:pt x="305" y="31"/>
                    <a:pt x="274" y="31"/>
                    <a:pt x="244" y="31"/>
                  </a:cubicBezTo>
                  <a:cubicBezTo>
                    <a:pt x="183" y="31"/>
                    <a:pt x="153" y="61"/>
                    <a:pt x="92" y="122"/>
                  </a:cubicBezTo>
                  <a:cubicBezTo>
                    <a:pt x="62" y="183"/>
                    <a:pt x="1" y="244"/>
                    <a:pt x="1" y="335"/>
                  </a:cubicBezTo>
                  <a:cubicBezTo>
                    <a:pt x="1" y="456"/>
                    <a:pt x="31" y="578"/>
                    <a:pt x="31" y="700"/>
                  </a:cubicBezTo>
                  <a:cubicBezTo>
                    <a:pt x="31" y="760"/>
                    <a:pt x="31" y="791"/>
                    <a:pt x="62" y="821"/>
                  </a:cubicBezTo>
                  <a:cubicBezTo>
                    <a:pt x="62" y="851"/>
                    <a:pt x="92" y="912"/>
                    <a:pt x="122" y="912"/>
                  </a:cubicBezTo>
                  <a:cubicBezTo>
                    <a:pt x="153" y="943"/>
                    <a:pt x="183" y="973"/>
                    <a:pt x="213" y="1003"/>
                  </a:cubicBezTo>
                  <a:lnTo>
                    <a:pt x="335" y="1003"/>
                  </a:lnTo>
                  <a:cubicBezTo>
                    <a:pt x="426" y="1003"/>
                    <a:pt x="517" y="973"/>
                    <a:pt x="578" y="912"/>
                  </a:cubicBezTo>
                  <a:cubicBezTo>
                    <a:pt x="578" y="912"/>
                    <a:pt x="609" y="882"/>
                    <a:pt x="609" y="851"/>
                  </a:cubicBezTo>
                  <a:cubicBezTo>
                    <a:pt x="639" y="821"/>
                    <a:pt x="669" y="760"/>
                    <a:pt x="669" y="700"/>
                  </a:cubicBezTo>
                  <a:cubicBezTo>
                    <a:pt x="669" y="578"/>
                    <a:pt x="669" y="456"/>
                    <a:pt x="669" y="335"/>
                  </a:cubicBezTo>
                  <a:cubicBezTo>
                    <a:pt x="669" y="304"/>
                    <a:pt x="669" y="274"/>
                    <a:pt x="639" y="213"/>
                  </a:cubicBezTo>
                  <a:cubicBezTo>
                    <a:pt x="639" y="183"/>
                    <a:pt x="609" y="152"/>
                    <a:pt x="578" y="122"/>
                  </a:cubicBezTo>
                  <a:cubicBezTo>
                    <a:pt x="548" y="92"/>
                    <a:pt x="517" y="61"/>
                    <a:pt x="487" y="31"/>
                  </a:cubicBezTo>
                  <a:cubicBezTo>
                    <a:pt x="426" y="31"/>
                    <a:pt x="396" y="0"/>
                    <a:pt x="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227725" y="2709175"/>
              <a:ext cx="12175" cy="20525"/>
            </a:xfrm>
            <a:custGeom>
              <a:avLst/>
              <a:gdLst/>
              <a:ahLst/>
              <a:cxnLst/>
              <a:rect l="l" t="t" r="r" b="b"/>
              <a:pathLst>
                <a:path w="487" h="821" extrusionOk="0">
                  <a:moveTo>
                    <a:pt x="244" y="0"/>
                  </a:moveTo>
                  <a:cubicBezTo>
                    <a:pt x="183" y="0"/>
                    <a:pt x="122" y="30"/>
                    <a:pt x="61" y="61"/>
                  </a:cubicBezTo>
                  <a:cubicBezTo>
                    <a:pt x="31" y="122"/>
                    <a:pt x="1" y="152"/>
                    <a:pt x="1" y="243"/>
                  </a:cubicBezTo>
                  <a:cubicBezTo>
                    <a:pt x="1" y="365"/>
                    <a:pt x="31" y="456"/>
                    <a:pt x="31" y="578"/>
                  </a:cubicBezTo>
                  <a:cubicBezTo>
                    <a:pt x="31" y="638"/>
                    <a:pt x="31" y="699"/>
                    <a:pt x="92" y="730"/>
                  </a:cubicBezTo>
                  <a:cubicBezTo>
                    <a:pt x="122" y="790"/>
                    <a:pt x="183" y="821"/>
                    <a:pt x="244" y="821"/>
                  </a:cubicBezTo>
                  <a:cubicBezTo>
                    <a:pt x="305" y="790"/>
                    <a:pt x="365" y="790"/>
                    <a:pt x="396" y="730"/>
                  </a:cubicBezTo>
                  <a:cubicBezTo>
                    <a:pt x="426" y="699"/>
                    <a:pt x="457" y="638"/>
                    <a:pt x="457" y="578"/>
                  </a:cubicBezTo>
                  <a:cubicBezTo>
                    <a:pt x="457" y="456"/>
                    <a:pt x="457" y="365"/>
                    <a:pt x="487" y="243"/>
                  </a:cubicBezTo>
                  <a:cubicBezTo>
                    <a:pt x="487" y="182"/>
                    <a:pt x="457" y="91"/>
                    <a:pt x="396" y="61"/>
                  </a:cubicBezTo>
                  <a:cubicBezTo>
                    <a:pt x="365" y="30"/>
                    <a:pt x="305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177575" y="2778325"/>
              <a:ext cx="22825" cy="17500"/>
            </a:xfrm>
            <a:custGeom>
              <a:avLst/>
              <a:gdLst/>
              <a:ahLst/>
              <a:cxnLst/>
              <a:rect l="l" t="t" r="r" b="b"/>
              <a:pathLst>
                <a:path w="913" h="700" extrusionOk="0">
                  <a:moveTo>
                    <a:pt x="456" y="0"/>
                  </a:moveTo>
                  <a:cubicBezTo>
                    <a:pt x="1" y="0"/>
                    <a:pt x="1" y="699"/>
                    <a:pt x="456" y="699"/>
                  </a:cubicBezTo>
                  <a:cubicBezTo>
                    <a:pt x="912" y="699"/>
                    <a:pt x="912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8124375" y="2857525"/>
              <a:ext cx="12200" cy="11800"/>
            </a:xfrm>
            <a:custGeom>
              <a:avLst/>
              <a:gdLst/>
              <a:ahLst/>
              <a:cxnLst/>
              <a:rect l="l" t="t" r="r" b="b"/>
              <a:pathLst>
                <a:path w="488" h="472" extrusionOk="0">
                  <a:moveTo>
                    <a:pt x="415" y="1"/>
                  </a:moveTo>
                  <a:cubicBezTo>
                    <a:pt x="404" y="1"/>
                    <a:pt x="396" y="8"/>
                    <a:pt x="396" y="24"/>
                  </a:cubicBezTo>
                  <a:cubicBezTo>
                    <a:pt x="274" y="145"/>
                    <a:pt x="153" y="267"/>
                    <a:pt x="31" y="388"/>
                  </a:cubicBezTo>
                  <a:cubicBezTo>
                    <a:pt x="1" y="388"/>
                    <a:pt x="1" y="449"/>
                    <a:pt x="31" y="449"/>
                  </a:cubicBezTo>
                  <a:cubicBezTo>
                    <a:pt x="31" y="464"/>
                    <a:pt x="46" y="472"/>
                    <a:pt x="62" y="472"/>
                  </a:cubicBezTo>
                  <a:cubicBezTo>
                    <a:pt x="77" y="472"/>
                    <a:pt x="92" y="464"/>
                    <a:pt x="92" y="449"/>
                  </a:cubicBezTo>
                  <a:cubicBezTo>
                    <a:pt x="214" y="328"/>
                    <a:pt x="335" y="206"/>
                    <a:pt x="457" y="84"/>
                  </a:cubicBezTo>
                  <a:cubicBezTo>
                    <a:pt x="487" y="84"/>
                    <a:pt x="487" y="54"/>
                    <a:pt x="457" y="24"/>
                  </a:cubicBezTo>
                  <a:cubicBezTo>
                    <a:pt x="442" y="8"/>
                    <a:pt x="426" y="1"/>
                    <a:pt x="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090200" y="2896850"/>
              <a:ext cx="17500" cy="13700"/>
            </a:xfrm>
            <a:custGeom>
              <a:avLst/>
              <a:gdLst/>
              <a:ahLst/>
              <a:cxnLst/>
              <a:rect l="l" t="t" r="r" b="b"/>
              <a:pathLst>
                <a:path w="700" h="548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031675" y="300172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487" y="0"/>
                  </a:moveTo>
                  <a:cubicBezTo>
                    <a:pt x="436" y="76"/>
                    <a:pt x="364" y="131"/>
                    <a:pt x="289" y="183"/>
                  </a:cubicBezTo>
                  <a:lnTo>
                    <a:pt x="289" y="183"/>
                  </a:lnTo>
                  <a:cubicBezTo>
                    <a:pt x="238" y="183"/>
                    <a:pt x="211" y="185"/>
                    <a:pt x="183" y="213"/>
                  </a:cubicBezTo>
                  <a:cubicBezTo>
                    <a:pt x="153" y="213"/>
                    <a:pt x="122" y="244"/>
                    <a:pt x="92" y="274"/>
                  </a:cubicBezTo>
                  <a:cubicBezTo>
                    <a:pt x="31" y="304"/>
                    <a:pt x="1" y="335"/>
                    <a:pt x="1" y="396"/>
                  </a:cubicBezTo>
                  <a:cubicBezTo>
                    <a:pt x="1" y="456"/>
                    <a:pt x="31" y="487"/>
                    <a:pt x="61" y="517"/>
                  </a:cubicBezTo>
                  <a:cubicBezTo>
                    <a:pt x="92" y="547"/>
                    <a:pt x="122" y="578"/>
                    <a:pt x="153" y="578"/>
                  </a:cubicBezTo>
                  <a:cubicBezTo>
                    <a:pt x="213" y="578"/>
                    <a:pt x="274" y="547"/>
                    <a:pt x="305" y="487"/>
                  </a:cubicBezTo>
                  <a:cubicBezTo>
                    <a:pt x="335" y="456"/>
                    <a:pt x="335" y="426"/>
                    <a:pt x="365" y="396"/>
                  </a:cubicBezTo>
                  <a:cubicBezTo>
                    <a:pt x="393" y="368"/>
                    <a:pt x="395" y="341"/>
                    <a:pt x="396" y="292"/>
                  </a:cubicBezTo>
                  <a:lnTo>
                    <a:pt x="396" y="292"/>
                  </a:lnTo>
                  <a:cubicBezTo>
                    <a:pt x="447" y="223"/>
                    <a:pt x="502" y="168"/>
                    <a:pt x="578" y="92"/>
                  </a:cubicBezTo>
                  <a:cubicBezTo>
                    <a:pt x="578" y="61"/>
                    <a:pt x="578" y="31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7974675" y="3086825"/>
              <a:ext cx="14475" cy="12175"/>
            </a:xfrm>
            <a:custGeom>
              <a:avLst/>
              <a:gdLst/>
              <a:ahLst/>
              <a:cxnLst/>
              <a:rect l="l" t="t" r="r" b="b"/>
              <a:pathLst>
                <a:path w="579" h="487" extrusionOk="0">
                  <a:moveTo>
                    <a:pt x="305" y="1"/>
                  </a:moveTo>
                  <a:cubicBezTo>
                    <a:pt x="1" y="1"/>
                    <a:pt x="1" y="487"/>
                    <a:pt x="305" y="487"/>
                  </a:cubicBezTo>
                  <a:cubicBezTo>
                    <a:pt x="578" y="48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7906300" y="3143250"/>
              <a:ext cx="14450" cy="7250"/>
            </a:xfrm>
            <a:custGeom>
              <a:avLst/>
              <a:gdLst/>
              <a:ahLst/>
              <a:cxnLst/>
              <a:rect l="l" t="t" r="r" b="b"/>
              <a:pathLst>
                <a:path w="578" h="290" extrusionOk="0">
                  <a:moveTo>
                    <a:pt x="148" y="1"/>
                  </a:moveTo>
                  <a:cubicBezTo>
                    <a:pt x="122" y="1"/>
                    <a:pt x="91" y="8"/>
                    <a:pt x="61" y="23"/>
                  </a:cubicBezTo>
                  <a:cubicBezTo>
                    <a:pt x="31" y="23"/>
                    <a:pt x="0" y="84"/>
                    <a:pt x="0" y="145"/>
                  </a:cubicBezTo>
                  <a:cubicBezTo>
                    <a:pt x="0" y="206"/>
                    <a:pt x="31" y="236"/>
                    <a:pt x="61" y="267"/>
                  </a:cubicBezTo>
                  <a:cubicBezTo>
                    <a:pt x="91" y="282"/>
                    <a:pt x="122" y="289"/>
                    <a:pt x="148" y="289"/>
                  </a:cubicBezTo>
                  <a:cubicBezTo>
                    <a:pt x="175" y="289"/>
                    <a:pt x="198" y="282"/>
                    <a:pt x="213" y="267"/>
                  </a:cubicBezTo>
                  <a:cubicBezTo>
                    <a:pt x="243" y="267"/>
                    <a:pt x="243" y="267"/>
                    <a:pt x="274" y="236"/>
                  </a:cubicBezTo>
                  <a:cubicBezTo>
                    <a:pt x="335" y="236"/>
                    <a:pt x="426" y="236"/>
                    <a:pt x="517" y="206"/>
                  </a:cubicBezTo>
                  <a:cubicBezTo>
                    <a:pt x="547" y="206"/>
                    <a:pt x="578" y="175"/>
                    <a:pt x="578" y="145"/>
                  </a:cubicBezTo>
                  <a:cubicBezTo>
                    <a:pt x="578" y="115"/>
                    <a:pt x="547" y="84"/>
                    <a:pt x="517" y="54"/>
                  </a:cubicBezTo>
                  <a:lnTo>
                    <a:pt x="274" y="54"/>
                  </a:lnTo>
                  <a:cubicBezTo>
                    <a:pt x="274" y="54"/>
                    <a:pt x="274" y="23"/>
                    <a:pt x="274" y="23"/>
                  </a:cubicBezTo>
                  <a:lnTo>
                    <a:pt x="213" y="23"/>
                  </a:lnTo>
                  <a:cubicBezTo>
                    <a:pt x="198" y="8"/>
                    <a:pt x="175" y="1"/>
                    <a:pt x="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8" name="Google Shape;68;p3"/>
          <p:cNvSpPr/>
          <p:nvPr/>
        </p:nvSpPr>
        <p:spPr>
          <a:xfrm rot="-9733577">
            <a:off x="1083833" y="-151519"/>
            <a:ext cx="1320742" cy="664329"/>
          </a:xfrm>
          <a:custGeom>
            <a:avLst/>
            <a:gdLst/>
            <a:ahLst/>
            <a:cxnLst/>
            <a:rect l="l" t="t" r="r" b="b"/>
            <a:pathLst>
              <a:path w="30700" h="15442" extrusionOk="0">
                <a:moveTo>
                  <a:pt x="122" y="1"/>
                </a:moveTo>
                <a:cubicBezTo>
                  <a:pt x="61" y="1"/>
                  <a:pt x="0" y="92"/>
                  <a:pt x="92" y="122"/>
                </a:cubicBezTo>
                <a:cubicBezTo>
                  <a:pt x="5198" y="2828"/>
                  <a:pt x="10274" y="5563"/>
                  <a:pt x="15381" y="8268"/>
                </a:cubicBezTo>
                <a:cubicBezTo>
                  <a:pt x="17964" y="9636"/>
                  <a:pt x="20517" y="11004"/>
                  <a:pt x="23071" y="12372"/>
                </a:cubicBezTo>
                <a:cubicBezTo>
                  <a:pt x="25442" y="13648"/>
                  <a:pt x="27812" y="14864"/>
                  <a:pt x="30457" y="15411"/>
                </a:cubicBezTo>
                <a:cubicBezTo>
                  <a:pt x="30548" y="15411"/>
                  <a:pt x="30609" y="15411"/>
                  <a:pt x="30670" y="15442"/>
                </a:cubicBezTo>
                <a:lnTo>
                  <a:pt x="30670" y="15320"/>
                </a:lnTo>
                <a:lnTo>
                  <a:pt x="30700" y="15320"/>
                </a:lnTo>
                <a:cubicBezTo>
                  <a:pt x="29606" y="15107"/>
                  <a:pt x="28572" y="14803"/>
                  <a:pt x="27539" y="14408"/>
                </a:cubicBezTo>
                <a:cubicBezTo>
                  <a:pt x="26262" y="13892"/>
                  <a:pt x="25016" y="13253"/>
                  <a:pt x="23800" y="12585"/>
                </a:cubicBezTo>
                <a:cubicBezTo>
                  <a:pt x="18755" y="9910"/>
                  <a:pt x="13739" y="7235"/>
                  <a:pt x="8694" y="4560"/>
                </a:cubicBezTo>
                <a:cubicBezTo>
                  <a:pt x="5958" y="3101"/>
                  <a:pt x="3222" y="1642"/>
                  <a:pt x="456" y="183"/>
                </a:cubicBezTo>
                <a:lnTo>
                  <a:pt x="456" y="183"/>
                </a:lnTo>
                <a:cubicBezTo>
                  <a:pt x="3374" y="639"/>
                  <a:pt x="6292" y="1065"/>
                  <a:pt x="9149" y="1855"/>
                </a:cubicBezTo>
                <a:cubicBezTo>
                  <a:pt x="11824" y="2584"/>
                  <a:pt x="14347" y="3648"/>
                  <a:pt x="16779" y="4955"/>
                </a:cubicBezTo>
                <a:cubicBezTo>
                  <a:pt x="19058" y="6171"/>
                  <a:pt x="21247" y="7569"/>
                  <a:pt x="23466" y="8968"/>
                </a:cubicBezTo>
                <a:cubicBezTo>
                  <a:pt x="25654" y="10335"/>
                  <a:pt x="27843" y="11703"/>
                  <a:pt x="30153" y="12889"/>
                </a:cubicBezTo>
                <a:cubicBezTo>
                  <a:pt x="30335" y="12980"/>
                  <a:pt x="30518" y="13071"/>
                  <a:pt x="30700" y="13162"/>
                </a:cubicBezTo>
                <a:lnTo>
                  <a:pt x="30700" y="13010"/>
                </a:lnTo>
                <a:cubicBezTo>
                  <a:pt x="28451" y="11916"/>
                  <a:pt x="26323" y="10609"/>
                  <a:pt x="24226" y="9302"/>
                </a:cubicBezTo>
                <a:cubicBezTo>
                  <a:pt x="22007" y="7934"/>
                  <a:pt x="19818" y="6536"/>
                  <a:pt x="17539" y="5259"/>
                </a:cubicBezTo>
                <a:cubicBezTo>
                  <a:pt x="15229" y="3952"/>
                  <a:pt x="12797" y="2858"/>
                  <a:pt x="10244" y="2068"/>
                </a:cubicBezTo>
                <a:cubicBezTo>
                  <a:pt x="7326" y="1186"/>
                  <a:pt x="4286" y="670"/>
                  <a:pt x="1277" y="183"/>
                </a:cubicBezTo>
                <a:cubicBezTo>
                  <a:pt x="882" y="122"/>
                  <a:pt x="517" y="62"/>
                  <a:pt x="122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69;p3"/>
          <p:cNvSpPr/>
          <p:nvPr/>
        </p:nvSpPr>
        <p:spPr>
          <a:xfrm rot="-9733577">
            <a:off x="1000451" y="-54257"/>
            <a:ext cx="955666" cy="932779"/>
          </a:xfrm>
          <a:custGeom>
            <a:avLst/>
            <a:gdLst/>
            <a:ahLst/>
            <a:cxnLst/>
            <a:rect l="l" t="t" r="r" b="b"/>
            <a:pathLst>
              <a:path w="22214" h="21682" extrusionOk="0">
                <a:moveTo>
                  <a:pt x="66" y="1"/>
                </a:moveTo>
                <a:cubicBezTo>
                  <a:pt x="36" y="1"/>
                  <a:pt x="1" y="45"/>
                  <a:pt x="25" y="70"/>
                </a:cubicBezTo>
                <a:cubicBezTo>
                  <a:pt x="2092" y="4568"/>
                  <a:pt x="5162" y="8489"/>
                  <a:pt x="8749" y="11894"/>
                </a:cubicBezTo>
                <a:cubicBezTo>
                  <a:pt x="12579" y="15541"/>
                  <a:pt x="16986" y="18550"/>
                  <a:pt x="21515" y="21286"/>
                </a:cubicBezTo>
                <a:cubicBezTo>
                  <a:pt x="21758" y="21408"/>
                  <a:pt x="21971" y="21560"/>
                  <a:pt x="22214" y="21681"/>
                </a:cubicBezTo>
                <a:lnTo>
                  <a:pt x="22214" y="21560"/>
                </a:lnTo>
                <a:cubicBezTo>
                  <a:pt x="19965" y="20222"/>
                  <a:pt x="17746" y="18824"/>
                  <a:pt x="15618" y="17335"/>
                </a:cubicBezTo>
                <a:cubicBezTo>
                  <a:pt x="11484" y="14417"/>
                  <a:pt x="7624" y="11073"/>
                  <a:pt x="4493" y="7091"/>
                </a:cubicBezTo>
                <a:cubicBezTo>
                  <a:pt x="2822" y="4964"/>
                  <a:pt x="1332" y="2684"/>
                  <a:pt x="177" y="222"/>
                </a:cubicBezTo>
                <a:lnTo>
                  <a:pt x="177" y="222"/>
                </a:lnTo>
                <a:cubicBezTo>
                  <a:pt x="3733" y="3505"/>
                  <a:pt x="7259" y="6818"/>
                  <a:pt x="10785" y="10100"/>
                </a:cubicBezTo>
                <a:cubicBezTo>
                  <a:pt x="14220" y="13292"/>
                  <a:pt x="17655" y="16514"/>
                  <a:pt x="21211" y="19553"/>
                </a:cubicBezTo>
                <a:cubicBezTo>
                  <a:pt x="21545" y="19827"/>
                  <a:pt x="21880" y="20101"/>
                  <a:pt x="22214" y="20405"/>
                </a:cubicBezTo>
                <a:lnTo>
                  <a:pt x="22214" y="20253"/>
                </a:lnTo>
                <a:cubicBezTo>
                  <a:pt x="20299" y="18642"/>
                  <a:pt x="18475" y="17000"/>
                  <a:pt x="16621" y="15328"/>
                </a:cubicBezTo>
                <a:cubicBezTo>
                  <a:pt x="13095" y="12137"/>
                  <a:pt x="9630" y="8885"/>
                  <a:pt x="6135" y="5632"/>
                </a:cubicBezTo>
                <a:cubicBezTo>
                  <a:pt x="4129" y="3778"/>
                  <a:pt x="2092" y="1894"/>
                  <a:pt x="86" y="9"/>
                </a:cubicBezTo>
                <a:cubicBezTo>
                  <a:pt x="80" y="3"/>
                  <a:pt x="73" y="1"/>
                  <a:pt x="66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3"/>
          <p:cNvSpPr txBox="1">
            <a:spLocks noGrp="1"/>
          </p:cNvSpPr>
          <p:nvPr>
            <p:ph type="title"/>
          </p:nvPr>
        </p:nvSpPr>
        <p:spPr>
          <a:xfrm>
            <a:off x="720000" y="5349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13"/>
          <p:cNvSpPr txBox="1">
            <a:spLocks noGrp="1"/>
          </p:cNvSpPr>
          <p:nvPr>
            <p:ph type="subTitle" idx="1"/>
          </p:nvPr>
        </p:nvSpPr>
        <p:spPr>
          <a:xfrm>
            <a:off x="1639175" y="2173345"/>
            <a:ext cx="2651700" cy="6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3"/>
          <p:cNvSpPr txBox="1">
            <a:spLocks noGrp="1"/>
          </p:cNvSpPr>
          <p:nvPr>
            <p:ph type="subTitle" idx="2"/>
          </p:nvPr>
        </p:nvSpPr>
        <p:spPr>
          <a:xfrm>
            <a:off x="4853125" y="2173345"/>
            <a:ext cx="2651700" cy="6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3"/>
          <p:cNvSpPr txBox="1">
            <a:spLocks noGrp="1"/>
          </p:cNvSpPr>
          <p:nvPr>
            <p:ph type="subTitle" idx="3"/>
          </p:nvPr>
        </p:nvSpPr>
        <p:spPr>
          <a:xfrm>
            <a:off x="1639175" y="3717120"/>
            <a:ext cx="2651700" cy="6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subTitle" idx="4"/>
          </p:nvPr>
        </p:nvSpPr>
        <p:spPr>
          <a:xfrm>
            <a:off x="4853125" y="3717120"/>
            <a:ext cx="2651700" cy="6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13"/>
          <p:cNvSpPr txBox="1">
            <a:spLocks noGrp="1"/>
          </p:cNvSpPr>
          <p:nvPr>
            <p:ph type="title" idx="5" hasCustomPrompt="1"/>
          </p:nvPr>
        </p:nvSpPr>
        <p:spPr>
          <a:xfrm>
            <a:off x="2487725" y="1420975"/>
            <a:ext cx="9546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3" name="Google Shape;843;p13"/>
          <p:cNvSpPr txBox="1">
            <a:spLocks noGrp="1"/>
          </p:cNvSpPr>
          <p:nvPr>
            <p:ph type="title" idx="6" hasCustomPrompt="1"/>
          </p:nvPr>
        </p:nvSpPr>
        <p:spPr>
          <a:xfrm>
            <a:off x="2487725" y="2964771"/>
            <a:ext cx="9546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4" name="Google Shape;844;p13"/>
          <p:cNvSpPr txBox="1">
            <a:spLocks noGrp="1"/>
          </p:cNvSpPr>
          <p:nvPr>
            <p:ph type="title" idx="7" hasCustomPrompt="1"/>
          </p:nvPr>
        </p:nvSpPr>
        <p:spPr>
          <a:xfrm>
            <a:off x="5701675" y="1420975"/>
            <a:ext cx="9546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5" name="Google Shape;845;p13"/>
          <p:cNvSpPr txBox="1">
            <a:spLocks noGrp="1"/>
          </p:cNvSpPr>
          <p:nvPr>
            <p:ph type="title" idx="8" hasCustomPrompt="1"/>
          </p:nvPr>
        </p:nvSpPr>
        <p:spPr>
          <a:xfrm>
            <a:off x="5701675" y="2964771"/>
            <a:ext cx="954600" cy="640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6" name="Google Shape;846;p13"/>
          <p:cNvSpPr txBox="1">
            <a:spLocks noGrp="1"/>
          </p:cNvSpPr>
          <p:nvPr>
            <p:ph type="subTitle" idx="9"/>
          </p:nvPr>
        </p:nvSpPr>
        <p:spPr>
          <a:xfrm>
            <a:off x="1639175" y="1918400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7" name="Google Shape;847;p13"/>
          <p:cNvSpPr txBox="1">
            <a:spLocks noGrp="1"/>
          </p:cNvSpPr>
          <p:nvPr>
            <p:ph type="subTitle" idx="13"/>
          </p:nvPr>
        </p:nvSpPr>
        <p:spPr>
          <a:xfrm>
            <a:off x="4853125" y="1918400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8" name="Google Shape;848;p13"/>
          <p:cNvSpPr txBox="1">
            <a:spLocks noGrp="1"/>
          </p:cNvSpPr>
          <p:nvPr>
            <p:ph type="subTitle" idx="14"/>
          </p:nvPr>
        </p:nvSpPr>
        <p:spPr>
          <a:xfrm>
            <a:off x="1639175" y="3462126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9" name="Google Shape;849;p13"/>
          <p:cNvSpPr txBox="1">
            <a:spLocks noGrp="1"/>
          </p:cNvSpPr>
          <p:nvPr>
            <p:ph type="subTitle" idx="15"/>
          </p:nvPr>
        </p:nvSpPr>
        <p:spPr>
          <a:xfrm>
            <a:off x="4853125" y="3462125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50" name="Google Shape;850;p13"/>
          <p:cNvGrpSpPr/>
          <p:nvPr/>
        </p:nvGrpSpPr>
        <p:grpSpPr>
          <a:xfrm>
            <a:off x="-1996942" y="-1222925"/>
            <a:ext cx="14450107" cy="8718051"/>
            <a:chOff x="-1996942" y="-1222925"/>
            <a:chExt cx="14450107" cy="8718051"/>
          </a:xfrm>
        </p:grpSpPr>
        <p:sp>
          <p:nvSpPr>
            <p:cNvPr id="851" name="Google Shape;851;p13"/>
            <p:cNvSpPr/>
            <p:nvPr/>
          </p:nvSpPr>
          <p:spPr>
            <a:xfrm rot="1415704">
              <a:off x="-852471" y="-932986"/>
              <a:ext cx="1924635" cy="2278444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2" name="Google Shape;852;p13"/>
            <p:cNvSpPr/>
            <p:nvPr/>
          </p:nvSpPr>
          <p:spPr>
            <a:xfrm rot="-5400000">
              <a:off x="-1492251" y="623510"/>
              <a:ext cx="3467440" cy="787740"/>
            </a:xfrm>
            <a:custGeom>
              <a:avLst/>
              <a:gdLst/>
              <a:ahLst/>
              <a:cxnLst/>
              <a:rect l="l" t="t" r="r" b="b"/>
              <a:pathLst>
                <a:path w="68877" h="19424" extrusionOk="0">
                  <a:moveTo>
                    <a:pt x="46658" y="1"/>
                  </a:moveTo>
                  <a:cubicBezTo>
                    <a:pt x="46658" y="1"/>
                    <a:pt x="46627" y="31"/>
                    <a:pt x="46627" y="62"/>
                  </a:cubicBezTo>
                  <a:cubicBezTo>
                    <a:pt x="46627" y="92"/>
                    <a:pt x="46658" y="122"/>
                    <a:pt x="46688" y="214"/>
                  </a:cubicBezTo>
                  <a:cubicBezTo>
                    <a:pt x="46688" y="122"/>
                    <a:pt x="46688" y="92"/>
                    <a:pt x="46688" y="62"/>
                  </a:cubicBezTo>
                  <a:cubicBezTo>
                    <a:pt x="46688" y="31"/>
                    <a:pt x="46658" y="1"/>
                    <a:pt x="46658" y="1"/>
                  </a:cubicBezTo>
                  <a:close/>
                  <a:moveTo>
                    <a:pt x="43010" y="700"/>
                  </a:moveTo>
                  <a:cubicBezTo>
                    <a:pt x="43010" y="700"/>
                    <a:pt x="42980" y="761"/>
                    <a:pt x="42980" y="791"/>
                  </a:cubicBezTo>
                  <a:cubicBezTo>
                    <a:pt x="43010" y="821"/>
                    <a:pt x="43010" y="882"/>
                    <a:pt x="43040" y="882"/>
                  </a:cubicBezTo>
                  <a:cubicBezTo>
                    <a:pt x="43071" y="882"/>
                    <a:pt x="43101" y="821"/>
                    <a:pt x="43132" y="761"/>
                  </a:cubicBezTo>
                  <a:cubicBezTo>
                    <a:pt x="43071" y="730"/>
                    <a:pt x="43040" y="700"/>
                    <a:pt x="43010" y="700"/>
                  </a:cubicBezTo>
                  <a:close/>
                  <a:moveTo>
                    <a:pt x="47326" y="487"/>
                  </a:moveTo>
                  <a:cubicBezTo>
                    <a:pt x="47296" y="487"/>
                    <a:pt x="47265" y="548"/>
                    <a:pt x="47235" y="578"/>
                  </a:cubicBezTo>
                  <a:cubicBezTo>
                    <a:pt x="47205" y="609"/>
                    <a:pt x="47174" y="669"/>
                    <a:pt x="47144" y="730"/>
                  </a:cubicBezTo>
                  <a:cubicBezTo>
                    <a:pt x="47113" y="791"/>
                    <a:pt x="47113" y="913"/>
                    <a:pt x="47144" y="943"/>
                  </a:cubicBezTo>
                  <a:cubicBezTo>
                    <a:pt x="47205" y="973"/>
                    <a:pt x="47296" y="973"/>
                    <a:pt x="47357" y="973"/>
                  </a:cubicBezTo>
                  <a:cubicBezTo>
                    <a:pt x="47417" y="943"/>
                    <a:pt x="47387" y="821"/>
                    <a:pt x="47387" y="730"/>
                  </a:cubicBezTo>
                  <a:cubicBezTo>
                    <a:pt x="47387" y="700"/>
                    <a:pt x="47387" y="639"/>
                    <a:pt x="47387" y="609"/>
                  </a:cubicBezTo>
                  <a:cubicBezTo>
                    <a:pt x="47357" y="578"/>
                    <a:pt x="47326" y="487"/>
                    <a:pt x="47326" y="487"/>
                  </a:cubicBezTo>
                  <a:close/>
                  <a:moveTo>
                    <a:pt x="40852" y="761"/>
                  </a:moveTo>
                  <a:cubicBezTo>
                    <a:pt x="40822" y="791"/>
                    <a:pt x="40761" y="791"/>
                    <a:pt x="40730" y="821"/>
                  </a:cubicBezTo>
                  <a:cubicBezTo>
                    <a:pt x="40730" y="852"/>
                    <a:pt x="40730" y="943"/>
                    <a:pt x="40730" y="973"/>
                  </a:cubicBezTo>
                  <a:cubicBezTo>
                    <a:pt x="40750" y="1031"/>
                    <a:pt x="40806" y="1052"/>
                    <a:pt x="40859" y="1052"/>
                  </a:cubicBezTo>
                  <a:cubicBezTo>
                    <a:pt x="40890" y="1052"/>
                    <a:pt x="40921" y="1045"/>
                    <a:pt x="40943" y="1034"/>
                  </a:cubicBezTo>
                  <a:cubicBezTo>
                    <a:pt x="40943" y="1004"/>
                    <a:pt x="40974" y="943"/>
                    <a:pt x="40974" y="913"/>
                  </a:cubicBezTo>
                  <a:cubicBezTo>
                    <a:pt x="40974" y="852"/>
                    <a:pt x="40943" y="821"/>
                    <a:pt x="40913" y="791"/>
                  </a:cubicBezTo>
                  <a:cubicBezTo>
                    <a:pt x="40913" y="761"/>
                    <a:pt x="40882" y="761"/>
                    <a:pt x="40852" y="761"/>
                  </a:cubicBezTo>
                  <a:close/>
                  <a:moveTo>
                    <a:pt x="27751" y="1004"/>
                  </a:moveTo>
                  <a:cubicBezTo>
                    <a:pt x="27751" y="1004"/>
                    <a:pt x="27721" y="1034"/>
                    <a:pt x="27691" y="1065"/>
                  </a:cubicBezTo>
                  <a:cubicBezTo>
                    <a:pt x="27721" y="1095"/>
                    <a:pt x="27751" y="1125"/>
                    <a:pt x="27751" y="1125"/>
                  </a:cubicBezTo>
                  <a:cubicBezTo>
                    <a:pt x="27782" y="1125"/>
                    <a:pt x="27782" y="1095"/>
                    <a:pt x="27782" y="1065"/>
                  </a:cubicBezTo>
                  <a:cubicBezTo>
                    <a:pt x="27782" y="1034"/>
                    <a:pt x="27751" y="1004"/>
                    <a:pt x="27751" y="1004"/>
                  </a:cubicBezTo>
                  <a:close/>
                  <a:moveTo>
                    <a:pt x="47934" y="1004"/>
                  </a:moveTo>
                  <a:cubicBezTo>
                    <a:pt x="47904" y="1004"/>
                    <a:pt x="47904" y="1065"/>
                    <a:pt x="47873" y="1095"/>
                  </a:cubicBezTo>
                  <a:cubicBezTo>
                    <a:pt x="47898" y="1120"/>
                    <a:pt x="47923" y="1164"/>
                    <a:pt x="47931" y="1164"/>
                  </a:cubicBezTo>
                  <a:cubicBezTo>
                    <a:pt x="47933" y="1164"/>
                    <a:pt x="47934" y="1162"/>
                    <a:pt x="47934" y="1156"/>
                  </a:cubicBezTo>
                  <a:cubicBezTo>
                    <a:pt x="47965" y="1156"/>
                    <a:pt x="47995" y="1125"/>
                    <a:pt x="47995" y="1095"/>
                  </a:cubicBezTo>
                  <a:cubicBezTo>
                    <a:pt x="47995" y="1065"/>
                    <a:pt x="47934" y="1004"/>
                    <a:pt x="47934" y="1004"/>
                  </a:cubicBezTo>
                  <a:close/>
                  <a:moveTo>
                    <a:pt x="41065" y="1125"/>
                  </a:moveTo>
                  <a:cubicBezTo>
                    <a:pt x="41065" y="1156"/>
                    <a:pt x="41034" y="1156"/>
                    <a:pt x="41004" y="1186"/>
                  </a:cubicBezTo>
                  <a:cubicBezTo>
                    <a:pt x="41004" y="1217"/>
                    <a:pt x="41004" y="1247"/>
                    <a:pt x="41004" y="1247"/>
                  </a:cubicBezTo>
                  <a:cubicBezTo>
                    <a:pt x="41004" y="1277"/>
                    <a:pt x="41034" y="1277"/>
                    <a:pt x="41065" y="1277"/>
                  </a:cubicBezTo>
                  <a:cubicBezTo>
                    <a:pt x="41065" y="1277"/>
                    <a:pt x="41095" y="1217"/>
                    <a:pt x="41126" y="1217"/>
                  </a:cubicBezTo>
                  <a:cubicBezTo>
                    <a:pt x="41095" y="1186"/>
                    <a:pt x="41095" y="1125"/>
                    <a:pt x="41065" y="1125"/>
                  </a:cubicBezTo>
                  <a:close/>
                  <a:moveTo>
                    <a:pt x="44728" y="1178"/>
                  </a:moveTo>
                  <a:cubicBezTo>
                    <a:pt x="44710" y="1178"/>
                    <a:pt x="44701" y="1228"/>
                    <a:pt x="44651" y="1277"/>
                  </a:cubicBezTo>
                  <a:cubicBezTo>
                    <a:pt x="44682" y="1308"/>
                    <a:pt x="44712" y="1338"/>
                    <a:pt x="44743" y="1338"/>
                  </a:cubicBezTo>
                  <a:cubicBezTo>
                    <a:pt x="44743" y="1338"/>
                    <a:pt x="44773" y="1277"/>
                    <a:pt x="44803" y="1247"/>
                  </a:cubicBezTo>
                  <a:cubicBezTo>
                    <a:pt x="44773" y="1217"/>
                    <a:pt x="44743" y="1186"/>
                    <a:pt x="44743" y="1186"/>
                  </a:cubicBezTo>
                  <a:cubicBezTo>
                    <a:pt x="44737" y="1181"/>
                    <a:pt x="44732" y="1178"/>
                    <a:pt x="44728" y="1178"/>
                  </a:cubicBezTo>
                  <a:close/>
                  <a:moveTo>
                    <a:pt x="44135" y="1156"/>
                  </a:moveTo>
                  <a:cubicBezTo>
                    <a:pt x="44104" y="1217"/>
                    <a:pt x="44074" y="1247"/>
                    <a:pt x="44074" y="1308"/>
                  </a:cubicBezTo>
                  <a:cubicBezTo>
                    <a:pt x="44074" y="1338"/>
                    <a:pt x="44135" y="1399"/>
                    <a:pt x="44135" y="1399"/>
                  </a:cubicBezTo>
                  <a:cubicBezTo>
                    <a:pt x="44165" y="1369"/>
                    <a:pt x="44195" y="1308"/>
                    <a:pt x="44195" y="1277"/>
                  </a:cubicBezTo>
                  <a:cubicBezTo>
                    <a:pt x="44195" y="1247"/>
                    <a:pt x="44165" y="1217"/>
                    <a:pt x="44135" y="1156"/>
                  </a:cubicBezTo>
                  <a:close/>
                  <a:moveTo>
                    <a:pt x="37265" y="1581"/>
                  </a:moveTo>
                  <a:cubicBezTo>
                    <a:pt x="37265" y="1612"/>
                    <a:pt x="37235" y="1612"/>
                    <a:pt x="37204" y="1703"/>
                  </a:cubicBezTo>
                  <a:cubicBezTo>
                    <a:pt x="37235" y="1703"/>
                    <a:pt x="37265" y="1733"/>
                    <a:pt x="37265" y="1733"/>
                  </a:cubicBezTo>
                  <a:cubicBezTo>
                    <a:pt x="37296" y="1703"/>
                    <a:pt x="37296" y="1673"/>
                    <a:pt x="37326" y="1673"/>
                  </a:cubicBezTo>
                  <a:cubicBezTo>
                    <a:pt x="37296" y="1642"/>
                    <a:pt x="37296" y="1612"/>
                    <a:pt x="37265" y="1581"/>
                  </a:cubicBezTo>
                  <a:close/>
                  <a:moveTo>
                    <a:pt x="31290" y="1634"/>
                  </a:moveTo>
                  <a:cubicBezTo>
                    <a:pt x="31266" y="1634"/>
                    <a:pt x="31241" y="1678"/>
                    <a:pt x="31217" y="1703"/>
                  </a:cubicBezTo>
                  <a:cubicBezTo>
                    <a:pt x="31247" y="1764"/>
                    <a:pt x="31277" y="1794"/>
                    <a:pt x="31308" y="1794"/>
                  </a:cubicBezTo>
                  <a:cubicBezTo>
                    <a:pt x="31308" y="1794"/>
                    <a:pt x="31338" y="1733"/>
                    <a:pt x="31338" y="1733"/>
                  </a:cubicBezTo>
                  <a:cubicBezTo>
                    <a:pt x="31338" y="1673"/>
                    <a:pt x="31308" y="1642"/>
                    <a:pt x="31308" y="1642"/>
                  </a:cubicBezTo>
                  <a:cubicBezTo>
                    <a:pt x="31302" y="1636"/>
                    <a:pt x="31296" y="1634"/>
                    <a:pt x="31290" y="1634"/>
                  </a:cubicBezTo>
                  <a:close/>
                  <a:moveTo>
                    <a:pt x="30092" y="1673"/>
                  </a:moveTo>
                  <a:cubicBezTo>
                    <a:pt x="30031" y="1673"/>
                    <a:pt x="30001" y="1703"/>
                    <a:pt x="29940" y="1703"/>
                  </a:cubicBezTo>
                  <a:cubicBezTo>
                    <a:pt x="30001" y="1855"/>
                    <a:pt x="30031" y="1885"/>
                    <a:pt x="30092" y="1885"/>
                  </a:cubicBezTo>
                  <a:cubicBezTo>
                    <a:pt x="30122" y="1855"/>
                    <a:pt x="30122" y="1824"/>
                    <a:pt x="30122" y="1764"/>
                  </a:cubicBezTo>
                  <a:cubicBezTo>
                    <a:pt x="30122" y="1733"/>
                    <a:pt x="30092" y="1673"/>
                    <a:pt x="30092" y="1673"/>
                  </a:cubicBezTo>
                  <a:close/>
                  <a:moveTo>
                    <a:pt x="44530" y="1703"/>
                  </a:moveTo>
                  <a:cubicBezTo>
                    <a:pt x="44499" y="1703"/>
                    <a:pt x="44408" y="1703"/>
                    <a:pt x="44408" y="1824"/>
                  </a:cubicBezTo>
                  <a:cubicBezTo>
                    <a:pt x="44439" y="1946"/>
                    <a:pt x="44499" y="1946"/>
                    <a:pt x="44530" y="1946"/>
                  </a:cubicBezTo>
                  <a:cubicBezTo>
                    <a:pt x="44651" y="1946"/>
                    <a:pt x="44682" y="1916"/>
                    <a:pt x="44682" y="1824"/>
                  </a:cubicBezTo>
                  <a:cubicBezTo>
                    <a:pt x="44682" y="1733"/>
                    <a:pt x="44621" y="1703"/>
                    <a:pt x="44530" y="1703"/>
                  </a:cubicBezTo>
                  <a:close/>
                  <a:moveTo>
                    <a:pt x="43952" y="1733"/>
                  </a:moveTo>
                  <a:cubicBezTo>
                    <a:pt x="43861" y="1733"/>
                    <a:pt x="43831" y="1794"/>
                    <a:pt x="43831" y="1855"/>
                  </a:cubicBezTo>
                  <a:cubicBezTo>
                    <a:pt x="43861" y="1976"/>
                    <a:pt x="43922" y="1976"/>
                    <a:pt x="43952" y="1976"/>
                  </a:cubicBezTo>
                  <a:lnTo>
                    <a:pt x="44013" y="1976"/>
                  </a:lnTo>
                  <a:cubicBezTo>
                    <a:pt x="44013" y="1916"/>
                    <a:pt x="44044" y="1885"/>
                    <a:pt x="44044" y="1855"/>
                  </a:cubicBezTo>
                  <a:cubicBezTo>
                    <a:pt x="44074" y="1824"/>
                    <a:pt x="44013" y="1764"/>
                    <a:pt x="44013" y="1764"/>
                  </a:cubicBezTo>
                  <a:cubicBezTo>
                    <a:pt x="43983" y="1733"/>
                    <a:pt x="43952" y="1733"/>
                    <a:pt x="43952" y="1733"/>
                  </a:cubicBezTo>
                  <a:close/>
                  <a:moveTo>
                    <a:pt x="45197" y="1402"/>
                  </a:moveTo>
                  <a:cubicBezTo>
                    <a:pt x="45181" y="1402"/>
                    <a:pt x="45168" y="1419"/>
                    <a:pt x="45168" y="1460"/>
                  </a:cubicBezTo>
                  <a:cubicBezTo>
                    <a:pt x="45138" y="1642"/>
                    <a:pt x="45047" y="1673"/>
                    <a:pt x="44955" y="1703"/>
                  </a:cubicBezTo>
                  <a:cubicBezTo>
                    <a:pt x="44895" y="1733"/>
                    <a:pt x="44864" y="1794"/>
                    <a:pt x="44925" y="1946"/>
                  </a:cubicBezTo>
                  <a:cubicBezTo>
                    <a:pt x="44955" y="1976"/>
                    <a:pt x="44986" y="2068"/>
                    <a:pt x="45016" y="2128"/>
                  </a:cubicBezTo>
                  <a:cubicBezTo>
                    <a:pt x="45047" y="2159"/>
                    <a:pt x="45077" y="2159"/>
                    <a:pt x="45077" y="2189"/>
                  </a:cubicBezTo>
                  <a:cubicBezTo>
                    <a:pt x="45107" y="2189"/>
                    <a:pt x="45107" y="2189"/>
                    <a:pt x="45107" y="2159"/>
                  </a:cubicBezTo>
                  <a:cubicBezTo>
                    <a:pt x="45168" y="2037"/>
                    <a:pt x="45229" y="1885"/>
                    <a:pt x="45290" y="1733"/>
                  </a:cubicBezTo>
                  <a:cubicBezTo>
                    <a:pt x="45290" y="1673"/>
                    <a:pt x="45259" y="1551"/>
                    <a:pt x="45259" y="1460"/>
                  </a:cubicBezTo>
                  <a:cubicBezTo>
                    <a:pt x="45243" y="1426"/>
                    <a:pt x="45217" y="1402"/>
                    <a:pt x="45197" y="1402"/>
                  </a:cubicBezTo>
                  <a:close/>
                  <a:moveTo>
                    <a:pt x="47029" y="1603"/>
                  </a:moveTo>
                  <a:cubicBezTo>
                    <a:pt x="47025" y="1603"/>
                    <a:pt x="47022" y="1606"/>
                    <a:pt x="47022" y="1612"/>
                  </a:cubicBezTo>
                  <a:cubicBezTo>
                    <a:pt x="46992" y="1642"/>
                    <a:pt x="46992" y="1733"/>
                    <a:pt x="46992" y="1764"/>
                  </a:cubicBezTo>
                  <a:cubicBezTo>
                    <a:pt x="46992" y="1916"/>
                    <a:pt x="47022" y="2037"/>
                    <a:pt x="47022" y="2189"/>
                  </a:cubicBezTo>
                  <a:cubicBezTo>
                    <a:pt x="47022" y="2280"/>
                    <a:pt x="47022" y="2402"/>
                    <a:pt x="47053" y="2524"/>
                  </a:cubicBezTo>
                  <a:cubicBezTo>
                    <a:pt x="47053" y="2554"/>
                    <a:pt x="47083" y="2584"/>
                    <a:pt x="47113" y="2584"/>
                  </a:cubicBezTo>
                  <a:cubicBezTo>
                    <a:pt x="47113" y="2584"/>
                    <a:pt x="47144" y="2554"/>
                    <a:pt x="47144" y="2524"/>
                  </a:cubicBezTo>
                  <a:cubicBezTo>
                    <a:pt x="47174" y="2463"/>
                    <a:pt x="47144" y="2402"/>
                    <a:pt x="47174" y="2341"/>
                  </a:cubicBezTo>
                  <a:cubicBezTo>
                    <a:pt x="47174" y="2250"/>
                    <a:pt x="47174" y="2189"/>
                    <a:pt x="47205" y="2128"/>
                  </a:cubicBezTo>
                  <a:cubicBezTo>
                    <a:pt x="47265" y="1916"/>
                    <a:pt x="47265" y="1916"/>
                    <a:pt x="47174" y="1733"/>
                  </a:cubicBezTo>
                  <a:cubicBezTo>
                    <a:pt x="47144" y="1703"/>
                    <a:pt x="47113" y="1673"/>
                    <a:pt x="47113" y="1642"/>
                  </a:cubicBezTo>
                  <a:cubicBezTo>
                    <a:pt x="47089" y="1642"/>
                    <a:pt x="47045" y="1603"/>
                    <a:pt x="47029" y="1603"/>
                  </a:cubicBezTo>
                  <a:close/>
                  <a:moveTo>
                    <a:pt x="49059" y="2615"/>
                  </a:moveTo>
                  <a:cubicBezTo>
                    <a:pt x="49059" y="2615"/>
                    <a:pt x="49059" y="2676"/>
                    <a:pt x="49028" y="2706"/>
                  </a:cubicBezTo>
                  <a:cubicBezTo>
                    <a:pt x="49059" y="2736"/>
                    <a:pt x="49089" y="2736"/>
                    <a:pt x="49120" y="2736"/>
                  </a:cubicBezTo>
                  <a:cubicBezTo>
                    <a:pt x="49120" y="2736"/>
                    <a:pt x="49120" y="2706"/>
                    <a:pt x="49120" y="2676"/>
                  </a:cubicBezTo>
                  <a:cubicBezTo>
                    <a:pt x="49120" y="2645"/>
                    <a:pt x="49089" y="2615"/>
                    <a:pt x="49059" y="2615"/>
                  </a:cubicBezTo>
                  <a:close/>
                  <a:moveTo>
                    <a:pt x="48755" y="2007"/>
                  </a:moveTo>
                  <a:cubicBezTo>
                    <a:pt x="48664" y="2007"/>
                    <a:pt x="48542" y="2007"/>
                    <a:pt x="48451" y="2037"/>
                  </a:cubicBezTo>
                  <a:cubicBezTo>
                    <a:pt x="48420" y="2037"/>
                    <a:pt x="48390" y="2098"/>
                    <a:pt x="48390" y="2159"/>
                  </a:cubicBezTo>
                  <a:cubicBezTo>
                    <a:pt x="48390" y="2189"/>
                    <a:pt x="48420" y="2280"/>
                    <a:pt x="48451" y="2280"/>
                  </a:cubicBezTo>
                  <a:cubicBezTo>
                    <a:pt x="48542" y="2341"/>
                    <a:pt x="48572" y="2432"/>
                    <a:pt x="48572" y="2584"/>
                  </a:cubicBezTo>
                  <a:cubicBezTo>
                    <a:pt x="48572" y="2676"/>
                    <a:pt x="48572" y="2767"/>
                    <a:pt x="48572" y="2858"/>
                  </a:cubicBezTo>
                  <a:cubicBezTo>
                    <a:pt x="48603" y="3040"/>
                    <a:pt x="48603" y="3071"/>
                    <a:pt x="48724" y="3101"/>
                  </a:cubicBezTo>
                  <a:cubicBezTo>
                    <a:pt x="48724" y="2949"/>
                    <a:pt x="48724" y="2767"/>
                    <a:pt x="48724" y="2615"/>
                  </a:cubicBezTo>
                  <a:cubicBezTo>
                    <a:pt x="48694" y="2463"/>
                    <a:pt x="48694" y="2341"/>
                    <a:pt x="48785" y="2280"/>
                  </a:cubicBezTo>
                  <a:cubicBezTo>
                    <a:pt x="48816" y="2250"/>
                    <a:pt x="48816" y="2159"/>
                    <a:pt x="48816" y="2128"/>
                  </a:cubicBezTo>
                  <a:cubicBezTo>
                    <a:pt x="48816" y="2068"/>
                    <a:pt x="48785" y="2007"/>
                    <a:pt x="48755" y="2007"/>
                  </a:cubicBezTo>
                  <a:close/>
                  <a:moveTo>
                    <a:pt x="36566" y="2949"/>
                  </a:moveTo>
                  <a:cubicBezTo>
                    <a:pt x="36536" y="3010"/>
                    <a:pt x="36536" y="3040"/>
                    <a:pt x="36536" y="3071"/>
                  </a:cubicBezTo>
                  <a:cubicBezTo>
                    <a:pt x="36536" y="3101"/>
                    <a:pt x="36566" y="3131"/>
                    <a:pt x="36566" y="3162"/>
                  </a:cubicBezTo>
                  <a:cubicBezTo>
                    <a:pt x="36597" y="3131"/>
                    <a:pt x="36627" y="3101"/>
                    <a:pt x="36627" y="3071"/>
                  </a:cubicBezTo>
                  <a:cubicBezTo>
                    <a:pt x="36627" y="3040"/>
                    <a:pt x="36597" y="3010"/>
                    <a:pt x="36566" y="2949"/>
                  </a:cubicBezTo>
                  <a:close/>
                  <a:moveTo>
                    <a:pt x="48724" y="3101"/>
                  </a:moveTo>
                  <a:cubicBezTo>
                    <a:pt x="48755" y="3162"/>
                    <a:pt x="48755" y="3253"/>
                    <a:pt x="48785" y="3314"/>
                  </a:cubicBezTo>
                  <a:lnTo>
                    <a:pt x="48876" y="3314"/>
                  </a:lnTo>
                  <a:cubicBezTo>
                    <a:pt x="48876" y="3314"/>
                    <a:pt x="48876" y="3253"/>
                    <a:pt x="48876" y="3223"/>
                  </a:cubicBezTo>
                  <a:cubicBezTo>
                    <a:pt x="48876" y="3192"/>
                    <a:pt x="48846" y="3131"/>
                    <a:pt x="48846" y="3131"/>
                  </a:cubicBezTo>
                  <a:cubicBezTo>
                    <a:pt x="48816" y="3101"/>
                    <a:pt x="48755" y="3101"/>
                    <a:pt x="48724" y="3101"/>
                  </a:cubicBezTo>
                  <a:close/>
                  <a:moveTo>
                    <a:pt x="26384" y="3223"/>
                  </a:moveTo>
                  <a:cubicBezTo>
                    <a:pt x="26353" y="3283"/>
                    <a:pt x="26323" y="3314"/>
                    <a:pt x="26292" y="3344"/>
                  </a:cubicBezTo>
                  <a:cubicBezTo>
                    <a:pt x="26323" y="3375"/>
                    <a:pt x="26353" y="3435"/>
                    <a:pt x="26384" y="3466"/>
                  </a:cubicBezTo>
                  <a:cubicBezTo>
                    <a:pt x="26414" y="3466"/>
                    <a:pt x="26444" y="3466"/>
                    <a:pt x="26475" y="3435"/>
                  </a:cubicBezTo>
                  <a:cubicBezTo>
                    <a:pt x="26505" y="3405"/>
                    <a:pt x="26536" y="3375"/>
                    <a:pt x="26536" y="3344"/>
                  </a:cubicBezTo>
                  <a:cubicBezTo>
                    <a:pt x="26536" y="3283"/>
                    <a:pt x="26475" y="3253"/>
                    <a:pt x="26475" y="3253"/>
                  </a:cubicBezTo>
                  <a:cubicBezTo>
                    <a:pt x="26444" y="3223"/>
                    <a:pt x="26414" y="3223"/>
                    <a:pt x="26414" y="3223"/>
                  </a:cubicBezTo>
                  <a:close/>
                  <a:moveTo>
                    <a:pt x="45796" y="3272"/>
                  </a:moveTo>
                  <a:cubicBezTo>
                    <a:pt x="45778" y="3272"/>
                    <a:pt x="45761" y="3276"/>
                    <a:pt x="45746" y="3283"/>
                  </a:cubicBezTo>
                  <a:cubicBezTo>
                    <a:pt x="45746" y="3314"/>
                    <a:pt x="45715" y="3344"/>
                    <a:pt x="45715" y="3405"/>
                  </a:cubicBezTo>
                  <a:cubicBezTo>
                    <a:pt x="45715" y="3435"/>
                    <a:pt x="45746" y="3466"/>
                    <a:pt x="45746" y="3496"/>
                  </a:cubicBezTo>
                  <a:cubicBezTo>
                    <a:pt x="45762" y="3513"/>
                    <a:pt x="45780" y="3520"/>
                    <a:pt x="45800" y="3520"/>
                  </a:cubicBezTo>
                  <a:cubicBezTo>
                    <a:pt x="45855" y="3520"/>
                    <a:pt x="45922" y="3464"/>
                    <a:pt x="45989" y="3375"/>
                  </a:cubicBezTo>
                  <a:cubicBezTo>
                    <a:pt x="45920" y="3306"/>
                    <a:pt x="45852" y="3272"/>
                    <a:pt x="45796" y="3272"/>
                  </a:cubicBezTo>
                  <a:close/>
                  <a:moveTo>
                    <a:pt x="42717" y="3198"/>
                  </a:moveTo>
                  <a:cubicBezTo>
                    <a:pt x="42691" y="3198"/>
                    <a:pt x="42663" y="3230"/>
                    <a:pt x="42645" y="3283"/>
                  </a:cubicBezTo>
                  <a:cubicBezTo>
                    <a:pt x="42645" y="3405"/>
                    <a:pt x="42645" y="3587"/>
                    <a:pt x="42706" y="3618"/>
                  </a:cubicBezTo>
                  <a:cubicBezTo>
                    <a:pt x="42720" y="3645"/>
                    <a:pt x="42740" y="3660"/>
                    <a:pt x="42766" y="3660"/>
                  </a:cubicBezTo>
                  <a:cubicBezTo>
                    <a:pt x="42797" y="3660"/>
                    <a:pt x="42838" y="3638"/>
                    <a:pt x="42888" y="3587"/>
                  </a:cubicBezTo>
                  <a:cubicBezTo>
                    <a:pt x="42828" y="3466"/>
                    <a:pt x="42828" y="3344"/>
                    <a:pt x="42767" y="3253"/>
                  </a:cubicBezTo>
                  <a:cubicBezTo>
                    <a:pt x="42754" y="3215"/>
                    <a:pt x="42736" y="3198"/>
                    <a:pt x="42717" y="3198"/>
                  </a:cubicBezTo>
                  <a:close/>
                  <a:moveTo>
                    <a:pt x="28770" y="3638"/>
                  </a:moveTo>
                  <a:cubicBezTo>
                    <a:pt x="28715" y="3638"/>
                    <a:pt x="28650" y="3682"/>
                    <a:pt x="28602" y="3800"/>
                  </a:cubicBezTo>
                  <a:cubicBezTo>
                    <a:pt x="28677" y="3850"/>
                    <a:pt x="28731" y="3899"/>
                    <a:pt x="28798" y="3899"/>
                  </a:cubicBezTo>
                  <a:cubicBezTo>
                    <a:pt x="28813" y="3899"/>
                    <a:pt x="28829" y="3897"/>
                    <a:pt x="28846" y="3891"/>
                  </a:cubicBezTo>
                  <a:cubicBezTo>
                    <a:pt x="28846" y="3861"/>
                    <a:pt x="28906" y="3800"/>
                    <a:pt x="28876" y="3770"/>
                  </a:cubicBezTo>
                  <a:cubicBezTo>
                    <a:pt x="28876" y="3709"/>
                    <a:pt x="28846" y="3648"/>
                    <a:pt x="28815" y="3648"/>
                  </a:cubicBezTo>
                  <a:cubicBezTo>
                    <a:pt x="28802" y="3641"/>
                    <a:pt x="28786" y="3638"/>
                    <a:pt x="28770" y="3638"/>
                  </a:cubicBezTo>
                  <a:close/>
                  <a:moveTo>
                    <a:pt x="37052" y="3770"/>
                  </a:moveTo>
                  <a:cubicBezTo>
                    <a:pt x="37052" y="3770"/>
                    <a:pt x="37022" y="3831"/>
                    <a:pt x="37022" y="3861"/>
                  </a:cubicBezTo>
                  <a:cubicBezTo>
                    <a:pt x="37047" y="3886"/>
                    <a:pt x="37051" y="3930"/>
                    <a:pt x="37068" y="3930"/>
                  </a:cubicBezTo>
                  <a:cubicBezTo>
                    <a:pt x="37072" y="3930"/>
                    <a:pt x="37077" y="3928"/>
                    <a:pt x="37083" y="3922"/>
                  </a:cubicBezTo>
                  <a:cubicBezTo>
                    <a:pt x="37083" y="3922"/>
                    <a:pt x="37113" y="3891"/>
                    <a:pt x="37113" y="3831"/>
                  </a:cubicBezTo>
                  <a:cubicBezTo>
                    <a:pt x="37113" y="3831"/>
                    <a:pt x="37083" y="3770"/>
                    <a:pt x="37052" y="3770"/>
                  </a:cubicBezTo>
                  <a:close/>
                  <a:moveTo>
                    <a:pt x="26201" y="3770"/>
                  </a:moveTo>
                  <a:cubicBezTo>
                    <a:pt x="26171" y="3831"/>
                    <a:pt x="26171" y="3861"/>
                    <a:pt x="26171" y="3891"/>
                  </a:cubicBezTo>
                  <a:cubicBezTo>
                    <a:pt x="26171" y="3922"/>
                    <a:pt x="26201" y="3952"/>
                    <a:pt x="26201" y="3952"/>
                  </a:cubicBezTo>
                  <a:cubicBezTo>
                    <a:pt x="26232" y="3922"/>
                    <a:pt x="26262" y="3891"/>
                    <a:pt x="26262" y="3861"/>
                  </a:cubicBezTo>
                  <a:cubicBezTo>
                    <a:pt x="26262" y="3831"/>
                    <a:pt x="26232" y="3800"/>
                    <a:pt x="26201" y="3770"/>
                  </a:cubicBezTo>
                  <a:close/>
                  <a:moveTo>
                    <a:pt x="54621" y="3952"/>
                  </a:moveTo>
                  <a:cubicBezTo>
                    <a:pt x="54621" y="3952"/>
                    <a:pt x="54621" y="3983"/>
                    <a:pt x="54591" y="3983"/>
                  </a:cubicBezTo>
                  <a:cubicBezTo>
                    <a:pt x="54621" y="4013"/>
                    <a:pt x="54621" y="4043"/>
                    <a:pt x="54621" y="4043"/>
                  </a:cubicBezTo>
                  <a:cubicBezTo>
                    <a:pt x="54652" y="4043"/>
                    <a:pt x="54652" y="4043"/>
                    <a:pt x="54652" y="4013"/>
                  </a:cubicBezTo>
                  <a:cubicBezTo>
                    <a:pt x="54652" y="4013"/>
                    <a:pt x="54652" y="3983"/>
                    <a:pt x="54621" y="3952"/>
                  </a:cubicBezTo>
                  <a:close/>
                  <a:moveTo>
                    <a:pt x="40153" y="3891"/>
                  </a:moveTo>
                  <a:cubicBezTo>
                    <a:pt x="40092" y="3891"/>
                    <a:pt x="40062" y="3922"/>
                    <a:pt x="40092" y="4013"/>
                  </a:cubicBezTo>
                  <a:cubicBezTo>
                    <a:pt x="40092" y="4043"/>
                    <a:pt x="40122" y="4074"/>
                    <a:pt x="40153" y="4135"/>
                  </a:cubicBezTo>
                  <a:cubicBezTo>
                    <a:pt x="40153" y="4074"/>
                    <a:pt x="40183" y="4043"/>
                    <a:pt x="40183" y="3983"/>
                  </a:cubicBezTo>
                  <a:cubicBezTo>
                    <a:pt x="40214" y="3952"/>
                    <a:pt x="40183" y="3891"/>
                    <a:pt x="40153" y="3891"/>
                  </a:cubicBezTo>
                  <a:close/>
                  <a:moveTo>
                    <a:pt x="43223" y="3983"/>
                  </a:moveTo>
                  <a:cubicBezTo>
                    <a:pt x="43192" y="3983"/>
                    <a:pt x="43162" y="4043"/>
                    <a:pt x="43101" y="4074"/>
                  </a:cubicBezTo>
                  <a:cubicBezTo>
                    <a:pt x="43151" y="4123"/>
                    <a:pt x="43180" y="4173"/>
                    <a:pt x="43206" y="4173"/>
                  </a:cubicBezTo>
                  <a:cubicBezTo>
                    <a:pt x="43212" y="4173"/>
                    <a:pt x="43217" y="4171"/>
                    <a:pt x="43223" y="4165"/>
                  </a:cubicBezTo>
                  <a:cubicBezTo>
                    <a:pt x="43223" y="4165"/>
                    <a:pt x="43253" y="4104"/>
                    <a:pt x="43284" y="4074"/>
                  </a:cubicBezTo>
                  <a:cubicBezTo>
                    <a:pt x="43253" y="4043"/>
                    <a:pt x="43223" y="3983"/>
                    <a:pt x="43223" y="3983"/>
                  </a:cubicBezTo>
                  <a:close/>
                  <a:moveTo>
                    <a:pt x="47965" y="4074"/>
                  </a:moveTo>
                  <a:cubicBezTo>
                    <a:pt x="47965" y="4074"/>
                    <a:pt x="47904" y="4074"/>
                    <a:pt x="47904" y="4104"/>
                  </a:cubicBezTo>
                  <a:cubicBezTo>
                    <a:pt x="47904" y="4135"/>
                    <a:pt x="47904" y="4195"/>
                    <a:pt x="47873" y="4256"/>
                  </a:cubicBezTo>
                  <a:cubicBezTo>
                    <a:pt x="47934" y="4256"/>
                    <a:pt x="47965" y="4226"/>
                    <a:pt x="47995" y="4195"/>
                  </a:cubicBezTo>
                  <a:cubicBezTo>
                    <a:pt x="47995" y="4195"/>
                    <a:pt x="47995" y="4135"/>
                    <a:pt x="47965" y="4074"/>
                  </a:cubicBezTo>
                  <a:close/>
                  <a:moveTo>
                    <a:pt x="41960" y="3803"/>
                  </a:moveTo>
                  <a:cubicBezTo>
                    <a:pt x="41943" y="3803"/>
                    <a:pt x="41930" y="3820"/>
                    <a:pt x="41916" y="3861"/>
                  </a:cubicBezTo>
                  <a:cubicBezTo>
                    <a:pt x="41885" y="3983"/>
                    <a:pt x="41825" y="4104"/>
                    <a:pt x="41885" y="4226"/>
                  </a:cubicBezTo>
                  <a:cubicBezTo>
                    <a:pt x="41916" y="4378"/>
                    <a:pt x="41977" y="4560"/>
                    <a:pt x="42129" y="4590"/>
                  </a:cubicBezTo>
                  <a:cubicBezTo>
                    <a:pt x="42159" y="4530"/>
                    <a:pt x="42189" y="4530"/>
                    <a:pt x="42220" y="4469"/>
                  </a:cubicBezTo>
                  <a:cubicBezTo>
                    <a:pt x="42250" y="4347"/>
                    <a:pt x="42220" y="4104"/>
                    <a:pt x="42159" y="4043"/>
                  </a:cubicBezTo>
                  <a:cubicBezTo>
                    <a:pt x="42098" y="3983"/>
                    <a:pt x="42068" y="3922"/>
                    <a:pt x="42037" y="3861"/>
                  </a:cubicBezTo>
                  <a:cubicBezTo>
                    <a:pt x="42004" y="3828"/>
                    <a:pt x="41980" y="3803"/>
                    <a:pt x="41960" y="3803"/>
                  </a:cubicBezTo>
                  <a:close/>
                  <a:moveTo>
                    <a:pt x="45290" y="4408"/>
                  </a:moveTo>
                  <a:cubicBezTo>
                    <a:pt x="45259" y="4439"/>
                    <a:pt x="45168" y="4408"/>
                    <a:pt x="45199" y="4560"/>
                  </a:cubicBezTo>
                  <a:cubicBezTo>
                    <a:pt x="45199" y="4651"/>
                    <a:pt x="45259" y="4651"/>
                    <a:pt x="45290" y="4651"/>
                  </a:cubicBezTo>
                  <a:lnTo>
                    <a:pt x="45351" y="4651"/>
                  </a:lnTo>
                  <a:cubicBezTo>
                    <a:pt x="45381" y="4590"/>
                    <a:pt x="45381" y="4560"/>
                    <a:pt x="45411" y="4530"/>
                  </a:cubicBezTo>
                  <a:cubicBezTo>
                    <a:pt x="45381" y="4499"/>
                    <a:pt x="45351" y="4469"/>
                    <a:pt x="45351" y="4439"/>
                  </a:cubicBezTo>
                  <a:cubicBezTo>
                    <a:pt x="45335" y="4423"/>
                    <a:pt x="45328" y="4423"/>
                    <a:pt x="45320" y="4423"/>
                  </a:cubicBezTo>
                  <a:cubicBezTo>
                    <a:pt x="45313" y="4423"/>
                    <a:pt x="45305" y="4423"/>
                    <a:pt x="45290" y="4408"/>
                  </a:cubicBezTo>
                  <a:close/>
                  <a:moveTo>
                    <a:pt x="27447" y="4560"/>
                  </a:moveTo>
                  <a:cubicBezTo>
                    <a:pt x="27447" y="4621"/>
                    <a:pt x="27447" y="4651"/>
                    <a:pt x="27447" y="4682"/>
                  </a:cubicBezTo>
                  <a:cubicBezTo>
                    <a:pt x="27447" y="4712"/>
                    <a:pt x="27478" y="4712"/>
                    <a:pt x="27478" y="4742"/>
                  </a:cubicBezTo>
                  <a:cubicBezTo>
                    <a:pt x="27508" y="4712"/>
                    <a:pt x="27508" y="4682"/>
                    <a:pt x="27508" y="4651"/>
                  </a:cubicBezTo>
                  <a:cubicBezTo>
                    <a:pt x="27508" y="4621"/>
                    <a:pt x="27478" y="4590"/>
                    <a:pt x="27447" y="4560"/>
                  </a:cubicBezTo>
                  <a:close/>
                  <a:moveTo>
                    <a:pt x="47873" y="4287"/>
                  </a:moveTo>
                  <a:cubicBezTo>
                    <a:pt x="47752" y="4317"/>
                    <a:pt x="47721" y="4378"/>
                    <a:pt x="47752" y="4590"/>
                  </a:cubicBezTo>
                  <a:cubicBezTo>
                    <a:pt x="47752" y="4682"/>
                    <a:pt x="47782" y="4742"/>
                    <a:pt x="47813" y="4742"/>
                  </a:cubicBezTo>
                  <a:cubicBezTo>
                    <a:pt x="47873" y="4742"/>
                    <a:pt x="47904" y="4682"/>
                    <a:pt x="47904" y="4590"/>
                  </a:cubicBezTo>
                  <a:cubicBezTo>
                    <a:pt x="47904" y="4499"/>
                    <a:pt x="47873" y="4378"/>
                    <a:pt x="47873" y="4287"/>
                  </a:cubicBezTo>
                  <a:close/>
                  <a:moveTo>
                    <a:pt x="40031" y="4742"/>
                  </a:moveTo>
                  <a:cubicBezTo>
                    <a:pt x="40001" y="4742"/>
                    <a:pt x="39970" y="4773"/>
                    <a:pt x="39970" y="4773"/>
                  </a:cubicBezTo>
                  <a:cubicBezTo>
                    <a:pt x="39970" y="4803"/>
                    <a:pt x="39970" y="4834"/>
                    <a:pt x="40001" y="4834"/>
                  </a:cubicBezTo>
                  <a:cubicBezTo>
                    <a:pt x="40001" y="4864"/>
                    <a:pt x="40031" y="4894"/>
                    <a:pt x="40031" y="4894"/>
                  </a:cubicBezTo>
                  <a:cubicBezTo>
                    <a:pt x="40062" y="4894"/>
                    <a:pt x="40062" y="4834"/>
                    <a:pt x="40092" y="4803"/>
                  </a:cubicBezTo>
                  <a:cubicBezTo>
                    <a:pt x="40062" y="4803"/>
                    <a:pt x="40062" y="4742"/>
                    <a:pt x="40031" y="4742"/>
                  </a:cubicBezTo>
                  <a:close/>
                  <a:moveTo>
                    <a:pt x="26871" y="4279"/>
                  </a:moveTo>
                  <a:cubicBezTo>
                    <a:pt x="26830" y="4279"/>
                    <a:pt x="26809" y="4333"/>
                    <a:pt x="26809" y="4408"/>
                  </a:cubicBezTo>
                  <a:cubicBezTo>
                    <a:pt x="26779" y="4499"/>
                    <a:pt x="26809" y="4590"/>
                    <a:pt x="26809" y="4651"/>
                  </a:cubicBezTo>
                  <a:cubicBezTo>
                    <a:pt x="26809" y="4742"/>
                    <a:pt x="26809" y="4834"/>
                    <a:pt x="26809" y="4894"/>
                  </a:cubicBezTo>
                  <a:cubicBezTo>
                    <a:pt x="26840" y="4955"/>
                    <a:pt x="26870" y="4986"/>
                    <a:pt x="26900" y="5046"/>
                  </a:cubicBezTo>
                  <a:cubicBezTo>
                    <a:pt x="26900" y="4986"/>
                    <a:pt x="26931" y="4955"/>
                    <a:pt x="26931" y="4894"/>
                  </a:cubicBezTo>
                  <a:cubicBezTo>
                    <a:pt x="26961" y="4773"/>
                    <a:pt x="26961" y="4621"/>
                    <a:pt x="26961" y="4499"/>
                  </a:cubicBezTo>
                  <a:cubicBezTo>
                    <a:pt x="26992" y="4378"/>
                    <a:pt x="26961" y="4317"/>
                    <a:pt x="26900" y="4287"/>
                  </a:cubicBezTo>
                  <a:cubicBezTo>
                    <a:pt x="26890" y="4281"/>
                    <a:pt x="26880" y="4279"/>
                    <a:pt x="26871" y="4279"/>
                  </a:cubicBezTo>
                  <a:close/>
                  <a:moveTo>
                    <a:pt x="67631" y="4864"/>
                  </a:moveTo>
                  <a:cubicBezTo>
                    <a:pt x="67539" y="4864"/>
                    <a:pt x="67509" y="4894"/>
                    <a:pt x="67509" y="4986"/>
                  </a:cubicBezTo>
                  <a:cubicBezTo>
                    <a:pt x="67509" y="5067"/>
                    <a:pt x="67550" y="5080"/>
                    <a:pt x="67586" y="5080"/>
                  </a:cubicBezTo>
                  <a:cubicBezTo>
                    <a:pt x="67604" y="5080"/>
                    <a:pt x="67620" y="5077"/>
                    <a:pt x="67631" y="5077"/>
                  </a:cubicBezTo>
                  <a:lnTo>
                    <a:pt x="67661" y="5077"/>
                  </a:lnTo>
                  <a:cubicBezTo>
                    <a:pt x="67691" y="5077"/>
                    <a:pt x="67752" y="5046"/>
                    <a:pt x="67752" y="4955"/>
                  </a:cubicBezTo>
                  <a:cubicBezTo>
                    <a:pt x="67722" y="4925"/>
                    <a:pt x="67691" y="4894"/>
                    <a:pt x="67661" y="4864"/>
                  </a:cubicBezTo>
                  <a:close/>
                  <a:moveTo>
                    <a:pt x="45077" y="4986"/>
                  </a:moveTo>
                  <a:cubicBezTo>
                    <a:pt x="45077" y="5046"/>
                    <a:pt x="45016" y="5077"/>
                    <a:pt x="45047" y="5107"/>
                  </a:cubicBezTo>
                  <a:cubicBezTo>
                    <a:pt x="45047" y="5138"/>
                    <a:pt x="45077" y="5168"/>
                    <a:pt x="45107" y="5198"/>
                  </a:cubicBezTo>
                  <a:cubicBezTo>
                    <a:pt x="45107" y="5168"/>
                    <a:pt x="45138" y="5138"/>
                    <a:pt x="45138" y="5107"/>
                  </a:cubicBezTo>
                  <a:cubicBezTo>
                    <a:pt x="45138" y="5077"/>
                    <a:pt x="45107" y="5016"/>
                    <a:pt x="45077" y="4986"/>
                  </a:cubicBezTo>
                  <a:close/>
                  <a:moveTo>
                    <a:pt x="26748" y="5168"/>
                  </a:moveTo>
                  <a:cubicBezTo>
                    <a:pt x="26748" y="5198"/>
                    <a:pt x="26718" y="5229"/>
                    <a:pt x="26688" y="5259"/>
                  </a:cubicBezTo>
                  <a:cubicBezTo>
                    <a:pt x="26718" y="5290"/>
                    <a:pt x="26748" y="5350"/>
                    <a:pt x="26748" y="5350"/>
                  </a:cubicBezTo>
                  <a:cubicBezTo>
                    <a:pt x="26779" y="5320"/>
                    <a:pt x="26779" y="5290"/>
                    <a:pt x="26809" y="5259"/>
                  </a:cubicBezTo>
                  <a:cubicBezTo>
                    <a:pt x="26809" y="5229"/>
                    <a:pt x="26779" y="5168"/>
                    <a:pt x="26748" y="5168"/>
                  </a:cubicBezTo>
                  <a:close/>
                  <a:moveTo>
                    <a:pt x="42014" y="5095"/>
                  </a:moveTo>
                  <a:cubicBezTo>
                    <a:pt x="41978" y="5095"/>
                    <a:pt x="41935" y="5118"/>
                    <a:pt x="41885" y="5168"/>
                  </a:cubicBezTo>
                  <a:cubicBezTo>
                    <a:pt x="41885" y="5168"/>
                    <a:pt x="41855" y="5229"/>
                    <a:pt x="41855" y="5290"/>
                  </a:cubicBezTo>
                  <a:cubicBezTo>
                    <a:pt x="41855" y="5320"/>
                    <a:pt x="41885" y="5381"/>
                    <a:pt x="41916" y="5381"/>
                  </a:cubicBezTo>
                  <a:cubicBezTo>
                    <a:pt x="41946" y="5391"/>
                    <a:pt x="41973" y="5394"/>
                    <a:pt x="41998" y="5394"/>
                  </a:cubicBezTo>
                  <a:cubicBezTo>
                    <a:pt x="42048" y="5394"/>
                    <a:pt x="42088" y="5381"/>
                    <a:pt x="42129" y="5381"/>
                  </a:cubicBezTo>
                  <a:cubicBezTo>
                    <a:pt x="42129" y="5196"/>
                    <a:pt x="42087" y="5095"/>
                    <a:pt x="42014" y="5095"/>
                  </a:cubicBezTo>
                  <a:close/>
                  <a:moveTo>
                    <a:pt x="41521" y="5168"/>
                  </a:moveTo>
                  <a:cubicBezTo>
                    <a:pt x="41521" y="5168"/>
                    <a:pt x="41490" y="5168"/>
                    <a:pt x="41490" y="5198"/>
                  </a:cubicBezTo>
                  <a:cubicBezTo>
                    <a:pt x="41460" y="5229"/>
                    <a:pt x="41429" y="5259"/>
                    <a:pt x="41399" y="5290"/>
                  </a:cubicBezTo>
                  <a:cubicBezTo>
                    <a:pt x="41429" y="5320"/>
                    <a:pt x="41460" y="5381"/>
                    <a:pt x="41490" y="5411"/>
                  </a:cubicBezTo>
                  <a:lnTo>
                    <a:pt x="41551" y="5411"/>
                  </a:lnTo>
                  <a:cubicBezTo>
                    <a:pt x="41612" y="5411"/>
                    <a:pt x="41642" y="5381"/>
                    <a:pt x="41642" y="5290"/>
                  </a:cubicBezTo>
                  <a:cubicBezTo>
                    <a:pt x="41642" y="5168"/>
                    <a:pt x="41581" y="5168"/>
                    <a:pt x="41521" y="5168"/>
                  </a:cubicBezTo>
                  <a:close/>
                  <a:moveTo>
                    <a:pt x="57661" y="4834"/>
                  </a:moveTo>
                  <a:cubicBezTo>
                    <a:pt x="57661" y="4834"/>
                    <a:pt x="57600" y="4864"/>
                    <a:pt x="57570" y="4925"/>
                  </a:cubicBezTo>
                  <a:cubicBezTo>
                    <a:pt x="57539" y="4986"/>
                    <a:pt x="57600" y="5046"/>
                    <a:pt x="57630" y="5077"/>
                  </a:cubicBezTo>
                  <a:cubicBezTo>
                    <a:pt x="57661" y="5138"/>
                    <a:pt x="57691" y="5198"/>
                    <a:pt x="57691" y="5259"/>
                  </a:cubicBezTo>
                  <a:cubicBezTo>
                    <a:pt x="57722" y="5320"/>
                    <a:pt x="57691" y="5411"/>
                    <a:pt x="57722" y="5472"/>
                  </a:cubicBezTo>
                  <a:cubicBezTo>
                    <a:pt x="57722" y="5502"/>
                    <a:pt x="57752" y="5563"/>
                    <a:pt x="57782" y="5594"/>
                  </a:cubicBezTo>
                  <a:cubicBezTo>
                    <a:pt x="57813" y="5563"/>
                    <a:pt x="57843" y="5502"/>
                    <a:pt x="57843" y="5472"/>
                  </a:cubicBezTo>
                  <a:cubicBezTo>
                    <a:pt x="57843" y="5290"/>
                    <a:pt x="57843" y="5138"/>
                    <a:pt x="57813" y="4955"/>
                  </a:cubicBezTo>
                  <a:cubicBezTo>
                    <a:pt x="57813" y="4834"/>
                    <a:pt x="57752" y="4834"/>
                    <a:pt x="57661" y="4834"/>
                  </a:cubicBezTo>
                  <a:close/>
                  <a:moveTo>
                    <a:pt x="42159" y="5381"/>
                  </a:moveTo>
                  <a:lnTo>
                    <a:pt x="42159" y="5381"/>
                  </a:lnTo>
                  <a:cubicBezTo>
                    <a:pt x="42181" y="5553"/>
                    <a:pt x="42217" y="5634"/>
                    <a:pt x="42280" y="5634"/>
                  </a:cubicBezTo>
                  <a:cubicBezTo>
                    <a:pt x="42306" y="5634"/>
                    <a:pt x="42336" y="5620"/>
                    <a:pt x="42372" y="5594"/>
                  </a:cubicBezTo>
                  <a:cubicBezTo>
                    <a:pt x="42372" y="5594"/>
                    <a:pt x="42402" y="5533"/>
                    <a:pt x="42402" y="5533"/>
                  </a:cubicBezTo>
                  <a:cubicBezTo>
                    <a:pt x="42402" y="5472"/>
                    <a:pt x="42372" y="5411"/>
                    <a:pt x="42341" y="5411"/>
                  </a:cubicBezTo>
                  <a:cubicBezTo>
                    <a:pt x="42281" y="5411"/>
                    <a:pt x="42220" y="5411"/>
                    <a:pt x="42159" y="5381"/>
                  </a:cubicBezTo>
                  <a:close/>
                  <a:moveTo>
                    <a:pt x="26337" y="5106"/>
                  </a:moveTo>
                  <a:cubicBezTo>
                    <a:pt x="26267" y="5106"/>
                    <a:pt x="26189" y="5140"/>
                    <a:pt x="26110" y="5198"/>
                  </a:cubicBezTo>
                  <a:cubicBezTo>
                    <a:pt x="26080" y="5229"/>
                    <a:pt x="26080" y="5320"/>
                    <a:pt x="26110" y="5381"/>
                  </a:cubicBezTo>
                  <a:cubicBezTo>
                    <a:pt x="26184" y="5504"/>
                    <a:pt x="26258" y="5687"/>
                    <a:pt x="26364" y="5687"/>
                  </a:cubicBezTo>
                  <a:cubicBezTo>
                    <a:pt x="26389" y="5687"/>
                    <a:pt x="26416" y="5677"/>
                    <a:pt x="26444" y="5654"/>
                  </a:cubicBezTo>
                  <a:lnTo>
                    <a:pt x="26536" y="5654"/>
                  </a:lnTo>
                  <a:cubicBezTo>
                    <a:pt x="26566" y="5624"/>
                    <a:pt x="26627" y="5624"/>
                    <a:pt x="26657" y="5563"/>
                  </a:cubicBezTo>
                  <a:cubicBezTo>
                    <a:pt x="26688" y="5472"/>
                    <a:pt x="26596" y="5411"/>
                    <a:pt x="26566" y="5381"/>
                  </a:cubicBezTo>
                  <a:cubicBezTo>
                    <a:pt x="26566" y="5350"/>
                    <a:pt x="26536" y="5290"/>
                    <a:pt x="26505" y="5259"/>
                  </a:cubicBezTo>
                  <a:cubicBezTo>
                    <a:pt x="26505" y="5198"/>
                    <a:pt x="26475" y="5168"/>
                    <a:pt x="26444" y="5138"/>
                  </a:cubicBezTo>
                  <a:cubicBezTo>
                    <a:pt x="26412" y="5116"/>
                    <a:pt x="26376" y="5106"/>
                    <a:pt x="26337" y="5106"/>
                  </a:cubicBezTo>
                  <a:close/>
                  <a:moveTo>
                    <a:pt x="68567" y="5616"/>
                  </a:moveTo>
                  <a:cubicBezTo>
                    <a:pt x="68550" y="5616"/>
                    <a:pt x="68532" y="5619"/>
                    <a:pt x="68512" y="5624"/>
                  </a:cubicBezTo>
                  <a:cubicBezTo>
                    <a:pt x="68482" y="5624"/>
                    <a:pt x="68482" y="5685"/>
                    <a:pt x="68451" y="5715"/>
                  </a:cubicBezTo>
                  <a:cubicBezTo>
                    <a:pt x="68482" y="5776"/>
                    <a:pt x="68482" y="5837"/>
                    <a:pt x="68512" y="5837"/>
                  </a:cubicBezTo>
                  <a:lnTo>
                    <a:pt x="68725" y="5837"/>
                  </a:lnTo>
                  <a:cubicBezTo>
                    <a:pt x="68699" y="5684"/>
                    <a:pt x="68653" y="5616"/>
                    <a:pt x="68567" y="5616"/>
                  </a:cubicBezTo>
                  <a:close/>
                  <a:moveTo>
                    <a:pt x="41916" y="5746"/>
                  </a:moveTo>
                  <a:cubicBezTo>
                    <a:pt x="41916" y="5776"/>
                    <a:pt x="41885" y="5806"/>
                    <a:pt x="41885" y="5837"/>
                  </a:cubicBezTo>
                  <a:cubicBezTo>
                    <a:pt x="41885" y="5837"/>
                    <a:pt x="41916" y="5867"/>
                    <a:pt x="41946" y="5897"/>
                  </a:cubicBezTo>
                  <a:cubicBezTo>
                    <a:pt x="41946" y="5867"/>
                    <a:pt x="41977" y="5837"/>
                    <a:pt x="41977" y="5806"/>
                  </a:cubicBezTo>
                  <a:cubicBezTo>
                    <a:pt x="41977" y="5776"/>
                    <a:pt x="41946" y="5746"/>
                    <a:pt x="41916" y="5746"/>
                  </a:cubicBezTo>
                  <a:close/>
                  <a:moveTo>
                    <a:pt x="67776" y="5652"/>
                  </a:moveTo>
                  <a:cubicBezTo>
                    <a:pt x="67738" y="5652"/>
                    <a:pt x="67691" y="5667"/>
                    <a:pt x="67691" y="5776"/>
                  </a:cubicBezTo>
                  <a:cubicBezTo>
                    <a:pt x="67691" y="5867"/>
                    <a:pt x="67752" y="5897"/>
                    <a:pt x="67843" y="5897"/>
                  </a:cubicBezTo>
                  <a:cubicBezTo>
                    <a:pt x="67874" y="5867"/>
                    <a:pt x="67935" y="5897"/>
                    <a:pt x="67935" y="5776"/>
                  </a:cubicBezTo>
                  <a:cubicBezTo>
                    <a:pt x="67935" y="5654"/>
                    <a:pt x="67874" y="5654"/>
                    <a:pt x="67813" y="5654"/>
                  </a:cubicBezTo>
                  <a:cubicBezTo>
                    <a:pt x="67804" y="5654"/>
                    <a:pt x="67791" y="5652"/>
                    <a:pt x="67776" y="5652"/>
                  </a:cubicBezTo>
                  <a:close/>
                  <a:moveTo>
                    <a:pt x="66050" y="5867"/>
                  </a:moveTo>
                  <a:cubicBezTo>
                    <a:pt x="66050" y="5867"/>
                    <a:pt x="66050" y="5867"/>
                    <a:pt x="66020" y="5897"/>
                  </a:cubicBezTo>
                  <a:cubicBezTo>
                    <a:pt x="66050" y="5928"/>
                    <a:pt x="66050" y="5928"/>
                    <a:pt x="66050" y="5958"/>
                  </a:cubicBezTo>
                  <a:cubicBezTo>
                    <a:pt x="66050" y="5958"/>
                    <a:pt x="66080" y="5928"/>
                    <a:pt x="66080" y="5928"/>
                  </a:cubicBezTo>
                  <a:cubicBezTo>
                    <a:pt x="66080" y="5897"/>
                    <a:pt x="66050" y="5897"/>
                    <a:pt x="66050" y="5867"/>
                  </a:cubicBezTo>
                  <a:close/>
                  <a:moveTo>
                    <a:pt x="68755" y="5867"/>
                  </a:moveTo>
                  <a:cubicBezTo>
                    <a:pt x="68755" y="5897"/>
                    <a:pt x="68755" y="5958"/>
                    <a:pt x="68786" y="6019"/>
                  </a:cubicBezTo>
                  <a:cubicBezTo>
                    <a:pt x="68786" y="6041"/>
                    <a:pt x="68801" y="6062"/>
                    <a:pt x="68820" y="6062"/>
                  </a:cubicBezTo>
                  <a:cubicBezTo>
                    <a:pt x="68829" y="6062"/>
                    <a:pt x="68838" y="6058"/>
                    <a:pt x="68846" y="6049"/>
                  </a:cubicBezTo>
                  <a:cubicBezTo>
                    <a:pt x="68846" y="6049"/>
                    <a:pt x="68877" y="6019"/>
                    <a:pt x="68877" y="5989"/>
                  </a:cubicBezTo>
                  <a:cubicBezTo>
                    <a:pt x="68877" y="5958"/>
                    <a:pt x="68846" y="5897"/>
                    <a:pt x="68846" y="5897"/>
                  </a:cubicBezTo>
                  <a:cubicBezTo>
                    <a:pt x="68816" y="5867"/>
                    <a:pt x="68786" y="5867"/>
                    <a:pt x="68755" y="5867"/>
                  </a:cubicBezTo>
                  <a:close/>
                  <a:moveTo>
                    <a:pt x="47661" y="5928"/>
                  </a:moveTo>
                  <a:cubicBezTo>
                    <a:pt x="47630" y="5928"/>
                    <a:pt x="47600" y="5928"/>
                    <a:pt x="47569" y="5958"/>
                  </a:cubicBezTo>
                  <a:cubicBezTo>
                    <a:pt x="47569" y="5989"/>
                    <a:pt x="47539" y="6080"/>
                    <a:pt x="47539" y="6110"/>
                  </a:cubicBezTo>
                  <a:cubicBezTo>
                    <a:pt x="47569" y="6201"/>
                    <a:pt x="47630" y="6201"/>
                    <a:pt x="47691" y="6201"/>
                  </a:cubicBezTo>
                  <a:cubicBezTo>
                    <a:pt x="47721" y="6201"/>
                    <a:pt x="47782" y="6201"/>
                    <a:pt x="47782" y="6080"/>
                  </a:cubicBezTo>
                  <a:cubicBezTo>
                    <a:pt x="47782" y="6049"/>
                    <a:pt x="47752" y="5989"/>
                    <a:pt x="47752" y="5958"/>
                  </a:cubicBezTo>
                  <a:cubicBezTo>
                    <a:pt x="47721" y="5928"/>
                    <a:pt x="47691" y="5928"/>
                    <a:pt x="47661" y="5928"/>
                  </a:cubicBezTo>
                  <a:close/>
                  <a:moveTo>
                    <a:pt x="65898" y="5989"/>
                  </a:moveTo>
                  <a:cubicBezTo>
                    <a:pt x="65868" y="6080"/>
                    <a:pt x="65868" y="6110"/>
                    <a:pt x="65868" y="6141"/>
                  </a:cubicBezTo>
                  <a:cubicBezTo>
                    <a:pt x="65868" y="6216"/>
                    <a:pt x="65888" y="6270"/>
                    <a:pt x="65912" y="6270"/>
                  </a:cubicBezTo>
                  <a:cubicBezTo>
                    <a:pt x="65918" y="6270"/>
                    <a:pt x="65923" y="6268"/>
                    <a:pt x="65928" y="6262"/>
                  </a:cubicBezTo>
                  <a:cubicBezTo>
                    <a:pt x="65959" y="6232"/>
                    <a:pt x="65959" y="6171"/>
                    <a:pt x="65959" y="6141"/>
                  </a:cubicBezTo>
                  <a:cubicBezTo>
                    <a:pt x="65959" y="6080"/>
                    <a:pt x="65928" y="6049"/>
                    <a:pt x="65898" y="5989"/>
                  </a:cubicBezTo>
                  <a:close/>
                  <a:moveTo>
                    <a:pt x="42554" y="6232"/>
                  </a:moveTo>
                  <a:cubicBezTo>
                    <a:pt x="42554" y="6262"/>
                    <a:pt x="42554" y="6293"/>
                    <a:pt x="42554" y="6323"/>
                  </a:cubicBezTo>
                  <a:cubicBezTo>
                    <a:pt x="42554" y="6323"/>
                    <a:pt x="42585" y="6353"/>
                    <a:pt x="42585" y="6353"/>
                  </a:cubicBezTo>
                  <a:cubicBezTo>
                    <a:pt x="42585" y="6353"/>
                    <a:pt x="42615" y="6323"/>
                    <a:pt x="42615" y="6293"/>
                  </a:cubicBezTo>
                  <a:cubicBezTo>
                    <a:pt x="42585" y="6293"/>
                    <a:pt x="42585" y="6262"/>
                    <a:pt x="42554" y="6232"/>
                  </a:cubicBezTo>
                  <a:close/>
                  <a:moveTo>
                    <a:pt x="53527" y="5867"/>
                  </a:moveTo>
                  <a:cubicBezTo>
                    <a:pt x="53497" y="5897"/>
                    <a:pt x="53466" y="5958"/>
                    <a:pt x="53466" y="5989"/>
                  </a:cubicBezTo>
                  <a:cubicBezTo>
                    <a:pt x="53436" y="6019"/>
                    <a:pt x="53466" y="6080"/>
                    <a:pt x="53466" y="6110"/>
                  </a:cubicBezTo>
                  <a:cubicBezTo>
                    <a:pt x="53466" y="6171"/>
                    <a:pt x="53466" y="6201"/>
                    <a:pt x="53466" y="6262"/>
                  </a:cubicBezTo>
                  <a:cubicBezTo>
                    <a:pt x="53497" y="6293"/>
                    <a:pt x="53527" y="6353"/>
                    <a:pt x="53527" y="6353"/>
                  </a:cubicBezTo>
                  <a:cubicBezTo>
                    <a:pt x="53557" y="6323"/>
                    <a:pt x="53588" y="6293"/>
                    <a:pt x="53588" y="6262"/>
                  </a:cubicBezTo>
                  <a:cubicBezTo>
                    <a:pt x="53588" y="6171"/>
                    <a:pt x="53588" y="6080"/>
                    <a:pt x="53588" y="5989"/>
                  </a:cubicBezTo>
                  <a:cubicBezTo>
                    <a:pt x="53588" y="5958"/>
                    <a:pt x="53557" y="5897"/>
                    <a:pt x="53527" y="5867"/>
                  </a:cubicBezTo>
                  <a:close/>
                  <a:moveTo>
                    <a:pt x="15016" y="6110"/>
                  </a:moveTo>
                  <a:cubicBezTo>
                    <a:pt x="14985" y="6110"/>
                    <a:pt x="14924" y="6141"/>
                    <a:pt x="14894" y="6171"/>
                  </a:cubicBezTo>
                  <a:cubicBezTo>
                    <a:pt x="14894" y="6171"/>
                    <a:pt x="14864" y="6262"/>
                    <a:pt x="14864" y="6262"/>
                  </a:cubicBezTo>
                  <a:cubicBezTo>
                    <a:pt x="14924" y="6384"/>
                    <a:pt x="15016" y="6475"/>
                    <a:pt x="15076" y="6566"/>
                  </a:cubicBezTo>
                  <a:lnTo>
                    <a:pt x="15107" y="6566"/>
                  </a:lnTo>
                  <a:cubicBezTo>
                    <a:pt x="15137" y="6536"/>
                    <a:pt x="15168" y="6353"/>
                    <a:pt x="15137" y="6232"/>
                  </a:cubicBezTo>
                  <a:cubicBezTo>
                    <a:pt x="15137" y="6110"/>
                    <a:pt x="15076" y="6110"/>
                    <a:pt x="15016" y="6110"/>
                  </a:cubicBezTo>
                  <a:close/>
                  <a:moveTo>
                    <a:pt x="45806" y="6323"/>
                  </a:moveTo>
                  <a:cubicBezTo>
                    <a:pt x="45685" y="6353"/>
                    <a:pt x="45563" y="6353"/>
                    <a:pt x="45442" y="6384"/>
                  </a:cubicBezTo>
                  <a:cubicBezTo>
                    <a:pt x="45442" y="6384"/>
                    <a:pt x="45442" y="6414"/>
                    <a:pt x="45442" y="6445"/>
                  </a:cubicBezTo>
                  <a:cubicBezTo>
                    <a:pt x="45502" y="6566"/>
                    <a:pt x="45502" y="6566"/>
                    <a:pt x="45533" y="6566"/>
                  </a:cubicBezTo>
                  <a:lnTo>
                    <a:pt x="45806" y="6566"/>
                  </a:lnTo>
                  <a:cubicBezTo>
                    <a:pt x="45837" y="6536"/>
                    <a:pt x="45867" y="6505"/>
                    <a:pt x="45867" y="6475"/>
                  </a:cubicBezTo>
                  <a:cubicBezTo>
                    <a:pt x="45867" y="6414"/>
                    <a:pt x="45837" y="6323"/>
                    <a:pt x="45806" y="6323"/>
                  </a:cubicBezTo>
                  <a:close/>
                  <a:moveTo>
                    <a:pt x="40426" y="6323"/>
                  </a:moveTo>
                  <a:cubicBezTo>
                    <a:pt x="40396" y="6353"/>
                    <a:pt x="40366" y="6414"/>
                    <a:pt x="40335" y="6445"/>
                  </a:cubicBezTo>
                  <a:cubicBezTo>
                    <a:pt x="40366" y="6475"/>
                    <a:pt x="40366" y="6505"/>
                    <a:pt x="40426" y="6597"/>
                  </a:cubicBezTo>
                  <a:cubicBezTo>
                    <a:pt x="40457" y="6505"/>
                    <a:pt x="40457" y="6475"/>
                    <a:pt x="40487" y="6414"/>
                  </a:cubicBezTo>
                  <a:cubicBezTo>
                    <a:pt x="40487" y="6384"/>
                    <a:pt x="40426" y="6323"/>
                    <a:pt x="40426" y="6323"/>
                  </a:cubicBezTo>
                  <a:close/>
                  <a:moveTo>
                    <a:pt x="43029" y="6379"/>
                  </a:moveTo>
                  <a:cubicBezTo>
                    <a:pt x="43023" y="6379"/>
                    <a:pt x="43017" y="6381"/>
                    <a:pt x="43010" y="6384"/>
                  </a:cubicBezTo>
                  <a:cubicBezTo>
                    <a:pt x="42980" y="6414"/>
                    <a:pt x="42980" y="6475"/>
                    <a:pt x="42949" y="6505"/>
                  </a:cubicBezTo>
                  <a:cubicBezTo>
                    <a:pt x="42980" y="6657"/>
                    <a:pt x="43010" y="6688"/>
                    <a:pt x="43071" y="6688"/>
                  </a:cubicBezTo>
                  <a:cubicBezTo>
                    <a:pt x="43101" y="6688"/>
                    <a:pt x="43132" y="6627"/>
                    <a:pt x="43132" y="6566"/>
                  </a:cubicBezTo>
                  <a:cubicBezTo>
                    <a:pt x="43132" y="6485"/>
                    <a:pt x="43083" y="6379"/>
                    <a:pt x="43029" y="6379"/>
                  </a:cubicBezTo>
                  <a:close/>
                  <a:moveTo>
                    <a:pt x="43618" y="6110"/>
                  </a:moveTo>
                  <a:cubicBezTo>
                    <a:pt x="43436" y="6141"/>
                    <a:pt x="43405" y="6141"/>
                    <a:pt x="43375" y="6475"/>
                  </a:cubicBezTo>
                  <a:cubicBezTo>
                    <a:pt x="43375" y="6627"/>
                    <a:pt x="43375" y="6657"/>
                    <a:pt x="43466" y="6688"/>
                  </a:cubicBezTo>
                  <a:cubicBezTo>
                    <a:pt x="43493" y="6697"/>
                    <a:pt x="43518" y="6701"/>
                    <a:pt x="43542" y="6701"/>
                  </a:cubicBezTo>
                  <a:cubicBezTo>
                    <a:pt x="43676" y="6701"/>
                    <a:pt x="43753" y="6560"/>
                    <a:pt x="43831" y="6353"/>
                  </a:cubicBezTo>
                  <a:cubicBezTo>
                    <a:pt x="43861" y="6262"/>
                    <a:pt x="43831" y="6171"/>
                    <a:pt x="43770" y="6141"/>
                  </a:cubicBezTo>
                  <a:cubicBezTo>
                    <a:pt x="43709" y="6110"/>
                    <a:pt x="43679" y="6110"/>
                    <a:pt x="43618" y="6110"/>
                  </a:cubicBezTo>
                  <a:close/>
                  <a:moveTo>
                    <a:pt x="27569" y="6201"/>
                  </a:moveTo>
                  <a:cubicBezTo>
                    <a:pt x="27539" y="6201"/>
                    <a:pt x="27539" y="6262"/>
                    <a:pt x="27508" y="6293"/>
                  </a:cubicBezTo>
                  <a:cubicBezTo>
                    <a:pt x="27508" y="6353"/>
                    <a:pt x="27508" y="6414"/>
                    <a:pt x="27508" y="6445"/>
                  </a:cubicBezTo>
                  <a:cubicBezTo>
                    <a:pt x="27508" y="6626"/>
                    <a:pt x="27576" y="6722"/>
                    <a:pt x="27660" y="6722"/>
                  </a:cubicBezTo>
                  <a:cubicBezTo>
                    <a:pt x="27689" y="6722"/>
                    <a:pt x="27720" y="6711"/>
                    <a:pt x="27751" y="6688"/>
                  </a:cubicBezTo>
                  <a:cubicBezTo>
                    <a:pt x="27782" y="6627"/>
                    <a:pt x="27782" y="6566"/>
                    <a:pt x="27751" y="6475"/>
                  </a:cubicBezTo>
                  <a:cubicBezTo>
                    <a:pt x="27721" y="6414"/>
                    <a:pt x="27691" y="6323"/>
                    <a:pt x="27630" y="6262"/>
                  </a:cubicBezTo>
                  <a:cubicBezTo>
                    <a:pt x="27630" y="6232"/>
                    <a:pt x="27599" y="6201"/>
                    <a:pt x="27569" y="6201"/>
                  </a:cubicBezTo>
                  <a:close/>
                  <a:moveTo>
                    <a:pt x="41733" y="6232"/>
                  </a:moveTo>
                  <a:cubicBezTo>
                    <a:pt x="41673" y="6232"/>
                    <a:pt x="41673" y="6232"/>
                    <a:pt x="41642" y="6262"/>
                  </a:cubicBezTo>
                  <a:cubicBezTo>
                    <a:pt x="41581" y="6293"/>
                    <a:pt x="41581" y="6384"/>
                    <a:pt x="41612" y="6445"/>
                  </a:cubicBezTo>
                  <a:cubicBezTo>
                    <a:pt x="41673" y="6536"/>
                    <a:pt x="41733" y="6627"/>
                    <a:pt x="41764" y="6718"/>
                  </a:cubicBezTo>
                  <a:cubicBezTo>
                    <a:pt x="41775" y="6741"/>
                    <a:pt x="41796" y="6751"/>
                    <a:pt x="41817" y="6751"/>
                  </a:cubicBezTo>
                  <a:cubicBezTo>
                    <a:pt x="41851" y="6751"/>
                    <a:pt x="41885" y="6725"/>
                    <a:pt x="41885" y="6688"/>
                  </a:cubicBezTo>
                  <a:cubicBezTo>
                    <a:pt x="41885" y="6566"/>
                    <a:pt x="41885" y="6445"/>
                    <a:pt x="41855" y="6353"/>
                  </a:cubicBezTo>
                  <a:cubicBezTo>
                    <a:pt x="41825" y="6293"/>
                    <a:pt x="41764" y="6262"/>
                    <a:pt x="41733" y="6232"/>
                  </a:cubicBezTo>
                  <a:close/>
                  <a:moveTo>
                    <a:pt x="16147" y="6530"/>
                  </a:moveTo>
                  <a:cubicBezTo>
                    <a:pt x="16102" y="6530"/>
                    <a:pt x="16079" y="6605"/>
                    <a:pt x="16079" y="6657"/>
                  </a:cubicBezTo>
                  <a:cubicBezTo>
                    <a:pt x="16110" y="6718"/>
                    <a:pt x="16140" y="6779"/>
                    <a:pt x="16171" y="6779"/>
                  </a:cubicBezTo>
                  <a:cubicBezTo>
                    <a:pt x="16201" y="6779"/>
                    <a:pt x="16231" y="6718"/>
                    <a:pt x="16262" y="6657"/>
                  </a:cubicBezTo>
                  <a:cubicBezTo>
                    <a:pt x="16231" y="6597"/>
                    <a:pt x="16201" y="6536"/>
                    <a:pt x="16171" y="6536"/>
                  </a:cubicBezTo>
                  <a:cubicBezTo>
                    <a:pt x="16162" y="6532"/>
                    <a:pt x="16155" y="6530"/>
                    <a:pt x="16147" y="6530"/>
                  </a:cubicBezTo>
                  <a:close/>
                  <a:moveTo>
                    <a:pt x="57205" y="6505"/>
                  </a:moveTo>
                  <a:cubicBezTo>
                    <a:pt x="57205" y="6536"/>
                    <a:pt x="57174" y="6566"/>
                    <a:pt x="57174" y="6597"/>
                  </a:cubicBezTo>
                  <a:cubicBezTo>
                    <a:pt x="57174" y="6657"/>
                    <a:pt x="57205" y="6688"/>
                    <a:pt x="57235" y="6779"/>
                  </a:cubicBezTo>
                  <a:cubicBezTo>
                    <a:pt x="57266" y="6688"/>
                    <a:pt x="57266" y="6627"/>
                    <a:pt x="57266" y="6597"/>
                  </a:cubicBezTo>
                  <a:cubicBezTo>
                    <a:pt x="57266" y="6566"/>
                    <a:pt x="57235" y="6536"/>
                    <a:pt x="57205" y="6505"/>
                  </a:cubicBezTo>
                  <a:close/>
                  <a:moveTo>
                    <a:pt x="20456" y="6627"/>
                  </a:moveTo>
                  <a:cubicBezTo>
                    <a:pt x="20426" y="6627"/>
                    <a:pt x="20426" y="6657"/>
                    <a:pt x="20396" y="6718"/>
                  </a:cubicBezTo>
                  <a:cubicBezTo>
                    <a:pt x="20426" y="6749"/>
                    <a:pt x="20426" y="6809"/>
                    <a:pt x="20456" y="6809"/>
                  </a:cubicBezTo>
                  <a:cubicBezTo>
                    <a:pt x="20487" y="6809"/>
                    <a:pt x="20487" y="6749"/>
                    <a:pt x="20517" y="6718"/>
                  </a:cubicBezTo>
                  <a:cubicBezTo>
                    <a:pt x="20487" y="6688"/>
                    <a:pt x="20487" y="6627"/>
                    <a:pt x="20456" y="6627"/>
                  </a:cubicBezTo>
                  <a:close/>
                  <a:moveTo>
                    <a:pt x="22584" y="6749"/>
                  </a:moveTo>
                  <a:cubicBezTo>
                    <a:pt x="22554" y="6809"/>
                    <a:pt x="22554" y="6840"/>
                    <a:pt x="22554" y="6870"/>
                  </a:cubicBezTo>
                  <a:cubicBezTo>
                    <a:pt x="22554" y="6895"/>
                    <a:pt x="22574" y="6939"/>
                    <a:pt x="22581" y="6939"/>
                  </a:cubicBezTo>
                  <a:cubicBezTo>
                    <a:pt x="22583" y="6939"/>
                    <a:pt x="22584" y="6937"/>
                    <a:pt x="22584" y="6931"/>
                  </a:cubicBezTo>
                  <a:cubicBezTo>
                    <a:pt x="22615" y="6901"/>
                    <a:pt x="22615" y="6870"/>
                    <a:pt x="22615" y="6840"/>
                  </a:cubicBezTo>
                  <a:cubicBezTo>
                    <a:pt x="22645" y="6809"/>
                    <a:pt x="22615" y="6779"/>
                    <a:pt x="22584" y="6749"/>
                  </a:cubicBezTo>
                  <a:close/>
                  <a:moveTo>
                    <a:pt x="18025" y="7022"/>
                  </a:moveTo>
                  <a:cubicBezTo>
                    <a:pt x="17994" y="7022"/>
                    <a:pt x="17994" y="7053"/>
                    <a:pt x="17964" y="7053"/>
                  </a:cubicBezTo>
                  <a:cubicBezTo>
                    <a:pt x="17964" y="7113"/>
                    <a:pt x="17994" y="7174"/>
                    <a:pt x="17994" y="7174"/>
                  </a:cubicBezTo>
                  <a:cubicBezTo>
                    <a:pt x="18025" y="7174"/>
                    <a:pt x="18025" y="7144"/>
                    <a:pt x="18055" y="7113"/>
                  </a:cubicBezTo>
                  <a:cubicBezTo>
                    <a:pt x="18055" y="7083"/>
                    <a:pt x="18025" y="7053"/>
                    <a:pt x="18025" y="7022"/>
                  </a:cubicBezTo>
                  <a:close/>
                  <a:moveTo>
                    <a:pt x="42727" y="6774"/>
                  </a:moveTo>
                  <a:cubicBezTo>
                    <a:pt x="42700" y="6774"/>
                    <a:pt x="42676" y="6886"/>
                    <a:pt x="42676" y="7022"/>
                  </a:cubicBezTo>
                  <a:cubicBezTo>
                    <a:pt x="42676" y="7053"/>
                    <a:pt x="42706" y="7053"/>
                    <a:pt x="42706" y="7083"/>
                  </a:cubicBezTo>
                  <a:cubicBezTo>
                    <a:pt x="42706" y="7174"/>
                    <a:pt x="42706" y="7235"/>
                    <a:pt x="42767" y="7235"/>
                  </a:cubicBezTo>
                  <a:cubicBezTo>
                    <a:pt x="42828" y="7235"/>
                    <a:pt x="42828" y="7144"/>
                    <a:pt x="42828" y="7083"/>
                  </a:cubicBezTo>
                  <a:cubicBezTo>
                    <a:pt x="42828" y="7053"/>
                    <a:pt x="42828" y="7022"/>
                    <a:pt x="42828" y="6992"/>
                  </a:cubicBezTo>
                  <a:cubicBezTo>
                    <a:pt x="42797" y="6901"/>
                    <a:pt x="42797" y="6809"/>
                    <a:pt x="42736" y="6779"/>
                  </a:cubicBezTo>
                  <a:cubicBezTo>
                    <a:pt x="42733" y="6776"/>
                    <a:pt x="42730" y="6774"/>
                    <a:pt x="42727" y="6774"/>
                  </a:cubicBezTo>
                  <a:close/>
                  <a:moveTo>
                    <a:pt x="57539" y="7022"/>
                  </a:moveTo>
                  <a:cubicBezTo>
                    <a:pt x="57539" y="7083"/>
                    <a:pt x="57509" y="7113"/>
                    <a:pt x="57509" y="7144"/>
                  </a:cubicBezTo>
                  <a:cubicBezTo>
                    <a:pt x="57509" y="7174"/>
                    <a:pt x="57539" y="7205"/>
                    <a:pt x="57570" y="7265"/>
                  </a:cubicBezTo>
                  <a:cubicBezTo>
                    <a:pt x="57600" y="7205"/>
                    <a:pt x="57630" y="7174"/>
                    <a:pt x="57600" y="7113"/>
                  </a:cubicBezTo>
                  <a:cubicBezTo>
                    <a:pt x="57600" y="7083"/>
                    <a:pt x="57570" y="7053"/>
                    <a:pt x="57539" y="7022"/>
                  </a:cubicBezTo>
                  <a:close/>
                  <a:moveTo>
                    <a:pt x="46901" y="7113"/>
                  </a:moveTo>
                  <a:cubicBezTo>
                    <a:pt x="46870" y="7113"/>
                    <a:pt x="46870" y="7174"/>
                    <a:pt x="46840" y="7205"/>
                  </a:cubicBezTo>
                  <a:cubicBezTo>
                    <a:pt x="46870" y="7235"/>
                    <a:pt x="46870" y="7296"/>
                    <a:pt x="46901" y="7296"/>
                  </a:cubicBezTo>
                  <a:cubicBezTo>
                    <a:pt x="46901" y="7265"/>
                    <a:pt x="46931" y="7235"/>
                    <a:pt x="46931" y="7205"/>
                  </a:cubicBezTo>
                  <a:cubicBezTo>
                    <a:pt x="46931" y="7174"/>
                    <a:pt x="46901" y="7113"/>
                    <a:pt x="46901" y="7113"/>
                  </a:cubicBezTo>
                  <a:close/>
                  <a:moveTo>
                    <a:pt x="24317" y="7235"/>
                  </a:moveTo>
                  <a:cubicBezTo>
                    <a:pt x="24286" y="7235"/>
                    <a:pt x="24286" y="7296"/>
                    <a:pt x="24256" y="7326"/>
                  </a:cubicBezTo>
                  <a:cubicBezTo>
                    <a:pt x="24286" y="7356"/>
                    <a:pt x="24286" y="7417"/>
                    <a:pt x="24317" y="7417"/>
                  </a:cubicBezTo>
                  <a:cubicBezTo>
                    <a:pt x="24317" y="7387"/>
                    <a:pt x="24347" y="7356"/>
                    <a:pt x="24347" y="7326"/>
                  </a:cubicBezTo>
                  <a:cubicBezTo>
                    <a:pt x="24347" y="7296"/>
                    <a:pt x="24317" y="7235"/>
                    <a:pt x="24317" y="7235"/>
                  </a:cubicBezTo>
                  <a:close/>
                  <a:moveTo>
                    <a:pt x="46749" y="7356"/>
                  </a:moveTo>
                  <a:cubicBezTo>
                    <a:pt x="46749" y="7417"/>
                    <a:pt x="46718" y="7448"/>
                    <a:pt x="46718" y="7478"/>
                  </a:cubicBezTo>
                  <a:cubicBezTo>
                    <a:pt x="46718" y="7508"/>
                    <a:pt x="46749" y="7508"/>
                    <a:pt x="46779" y="7539"/>
                  </a:cubicBezTo>
                  <a:cubicBezTo>
                    <a:pt x="46779" y="7508"/>
                    <a:pt x="46779" y="7478"/>
                    <a:pt x="46779" y="7448"/>
                  </a:cubicBezTo>
                  <a:cubicBezTo>
                    <a:pt x="46779" y="7417"/>
                    <a:pt x="46779" y="7417"/>
                    <a:pt x="46749" y="7356"/>
                  </a:cubicBezTo>
                  <a:close/>
                  <a:moveTo>
                    <a:pt x="57357" y="7326"/>
                  </a:moveTo>
                  <a:cubicBezTo>
                    <a:pt x="57326" y="7326"/>
                    <a:pt x="57296" y="7326"/>
                    <a:pt x="57266" y="7356"/>
                  </a:cubicBezTo>
                  <a:cubicBezTo>
                    <a:pt x="57266" y="7387"/>
                    <a:pt x="57235" y="7417"/>
                    <a:pt x="57235" y="7448"/>
                  </a:cubicBezTo>
                  <a:cubicBezTo>
                    <a:pt x="57235" y="7478"/>
                    <a:pt x="57266" y="7539"/>
                    <a:pt x="57296" y="7539"/>
                  </a:cubicBezTo>
                  <a:cubicBezTo>
                    <a:pt x="57311" y="7554"/>
                    <a:pt x="57334" y="7562"/>
                    <a:pt x="57357" y="7562"/>
                  </a:cubicBezTo>
                  <a:cubicBezTo>
                    <a:pt x="57380" y="7562"/>
                    <a:pt x="57402" y="7554"/>
                    <a:pt x="57418" y="7539"/>
                  </a:cubicBezTo>
                  <a:cubicBezTo>
                    <a:pt x="57448" y="7539"/>
                    <a:pt x="57448" y="7478"/>
                    <a:pt x="57448" y="7448"/>
                  </a:cubicBezTo>
                  <a:cubicBezTo>
                    <a:pt x="57448" y="7417"/>
                    <a:pt x="57418" y="7387"/>
                    <a:pt x="57418" y="7356"/>
                  </a:cubicBezTo>
                  <a:cubicBezTo>
                    <a:pt x="57387" y="7326"/>
                    <a:pt x="57357" y="7326"/>
                    <a:pt x="57357" y="7326"/>
                  </a:cubicBezTo>
                  <a:close/>
                  <a:moveTo>
                    <a:pt x="10851" y="7478"/>
                  </a:moveTo>
                  <a:cubicBezTo>
                    <a:pt x="10851" y="7508"/>
                    <a:pt x="10821" y="7508"/>
                    <a:pt x="10821" y="7539"/>
                  </a:cubicBezTo>
                  <a:cubicBezTo>
                    <a:pt x="10851" y="7539"/>
                    <a:pt x="10851" y="7569"/>
                    <a:pt x="10851" y="7569"/>
                  </a:cubicBezTo>
                  <a:cubicBezTo>
                    <a:pt x="10851" y="7569"/>
                    <a:pt x="10882" y="7539"/>
                    <a:pt x="10882" y="7539"/>
                  </a:cubicBezTo>
                  <a:cubicBezTo>
                    <a:pt x="10882" y="7508"/>
                    <a:pt x="10851" y="7508"/>
                    <a:pt x="10851" y="7478"/>
                  </a:cubicBezTo>
                  <a:close/>
                  <a:moveTo>
                    <a:pt x="36272" y="7390"/>
                  </a:moveTo>
                  <a:cubicBezTo>
                    <a:pt x="36238" y="7390"/>
                    <a:pt x="36205" y="7411"/>
                    <a:pt x="36171" y="7478"/>
                  </a:cubicBezTo>
                  <a:cubicBezTo>
                    <a:pt x="36233" y="7582"/>
                    <a:pt x="36267" y="7629"/>
                    <a:pt x="36302" y="7629"/>
                  </a:cubicBezTo>
                  <a:cubicBezTo>
                    <a:pt x="36318" y="7629"/>
                    <a:pt x="36334" y="7619"/>
                    <a:pt x="36353" y="7600"/>
                  </a:cubicBezTo>
                  <a:cubicBezTo>
                    <a:pt x="36384" y="7569"/>
                    <a:pt x="36384" y="7539"/>
                    <a:pt x="36384" y="7478"/>
                  </a:cubicBezTo>
                  <a:cubicBezTo>
                    <a:pt x="36384" y="7448"/>
                    <a:pt x="36384" y="7417"/>
                    <a:pt x="36353" y="7417"/>
                  </a:cubicBezTo>
                  <a:cubicBezTo>
                    <a:pt x="36326" y="7404"/>
                    <a:pt x="36299" y="7390"/>
                    <a:pt x="36272" y="7390"/>
                  </a:cubicBezTo>
                  <a:close/>
                  <a:moveTo>
                    <a:pt x="16201" y="7387"/>
                  </a:moveTo>
                  <a:cubicBezTo>
                    <a:pt x="16201" y="7387"/>
                    <a:pt x="16140" y="7448"/>
                    <a:pt x="16140" y="7478"/>
                  </a:cubicBezTo>
                  <a:cubicBezTo>
                    <a:pt x="16171" y="7508"/>
                    <a:pt x="16171" y="7569"/>
                    <a:pt x="16201" y="7630"/>
                  </a:cubicBezTo>
                  <a:cubicBezTo>
                    <a:pt x="16231" y="7569"/>
                    <a:pt x="16262" y="7539"/>
                    <a:pt x="16262" y="7478"/>
                  </a:cubicBezTo>
                  <a:cubicBezTo>
                    <a:pt x="16262" y="7448"/>
                    <a:pt x="16231" y="7417"/>
                    <a:pt x="16201" y="7387"/>
                  </a:cubicBezTo>
                  <a:close/>
                  <a:moveTo>
                    <a:pt x="44895" y="7478"/>
                  </a:moveTo>
                  <a:cubicBezTo>
                    <a:pt x="44895" y="7508"/>
                    <a:pt x="44864" y="7539"/>
                    <a:pt x="44864" y="7569"/>
                  </a:cubicBezTo>
                  <a:cubicBezTo>
                    <a:pt x="44864" y="7630"/>
                    <a:pt x="44895" y="7660"/>
                    <a:pt x="44925" y="7721"/>
                  </a:cubicBezTo>
                  <a:cubicBezTo>
                    <a:pt x="44925" y="7660"/>
                    <a:pt x="44955" y="7630"/>
                    <a:pt x="44955" y="7600"/>
                  </a:cubicBezTo>
                  <a:cubicBezTo>
                    <a:pt x="44955" y="7539"/>
                    <a:pt x="44925" y="7508"/>
                    <a:pt x="44895" y="7478"/>
                  </a:cubicBezTo>
                  <a:close/>
                  <a:moveTo>
                    <a:pt x="16991" y="7569"/>
                  </a:moveTo>
                  <a:cubicBezTo>
                    <a:pt x="16931" y="7600"/>
                    <a:pt x="16900" y="7600"/>
                    <a:pt x="16839" y="7630"/>
                  </a:cubicBezTo>
                  <a:cubicBezTo>
                    <a:pt x="16809" y="7630"/>
                    <a:pt x="16809" y="7691"/>
                    <a:pt x="16809" y="7721"/>
                  </a:cubicBezTo>
                  <a:cubicBezTo>
                    <a:pt x="16779" y="7752"/>
                    <a:pt x="16839" y="7812"/>
                    <a:pt x="16839" y="7812"/>
                  </a:cubicBezTo>
                  <a:lnTo>
                    <a:pt x="17143" y="7812"/>
                  </a:lnTo>
                  <a:cubicBezTo>
                    <a:pt x="17143" y="7812"/>
                    <a:pt x="17174" y="7721"/>
                    <a:pt x="17174" y="7691"/>
                  </a:cubicBezTo>
                  <a:cubicBezTo>
                    <a:pt x="17174" y="7660"/>
                    <a:pt x="17143" y="7600"/>
                    <a:pt x="17113" y="7600"/>
                  </a:cubicBezTo>
                  <a:cubicBezTo>
                    <a:pt x="17098" y="7584"/>
                    <a:pt x="17075" y="7584"/>
                    <a:pt x="17052" y="7584"/>
                  </a:cubicBezTo>
                  <a:cubicBezTo>
                    <a:pt x="17029" y="7584"/>
                    <a:pt x="17007" y="7584"/>
                    <a:pt x="16991" y="7569"/>
                  </a:cubicBezTo>
                  <a:close/>
                  <a:moveTo>
                    <a:pt x="36080" y="7691"/>
                  </a:moveTo>
                  <a:cubicBezTo>
                    <a:pt x="36049" y="7691"/>
                    <a:pt x="36019" y="7721"/>
                    <a:pt x="36019" y="7752"/>
                  </a:cubicBezTo>
                  <a:cubicBezTo>
                    <a:pt x="36019" y="7782"/>
                    <a:pt x="35989" y="7843"/>
                    <a:pt x="35989" y="7904"/>
                  </a:cubicBezTo>
                  <a:cubicBezTo>
                    <a:pt x="36019" y="7904"/>
                    <a:pt x="36049" y="7873"/>
                    <a:pt x="36080" y="7843"/>
                  </a:cubicBezTo>
                  <a:cubicBezTo>
                    <a:pt x="36110" y="7843"/>
                    <a:pt x="36110" y="7782"/>
                    <a:pt x="36110" y="7752"/>
                  </a:cubicBezTo>
                  <a:cubicBezTo>
                    <a:pt x="36110" y="7752"/>
                    <a:pt x="36080" y="7691"/>
                    <a:pt x="36080" y="7691"/>
                  </a:cubicBezTo>
                  <a:close/>
                  <a:moveTo>
                    <a:pt x="45381" y="7448"/>
                  </a:moveTo>
                  <a:cubicBezTo>
                    <a:pt x="45381" y="7448"/>
                    <a:pt x="45351" y="7508"/>
                    <a:pt x="45320" y="7539"/>
                  </a:cubicBezTo>
                  <a:cubicBezTo>
                    <a:pt x="45320" y="7630"/>
                    <a:pt x="45320" y="7721"/>
                    <a:pt x="45320" y="7782"/>
                  </a:cubicBezTo>
                  <a:cubicBezTo>
                    <a:pt x="45320" y="7843"/>
                    <a:pt x="45351" y="7934"/>
                    <a:pt x="45381" y="7934"/>
                  </a:cubicBezTo>
                  <a:cubicBezTo>
                    <a:pt x="45389" y="7938"/>
                    <a:pt x="45397" y="7940"/>
                    <a:pt x="45404" y="7940"/>
                  </a:cubicBezTo>
                  <a:cubicBezTo>
                    <a:pt x="45449" y="7940"/>
                    <a:pt x="45472" y="7865"/>
                    <a:pt x="45472" y="7812"/>
                  </a:cubicBezTo>
                  <a:cubicBezTo>
                    <a:pt x="45472" y="7782"/>
                    <a:pt x="45472" y="7721"/>
                    <a:pt x="45472" y="7691"/>
                  </a:cubicBezTo>
                  <a:cubicBezTo>
                    <a:pt x="45472" y="7660"/>
                    <a:pt x="45472" y="7600"/>
                    <a:pt x="45442" y="7539"/>
                  </a:cubicBezTo>
                  <a:cubicBezTo>
                    <a:pt x="45442" y="7508"/>
                    <a:pt x="45411" y="7478"/>
                    <a:pt x="45381" y="7448"/>
                  </a:cubicBezTo>
                  <a:close/>
                  <a:moveTo>
                    <a:pt x="33010" y="7812"/>
                  </a:moveTo>
                  <a:cubicBezTo>
                    <a:pt x="32979" y="7873"/>
                    <a:pt x="32979" y="7904"/>
                    <a:pt x="32979" y="7934"/>
                  </a:cubicBezTo>
                  <a:cubicBezTo>
                    <a:pt x="32979" y="7964"/>
                    <a:pt x="33010" y="7995"/>
                    <a:pt x="33010" y="8025"/>
                  </a:cubicBezTo>
                  <a:cubicBezTo>
                    <a:pt x="33040" y="7995"/>
                    <a:pt x="33071" y="7964"/>
                    <a:pt x="33071" y="7934"/>
                  </a:cubicBezTo>
                  <a:cubicBezTo>
                    <a:pt x="33071" y="7904"/>
                    <a:pt x="33040" y="7873"/>
                    <a:pt x="33010" y="7812"/>
                  </a:cubicBezTo>
                  <a:close/>
                  <a:moveTo>
                    <a:pt x="42257" y="7308"/>
                  </a:moveTo>
                  <a:cubicBezTo>
                    <a:pt x="42178" y="7308"/>
                    <a:pt x="42098" y="7415"/>
                    <a:pt x="42098" y="7569"/>
                  </a:cubicBezTo>
                  <a:cubicBezTo>
                    <a:pt x="42098" y="7630"/>
                    <a:pt x="42098" y="7691"/>
                    <a:pt x="42098" y="7721"/>
                  </a:cubicBezTo>
                  <a:cubicBezTo>
                    <a:pt x="42098" y="7782"/>
                    <a:pt x="42098" y="7843"/>
                    <a:pt x="42098" y="7873"/>
                  </a:cubicBezTo>
                  <a:cubicBezTo>
                    <a:pt x="42124" y="8052"/>
                    <a:pt x="42171" y="8124"/>
                    <a:pt x="42240" y="8124"/>
                  </a:cubicBezTo>
                  <a:cubicBezTo>
                    <a:pt x="42252" y="8124"/>
                    <a:pt x="42266" y="8121"/>
                    <a:pt x="42281" y="8116"/>
                  </a:cubicBezTo>
                  <a:cubicBezTo>
                    <a:pt x="42372" y="8086"/>
                    <a:pt x="42402" y="8025"/>
                    <a:pt x="42402" y="7843"/>
                  </a:cubicBezTo>
                  <a:cubicBezTo>
                    <a:pt x="42402" y="7691"/>
                    <a:pt x="42433" y="7478"/>
                    <a:pt x="42341" y="7356"/>
                  </a:cubicBezTo>
                  <a:cubicBezTo>
                    <a:pt x="42316" y="7323"/>
                    <a:pt x="42287" y="7308"/>
                    <a:pt x="42257" y="7308"/>
                  </a:cubicBezTo>
                  <a:close/>
                  <a:moveTo>
                    <a:pt x="35989" y="7904"/>
                  </a:moveTo>
                  <a:cubicBezTo>
                    <a:pt x="35973" y="7919"/>
                    <a:pt x="35958" y="7919"/>
                    <a:pt x="35943" y="7919"/>
                  </a:cubicBezTo>
                  <a:cubicBezTo>
                    <a:pt x="35928" y="7919"/>
                    <a:pt x="35913" y="7919"/>
                    <a:pt x="35897" y="7934"/>
                  </a:cubicBezTo>
                  <a:cubicBezTo>
                    <a:pt x="35867" y="7964"/>
                    <a:pt x="35867" y="8056"/>
                    <a:pt x="35867" y="8086"/>
                  </a:cubicBezTo>
                  <a:cubicBezTo>
                    <a:pt x="35867" y="8116"/>
                    <a:pt x="35897" y="8177"/>
                    <a:pt x="35928" y="8177"/>
                  </a:cubicBezTo>
                  <a:cubicBezTo>
                    <a:pt x="35958" y="8177"/>
                    <a:pt x="35989" y="8147"/>
                    <a:pt x="35989" y="8086"/>
                  </a:cubicBezTo>
                  <a:cubicBezTo>
                    <a:pt x="35989" y="8056"/>
                    <a:pt x="35989" y="7964"/>
                    <a:pt x="35989" y="7904"/>
                  </a:cubicBezTo>
                  <a:close/>
                  <a:moveTo>
                    <a:pt x="36687" y="7668"/>
                  </a:moveTo>
                  <a:cubicBezTo>
                    <a:pt x="36670" y="7668"/>
                    <a:pt x="36651" y="7685"/>
                    <a:pt x="36627" y="7721"/>
                  </a:cubicBezTo>
                  <a:cubicBezTo>
                    <a:pt x="36597" y="7782"/>
                    <a:pt x="36536" y="7843"/>
                    <a:pt x="36505" y="7904"/>
                  </a:cubicBezTo>
                  <a:cubicBezTo>
                    <a:pt x="36475" y="7964"/>
                    <a:pt x="36475" y="8025"/>
                    <a:pt x="36505" y="8116"/>
                  </a:cubicBezTo>
                  <a:cubicBezTo>
                    <a:pt x="36524" y="8154"/>
                    <a:pt x="36578" y="8180"/>
                    <a:pt x="36630" y="8180"/>
                  </a:cubicBezTo>
                  <a:cubicBezTo>
                    <a:pt x="36663" y="8180"/>
                    <a:pt x="36695" y="8170"/>
                    <a:pt x="36718" y="8147"/>
                  </a:cubicBezTo>
                  <a:cubicBezTo>
                    <a:pt x="36749" y="8116"/>
                    <a:pt x="36779" y="8025"/>
                    <a:pt x="36749" y="7904"/>
                  </a:cubicBezTo>
                  <a:cubicBezTo>
                    <a:pt x="36749" y="7873"/>
                    <a:pt x="36749" y="7812"/>
                    <a:pt x="36749" y="7782"/>
                  </a:cubicBezTo>
                  <a:cubicBezTo>
                    <a:pt x="36730" y="7708"/>
                    <a:pt x="36712" y="7668"/>
                    <a:pt x="36687" y="7668"/>
                  </a:cubicBezTo>
                  <a:close/>
                  <a:moveTo>
                    <a:pt x="33846" y="8044"/>
                  </a:moveTo>
                  <a:cubicBezTo>
                    <a:pt x="33831" y="8044"/>
                    <a:pt x="33815" y="8048"/>
                    <a:pt x="33800" y="8056"/>
                  </a:cubicBezTo>
                  <a:cubicBezTo>
                    <a:pt x="33770" y="8056"/>
                    <a:pt x="33739" y="8116"/>
                    <a:pt x="33739" y="8147"/>
                  </a:cubicBezTo>
                  <a:cubicBezTo>
                    <a:pt x="33739" y="8177"/>
                    <a:pt x="33770" y="8238"/>
                    <a:pt x="33770" y="8268"/>
                  </a:cubicBezTo>
                  <a:cubicBezTo>
                    <a:pt x="33798" y="8278"/>
                    <a:pt x="33823" y="8284"/>
                    <a:pt x="33846" y="8284"/>
                  </a:cubicBezTo>
                  <a:cubicBezTo>
                    <a:pt x="33899" y="8284"/>
                    <a:pt x="33941" y="8252"/>
                    <a:pt x="33983" y="8147"/>
                  </a:cubicBezTo>
                  <a:cubicBezTo>
                    <a:pt x="33937" y="8078"/>
                    <a:pt x="33891" y="8044"/>
                    <a:pt x="33846" y="8044"/>
                  </a:cubicBezTo>
                  <a:close/>
                  <a:moveTo>
                    <a:pt x="53637" y="8048"/>
                  </a:moveTo>
                  <a:cubicBezTo>
                    <a:pt x="53630" y="8048"/>
                    <a:pt x="53624" y="8050"/>
                    <a:pt x="53618" y="8056"/>
                  </a:cubicBezTo>
                  <a:cubicBezTo>
                    <a:pt x="53588" y="8056"/>
                    <a:pt x="53557" y="8116"/>
                    <a:pt x="53527" y="8147"/>
                  </a:cubicBezTo>
                  <a:cubicBezTo>
                    <a:pt x="53527" y="8299"/>
                    <a:pt x="53557" y="8299"/>
                    <a:pt x="53618" y="8299"/>
                  </a:cubicBezTo>
                  <a:cubicBezTo>
                    <a:pt x="53679" y="8299"/>
                    <a:pt x="53709" y="8299"/>
                    <a:pt x="53709" y="8177"/>
                  </a:cubicBezTo>
                  <a:cubicBezTo>
                    <a:pt x="53709" y="8102"/>
                    <a:pt x="53668" y="8048"/>
                    <a:pt x="53637" y="8048"/>
                  </a:cubicBezTo>
                  <a:close/>
                  <a:moveTo>
                    <a:pt x="7660" y="7951"/>
                  </a:moveTo>
                  <a:cubicBezTo>
                    <a:pt x="7640" y="7951"/>
                    <a:pt x="7619" y="7964"/>
                    <a:pt x="7599" y="7964"/>
                  </a:cubicBezTo>
                  <a:cubicBezTo>
                    <a:pt x="7569" y="8025"/>
                    <a:pt x="7508" y="8116"/>
                    <a:pt x="7477" y="8177"/>
                  </a:cubicBezTo>
                  <a:cubicBezTo>
                    <a:pt x="7447" y="8268"/>
                    <a:pt x="7447" y="8390"/>
                    <a:pt x="7538" y="8451"/>
                  </a:cubicBezTo>
                  <a:lnTo>
                    <a:pt x="7599" y="8451"/>
                  </a:lnTo>
                  <a:cubicBezTo>
                    <a:pt x="7690" y="8451"/>
                    <a:pt x="7751" y="8451"/>
                    <a:pt x="7751" y="8329"/>
                  </a:cubicBezTo>
                  <a:cubicBezTo>
                    <a:pt x="7781" y="8238"/>
                    <a:pt x="7721" y="7995"/>
                    <a:pt x="7690" y="7964"/>
                  </a:cubicBezTo>
                  <a:cubicBezTo>
                    <a:pt x="7680" y="7954"/>
                    <a:pt x="7670" y="7951"/>
                    <a:pt x="7660" y="7951"/>
                  </a:cubicBezTo>
                  <a:close/>
                  <a:moveTo>
                    <a:pt x="32432" y="8451"/>
                  </a:moveTo>
                  <a:cubicBezTo>
                    <a:pt x="32402" y="8451"/>
                    <a:pt x="32402" y="8481"/>
                    <a:pt x="32372" y="8512"/>
                  </a:cubicBezTo>
                  <a:cubicBezTo>
                    <a:pt x="32402" y="8542"/>
                    <a:pt x="32402" y="8603"/>
                    <a:pt x="32432" y="8603"/>
                  </a:cubicBezTo>
                  <a:cubicBezTo>
                    <a:pt x="32432" y="8603"/>
                    <a:pt x="32463" y="8542"/>
                    <a:pt x="32463" y="8512"/>
                  </a:cubicBezTo>
                  <a:cubicBezTo>
                    <a:pt x="32463" y="8481"/>
                    <a:pt x="32432" y="8451"/>
                    <a:pt x="32432" y="8451"/>
                  </a:cubicBezTo>
                  <a:close/>
                  <a:moveTo>
                    <a:pt x="16262" y="8177"/>
                  </a:moveTo>
                  <a:cubicBezTo>
                    <a:pt x="16262" y="8208"/>
                    <a:pt x="16201" y="8238"/>
                    <a:pt x="16201" y="8268"/>
                  </a:cubicBezTo>
                  <a:cubicBezTo>
                    <a:pt x="16171" y="8390"/>
                    <a:pt x="16231" y="8420"/>
                    <a:pt x="16262" y="8451"/>
                  </a:cubicBezTo>
                  <a:cubicBezTo>
                    <a:pt x="16292" y="8481"/>
                    <a:pt x="16323" y="8542"/>
                    <a:pt x="16353" y="8572"/>
                  </a:cubicBezTo>
                  <a:cubicBezTo>
                    <a:pt x="16383" y="8603"/>
                    <a:pt x="16414" y="8633"/>
                    <a:pt x="16444" y="8633"/>
                  </a:cubicBezTo>
                  <a:cubicBezTo>
                    <a:pt x="16444" y="8603"/>
                    <a:pt x="16475" y="8542"/>
                    <a:pt x="16475" y="8512"/>
                  </a:cubicBezTo>
                  <a:cubicBezTo>
                    <a:pt x="16505" y="8268"/>
                    <a:pt x="16414" y="8177"/>
                    <a:pt x="16262" y="8177"/>
                  </a:cubicBezTo>
                  <a:close/>
                  <a:moveTo>
                    <a:pt x="62372" y="8481"/>
                  </a:moveTo>
                  <a:cubicBezTo>
                    <a:pt x="62342" y="8481"/>
                    <a:pt x="62342" y="8512"/>
                    <a:pt x="62311" y="8512"/>
                  </a:cubicBezTo>
                  <a:cubicBezTo>
                    <a:pt x="62311" y="8542"/>
                    <a:pt x="62342" y="8572"/>
                    <a:pt x="62342" y="8572"/>
                  </a:cubicBezTo>
                  <a:cubicBezTo>
                    <a:pt x="62342" y="8603"/>
                    <a:pt x="62372" y="8633"/>
                    <a:pt x="62403" y="8633"/>
                  </a:cubicBezTo>
                  <a:cubicBezTo>
                    <a:pt x="62403" y="8633"/>
                    <a:pt x="62403" y="8572"/>
                    <a:pt x="62403" y="8542"/>
                  </a:cubicBezTo>
                  <a:cubicBezTo>
                    <a:pt x="62403" y="8512"/>
                    <a:pt x="62372" y="8481"/>
                    <a:pt x="62372" y="8481"/>
                  </a:cubicBezTo>
                  <a:close/>
                  <a:moveTo>
                    <a:pt x="22098" y="8481"/>
                  </a:moveTo>
                  <a:cubicBezTo>
                    <a:pt x="22067" y="8481"/>
                    <a:pt x="22037" y="8542"/>
                    <a:pt x="22037" y="8572"/>
                  </a:cubicBezTo>
                  <a:cubicBezTo>
                    <a:pt x="22037" y="8572"/>
                    <a:pt x="22067" y="8633"/>
                    <a:pt x="22098" y="8663"/>
                  </a:cubicBezTo>
                  <a:cubicBezTo>
                    <a:pt x="22098" y="8633"/>
                    <a:pt x="22128" y="8603"/>
                    <a:pt x="22128" y="8542"/>
                  </a:cubicBezTo>
                  <a:cubicBezTo>
                    <a:pt x="22128" y="8542"/>
                    <a:pt x="22098" y="8481"/>
                    <a:pt x="22098" y="8481"/>
                  </a:cubicBezTo>
                  <a:close/>
                  <a:moveTo>
                    <a:pt x="55047" y="8633"/>
                  </a:moveTo>
                  <a:cubicBezTo>
                    <a:pt x="55047" y="8633"/>
                    <a:pt x="55016" y="8663"/>
                    <a:pt x="54986" y="8694"/>
                  </a:cubicBezTo>
                  <a:cubicBezTo>
                    <a:pt x="55016" y="8724"/>
                    <a:pt x="55016" y="8724"/>
                    <a:pt x="55047" y="8724"/>
                  </a:cubicBezTo>
                  <a:cubicBezTo>
                    <a:pt x="55047" y="8724"/>
                    <a:pt x="55047" y="8724"/>
                    <a:pt x="55077" y="8694"/>
                  </a:cubicBezTo>
                  <a:cubicBezTo>
                    <a:pt x="55047" y="8694"/>
                    <a:pt x="55047" y="8663"/>
                    <a:pt x="55047" y="8633"/>
                  </a:cubicBezTo>
                  <a:close/>
                  <a:moveTo>
                    <a:pt x="30396" y="8512"/>
                  </a:moveTo>
                  <a:cubicBezTo>
                    <a:pt x="30335" y="8512"/>
                    <a:pt x="30305" y="8512"/>
                    <a:pt x="30274" y="8542"/>
                  </a:cubicBezTo>
                  <a:cubicBezTo>
                    <a:pt x="30244" y="8542"/>
                    <a:pt x="30244" y="8603"/>
                    <a:pt x="30244" y="8663"/>
                  </a:cubicBezTo>
                  <a:cubicBezTo>
                    <a:pt x="30244" y="8694"/>
                    <a:pt x="30274" y="8724"/>
                    <a:pt x="30274" y="8755"/>
                  </a:cubicBezTo>
                  <a:cubicBezTo>
                    <a:pt x="30335" y="8755"/>
                    <a:pt x="30396" y="8755"/>
                    <a:pt x="30487" y="8724"/>
                  </a:cubicBezTo>
                  <a:cubicBezTo>
                    <a:pt x="30487" y="8724"/>
                    <a:pt x="30517" y="8663"/>
                    <a:pt x="30517" y="8633"/>
                  </a:cubicBezTo>
                  <a:cubicBezTo>
                    <a:pt x="30517" y="8603"/>
                    <a:pt x="30487" y="8542"/>
                    <a:pt x="30457" y="8542"/>
                  </a:cubicBezTo>
                  <a:cubicBezTo>
                    <a:pt x="30457" y="8512"/>
                    <a:pt x="30426" y="8512"/>
                    <a:pt x="30396" y="8512"/>
                  </a:cubicBezTo>
                  <a:close/>
                  <a:moveTo>
                    <a:pt x="40050" y="7709"/>
                  </a:moveTo>
                  <a:cubicBezTo>
                    <a:pt x="39945" y="7709"/>
                    <a:pt x="39844" y="7730"/>
                    <a:pt x="39758" y="7752"/>
                  </a:cubicBezTo>
                  <a:cubicBezTo>
                    <a:pt x="39697" y="7752"/>
                    <a:pt x="39667" y="7873"/>
                    <a:pt x="39727" y="7934"/>
                  </a:cubicBezTo>
                  <a:cubicBezTo>
                    <a:pt x="39727" y="7964"/>
                    <a:pt x="39758" y="7995"/>
                    <a:pt x="39758" y="8025"/>
                  </a:cubicBezTo>
                  <a:cubicBezTo>
                    <a:pt x="39788" y="8056"/>
                    <a:pt x="39819" y="8116"/>
                    <a:pt x="39819" y="8147"/>
                  </a:cubicBezTo>
                  <a:cubicBezTo>
                    <a:pt x="39788" y="8208"/>
                    <a:pt x="39758" y="8238"/>
                    <a:pt x="39727" y="8238"/>
                  </a:cubicBezTo>
                  <a:cubicBezTo>
                    <a:pt x="39667" y="8268"/>
                    <a:pt x="39606" y="8268"/>
                    <a:pt x="39545" y="8268"/>
                  </a:cubicBezTo>
                  <a:cubicBezTo>
                    <a:pt x="39545" y="8390"/>
                    <a:pt x="39545" y="8481"/>
                    <a:pt x="39545" y="8603"/>
                  </a:cubicBezTo>
                  <a:cubicBezTo>
                    <a:pt x="39575" y="8755"/>
                    <a:pt x="39606" y="8815"/>
                    <a:pt x="39667" y="8815"/>
                  </a:cubicBezTo>
                  <a:lnTo>
                    <a:pt x="39849" y="8815"/>
                  </a:lnTo>
                  <a:cubicBezTo>
                    <a:pt x="39970" y="8785"/>
                    <a:pt x="40001" y="8755"/>
                    <a:pt x="40001" y="8542"/>
                  </a:cubicBezTo>
                  <a:cubicBezTo>
                    <a:pt x="40001" y="8451"/>
                    <a:pt x="40001" y="8329"/>
                    <a:pt x="40031" y="8268"/>
                  </a:cubicBezTo>
                  <a:cubicBezTo>
                    <a:pt x="40122" y="8177"/>
                    <a:pt x="40183" y="8056"/>
                    <a:pt x="40214" y="7964"/>
                  </a:cubicBezTo>
                  <a:cubicBezTo>
                    <a:pt x="40274" y="7843"/>
                    <a:pt x="40244" y="7721"/>
                    <a:pt x="40183" y="7721"/>
                  </a:cubicBezTo>
                  <a:cubicBezTo>
                    <a:pt x="40139" y="7712"/>
                    <a:pt x="40094" y="7709"/>
                    <a:pt x="40050" y="7709"/>
                  </a:cubicBezTo>
                  <a:close/>
                  <a:moveTo>
                    <a:pt x="31520" y="8755"/>
                  </a:moveTo>
                  <a:cubicBezTo>
                    <a:pt x="31520" y="8755"/>
                    <a:pt x="31490" y="8785"/>
                    <a:pt x="31460" y="8815"/>
                  </a:cubicBezTo>
                  <a:cubicBezTo>
                    <a:pt x="31490" y="8876"/>
                    <a:pt x="31520" y="8907"/>
                    <a:pt x="31551" y="8907"/>
                  </a:cubicBezTo>
                  <a:cubicBezTo>
                    <a:pt x="31551" y="8907"/>
                    <a:pt x="31581" y="8876"/>
                    <a:pt x="31581" y="8815"/>
                  </a:cubicBezTo>
                  <a:cubicBezTo>
                    <a:pt x="31581" y="8815"/>
                    <a:pt x="31551" y="8755"/>
                    <a:pt x="31520" y="8755"/>
                  </a:cubicBezTo>
                  <a:close/>
                  <a:moveTo>
                    <a:pt x="37083" y="8390"/>
                  </a:moveTo>
                  <a:cubicBezTo>
                    <a:pt x="36992" y="8390"/>
                    <a:pt x="36901" y="8390"/>
                    <a:pt x="36779" y="8420"/>
                  </a:cubicBezTo>
                  <a:cubicBezTo>
                    <a:pt x="36657" y="8420"/>
                    <a:pt x="36597" y="8572"/>
                    <a:pt x="36657" y="8815"/>
                  </a:cubicBezTo>
                  <a:cubicBezTo>
                    <a:pt x="36675" y="8904"/>
                    <a:pt x="36703" y="8951"/>
                    <a:pt x="36735" y="8951"/>
                  </a:cubicBezTo>
                  <a:cubicBezTo>
                    <a:pt x="36759" y="8951"/>
                    <a:pt x="36784" y="8927"/>
                    <a:pt x="36809" y="8876"/>
                  </a:cubicBezTo>
                  <a:cubicBezTo>
                    <a:pt x="36870" y="8724"/>
                    <a:pt x="36961" y="8724"/>
                    <a:pt x="37052" y="8724"/>
                  </a:cubicBezTo>
                  <a:cubicBezTo>
                    <a:pt x="37085" y="8714"/>
                    <a:pt x="37117" y="8703"/>
                    <a:pt x="37148" y="8703"/>
                  </a:cubicBezTo>
                  <a:cubicBezTo>
                    <a:pt x="37204" y="8703"/>
                    <a:pt x="37256" y="8739"/>
                    <a:pt x="37296" y="8876"/>
                  </a:cubicBezTo>
                  <a:cubicBezTo>
                    <a:pt x="37312" y="8926"/>
                    <a:pt x="37366" y="8949"/>
                    <a:pt x="37416" y="8949"/>
                  </a:cubicBezTo>
                  <a:cubicBezTo>
                    <a:pt x="37457" y="8949"/>
                    <a:pt x="37495" y="8934"/>
                    <a:pt x="37508" y="8907"/>
                  </a:cubicBezTo>
                  <a:cubicBezTo>
                    <a:pt x="37600" y="8815"/>
                    <a:pt x="37569" y="8694"/>
                    <a:pt x="37569" y="8542"/>
                  </a:cubicBezTo>
                  <a:cubicBezTo>
                    <a:pt x="37539" y="8420"/>
                    <a:pt x="37508" y="8390"/>
                    <a:pt x="37417" y="8390"/>
                  </a:cubicBezTo>
                  <a:close/>
                  <a:moveTo>
                    <a:pt x="7052" y="8755"/>
                  </a:moveTo>
                  <a:cubicBezTo>
                    <a:pt x="6961" y="8755"/>
                    <a:pt x="6900" y="8785"/>
                    <a:pt x="6930" y="8876"/>
                  </a:cubicBezTo>
                  <a:cubicBezTo>
                    <a:pt x="6930" y="8998"/>
                    <a:pt x="6991" y="8998"/>
                    <a:pt x="7052" y="8998"/>
                  </a:cubicBezTo>
                  <a:cubicBezTo>
                    <a:pt x="7062" y="9008"/>
                    <a:pt x="7072" y="9011"/>
                    <a:pt x="7081" y="9011"/>
                  </a:cubicBezTo>
                  <a:cubicBezTo>
                    <a:pt x="7099" y="9011"/>
                    <a:pt x="7113" y="8998"/>
                    <a:pt x="7113" y="8998"/>
                  </a:cubicBezTo>
                  <a:cubicBezTo>
                    <a:pt x="7174" y="8967"/>
                    <a:pt x="7174" y="8815"/>
                    <a:pt x="7113" y="8785"/>
                  </a:cubicBezTo>
                  <a:cubicBezTo>
                    <a:pt x="7113" y="8755"/>
                    <a:pt x="7082" y="8755"/>
                    <a:pt x="7052" y="8755"/>
                  </a:cubicBezTo>
                  <a:close/>
                  <a:moveTo>
                    <a:pt x="45123" y="8876"/>
                  </a:moveTo>
                  <a:cubicBezTo>
                    <a:pt x="45100" y="8876"/>
                    <a:pt x="45077" y="8907"/>
                    <a:pt x="45047" y="8967"/>
                  </a:cubicBezTo>
                  <a:cubicBezTo>
                    <a:pt x="45077" y="9013"/>
                    <a:pt x="45100" y="9036"/>
                    <a:pt x="45123" y="9036"/>
                  </a:cubicBezTo>
                  <a:cubicBezTo>
                    <a:pt x="45145" y="9036"/>
                    <a:pt x="45168" y="9013"/>
                    <a:pt x="45199" y="8967"/>
                  </a:cubicBezTo>
                  <a:cubicBezTo>
                    <a:pt x="45168" y="8907"/>
                    <a:pt x="45145" y="8876"/>
                    <a:pt x="45123" y="8876"/>
                  </a:cubicBezTo>
                  <a:close/>
                  <a:moveTo>
                    <a:pt x="14123" y="8868"/>
                  </a:moveTo>
                  <a:cubicBezTo>
                    <a:pt x="14116" y="8868"/>
                    <a:pt x="14109" y="8871"/>
                    <a:pt x="14104" y="8876"/>
                  </a:cubicBezTo>
                  <a:cubicBezTo>
                    <a:pt x="14073" y="8907"/>
                    <a:pt x="14073" y="8937"/>
                    <a:pt x="14013" y="8998"/>
                  </a:cubicBezTo>
                  <a:cubicBezTo>
                    <a:pt x="14073" y="9059"/>
                    <a:pt x="14104" y="9089"/>
                    <a:pt x="14134" y="9089"/>
                  </a:cubicBezTo>
                  <a:cubicBezTo>
                    <a:pt x="14165" y="9089"/>
                    <a:pt x="14195" y="9028"/>
                    <a:pt x="14195" y="8967"/>
                  </a:cubicBezTo>
                  <a:cubicBezTo>
                    <a:pt x="14195" y="8918"/>
                    <a:pt x="14154" y="8868"/>
                    <a:pt x="14123" y="8868"/>
                  </a:cubicBezTo>
                  <a:close/>
                  <a:moveTo>
                    <a:pt x="13435" y="8876"/>
                  </a:moveTo>
                  <a:cubicBezTo>
                    <a:pt x="13405" y="8907"/>
                    <a:pt x="13374" y="8937"/>
                    <a:pt x="13344" y="9028"/>
                  </a:cubicBezTo>
                  <a:cubicBezTo>
                    <a:pt x="13344" y="9089"/>
                    <a:pt x="13405" y="9150"/>
                    <a:pt x="13496" y="9150"/>
                  </a:cubicBezTo>
                  <a:cubicBezTo>
                    <a:pt x="13496" y="9119"/>
                    <a:pt x="13526" y="9119"/>
                    <a:pt x="13557" y="9119"/>
                  </a:cubicBezTo>
                  <a:cubicBezTo>
                    <a:pt x="13557" y="9089"/>
                    <a:pt x="13587" y="9059"/>
                    <a:pt x="13587" y="9028"/>
                  </a:cubicBezTo>
                  <a:cubicBezTo>
                    <a:pt x="13587" y="8967"/>
                    <a:pt x="13557" y="8937"/>
                    <a:pt x="13526" y="8907"/>
                  </a:cubicBezTo>
                  <a:cubicBezTo>
                    <a:pt x="13526" y="8891"/>
                    <a:pt x="13519" y="8891"/>
                    <a:pt x="13503" y="8891"/>
                  </a:cubicBezTo>
                  <a:cubicBezTo>
                    <a:pt x="13488" y="8891"/>
                    <a:pt x="13465" y="8891"/>
                    <a:pt x="13435" y="8876"/>
                  </a:cubicBezTo>
                  <a:close/>
                  <a:moveTo>
                    <a:pt x="53709" y="8876"/>
                  </a:moveTo>
                  <a:cubicBezTo>
                    <a:pt x="53679" y="8876"/>
                    <a:pt x="53649" y="8876"/>
                    <a:pt x="53618" y="8907"/>
                  </a:cubicBezTo>
                  <a:cubicBezTo>
                    <a:pt x="53618" y="8937"/>
                    <a:pt x="53588" y="8998"/>
                    <a:pt x="53588" y="9059"/>
                  </a:cubicBezTo>
                  <a:cubicBezTo>
                    <a:pt x="53588" y="9089"/>
                    <a:pt x="53649" y="9150"/>
                    <a:pt x="53649" y="9150"/>
                  </a:cubicBezTo>
                  <a:cubicBezTo>
                    <a:pt x="53709" y="9150"/>
                    <a:pt x="53770" y="9150"/>
                    <a:pt x="53831" y="9119"/>
                  </a:cubicBezTo>
                  <a:cubicBezTo>
                    <a:pt x="53861" y="9119"/>
                    <a:pt x="53892" y="9059"/>
                    <a:pt x="53892" y="8998"/>
                  </a:cubicBezTo>
                  <a:cubicBezTo>
                    <a:pt x="53892" y="8967"/>
                    <a:pt x="53861" y="8907"/>
                    <a:pt x="53831" y="8907"/>
                  </a:cubicBezTo>
                  <a:cubicBezTo>
                    <a:pt x="53801" y="8876"/>
                    <a:pt x="53770" y="8876"/>
                    <a:pt x="53709" y="8876"/>
                  </a:cubicBezTo>
                  <a:close/>
                  <a:moveTo>
                    <a:pt x="38264" y="8681"/>
                  </a:moveTo>
                  <a:cubicBezTo>
                    <a:pt x="38256" y="8681"/>
                    <a:pt x="38247" y="8685"/>
                    <a:pt x="38238" y="8694"/>
                  </a:cubicBezTo>
                  <a:cubicBezTo>
                    <a:pt x="38208" y="8694"/>
                    <a:pt x="38177" y="8937"/>
                    <a:pt x="38177" y="9028"/>
                  </a:cubicBezTo>
                  <a:cubicBezTo>
                    <a:pt x="38200" y="9121"/>
                    <a:pt x="38241" y="9161"/>
                    <a:pt x="38286" y="9161"/>
                  </a:cubicBezTo>
                  <a:cubicBezTo>
                    <a:pt x="38300" y="9161"/>
                    <a:pt x="38315" y="9157"/>
                    <a:pt x="38329" y="9150"/>
                  </a:cubicBezTo>
                  <a:lnTo>
                    <a:pt x="38390" y="9150"/>
                  </a:lnTo>
                  <a:cubicBezTo>
                    <a:pt x="38420" y="9119"/>
                    <a:pt x="38451" y="9089"/>
                    <a:pt x="38451" y="9028"/>
                  </a:cubicBezTo>
                  <a:cubicBezTo>
                    <a:pt x="38481" y="8998"/>
                    <a:pt x="38420" y="8937"/>
                    <a:pt x="38420" y="8907"/>
                  </a:cubicBezTo>
                  <a:cubicBezTo>
                    <a:pt x="38390" y="8846"/>
                    <a:pt x="38360" y="8755"/>
                    <a:pt x="38299" y="8724"/>
                  </a:cubicBezTo>
                  <a:cubicBezTo>
                    <a:pt x="38299" y="8703"/>
                    <a:pt x="38284" y="8681"/>
                    <a:pt x="38264" y="8681"/>
                  </a:cubicBezTo>
                  <a:close/>
                  <a:moveTo>
                    <a:pt x="44338" y="6645"/>
                  </a:moveTo>
                  <a:cubicBezTo>
                    <a:pt x="44275" y="6645"/>
                    <a:pt x="44212" y="6668"/>
                    <a:pt x="44195" y="6718"/>
                  </a:cubicBezTo>
                  <a:cubicBezTo>
                    <a:pt x="44165" y="6840"/>
                    <a:pt x="44104" y="6931"/>
                    <a:pt x="44044" y="7083"/>
                  </a:cubicBezTo>
                  <a:cubicBezTo>
                    <a:pt x="44013" y="7174"/>
                    <a:pt x="43983" y="7235"/>
                    <a:pt x="43922" y="7235"/>
                  </a:cubicBezTo>
                  <a:cubicBezTo>
                    <a:pt x="43831" y="7235"/>
                    <a:pt x="43770" y="7326"/>
                    <a:pt x="43770" y="7508"/>
                  </a:cubicBezTo>
                  <a:cubicBezTo>
                    <a:pt x="43770" y="7618"/>
                    <a:pt x="43748" y="7673"/>
                    <a:pt x="43711" y="7673"/>
                  </a:cubicBezTo>
                  <a:cubicBezTo>
                    <a:pt x="43686" y="7673"/>
                    <a:pt x="43654" y="7648"/>
                    <a:pt x="43618" y="7600"/>
                  </a:cubicBezTo>
                  <a:cubicBezTo>
                    <a:pt x="43557" y="7508"/>
                    <a:pt x="43496" y="7508"/>
                    <a:pt x="43405" y="7508"/>
                  </a:cubicBezTo>
                  <a:cubicBezTo>
                    <a:pt x="43375" y="7508"/>
                    <a:pt x="43314" y="7569"/>
                    <a:pt x="43314" y="7660"/>
                  </a:cubicBezTo>
                  <a:cubicBezTo>
                    <a:pt x="43314" y="7752"/>
                    <a:pt x="43375" y="7782"/>
                    <a:pt x="43405" y="7782"/>
                  </a:cubicBezTo>
                  <a:cubicBezTo>
                    <a:pt x="43436" y="7812"/>
                    <a:pt x="43466" y="7812"/>
                    <a:pt x="43496" y="7812"/>
                  </a:cubicBezTo>
                  <a:cubicBezTo>
                    <a:pt x="43557" y="7843"/>
                    <a:pt x="43588" y="7843"/>
                    <a:pt x="43618" y="7904"/>
                  </a:cubicBezTo>
                  <a:cubicBezTo>
                    <a:pt x="43618" y="7934"/>
                    <a:pt x="43588" y="8025"/>
                    <a:pt x="43557" y="8056"/>
                  </a:cubicBezTo>
                  <a:cubicBezTo>
                    <a:pt x="43557" y="8086"/>
                    <a:pt x="43557" y="8116"/>
                    <a:pt x="43527" y="8147"/>
                  </a:cubicBezTo>
                  <a:cubicBezTo>
                    <a:pt x="43476" y="8283"/>
                    <a:pt x="43453" y="8343"/>
                    <a:pt x="43417" y="8343"/>
                  </a:cubicBezTo>
                  <a:cubicBezTo>
                    <a:pt x="43388" y="8343"/>
                    <a:pt x="43351" y="8305"/>
                    <a:pt x="43284" y="8238"/>
                  </a:cubicBezTo>
                  <a:cubicBezTo>
                    <a:pt x="43253" y="8238"/>
                    <a:pt x="43253" y="8208"/>
                    <a:pt x="43223" y="8177"/>
                  </a:cubicBezTo>
                  <a:cubicBezTo>
                    <a:pt x="43172" y="8109"/>
                    <a:pt x="43111" y="8069"/>
                    <a:pt x="43057" y="8069"/>
                  </a:cubicBezTo>
                  <a:cubicBezTo>
                    <a:pt x="43014" y="8069"/>
                    <a:pt x="42976" y="8093"/>
                    <a:pt x="42949" y="8147"/>
                  </a:cubicBezTo>
                  <a:cubicBezTo>
                    <a:pt x="42858" y="8238"/>
                    <a:pt x="42767" y="8360"/>
                    <a:pt x="42767" y="8633"/>
                  </a:cubicBezTo>
                  <a:cubicBezTo>
                    <a:pt x="42767" y="8876"/>
                    <a:pt x="42767" y="8876"/>
                    <a:pt x="42615" y="8907"/>
                  </a:cubicBezTo>
                  <a:cubicBezTo>
                    <a:pt x="42585" y="8937"/>
                    <a:pt x="42585" y="8937"/>
                    <a:pt x="42554" y="8937"/>
                  </a:cubicBezTo>
                  <a:cubicBezTo>
                    <a:pt x="42524" y="8998"/>
                    <a:pt x="42493" y="9028"/>
                    <a:pt x="42493" y="9089"/>
                  </a:cubicBezTo>
                  <a:cubicBezTo>
                    <a:pt x="42524" y="9119"/>
                    <a:pt x="42554" y="9180"/>
                    <a:pt x="42554" y="9211"/>
                  </a:cubicBezTo>
                  <a:cubicBezTo>
                    <a:pt x="42615" y="9241"/>
                    <a:pt x="42645" y="9241"/>
                    <a:pt x="42676" y="9241"/>
                  </a:cubicBezTo>
                  <a:cubicBezTo>
                    <a:pt x="42736" y="9211"/>
                    <a:pt x="42828" y="9211"/>
                    <a:pt x="42888" y="9150"/>
                  </a:cubicBezTo>
                  <a:cubicBezTo>
                    <a:pt x="42919" y="9119"/>
                    <a:pt x="42919" y="8967"/>
                    <a:pt x="42919" y="8846"/>
                  </a:cubicBezTo>
                  <a:cubicBezTo>
                    <a:pt x="42937" y="8736"/>
                    <a:pt x="42955" y="8682"/>
                    <a:pt x="42987" y="8682"/>
                  </a:cubicBezTo>
                  <a:cubicBezTo>
                    <a:pt x="43008" y="8682"/>
                    <a:pt x="43034" y="8706"/>
                    <a:pt x="43071" y="8755"/>
                  </a:cubicBezTo>
                  <a:cubicBezTo>
                    <a:pt x="43144" y="8842"/>
                    <a:pt x="43217" y="8888"/>
                    <a:pt x="43287" y="8888"/>
                  </a:cubicBezTo>
                  <a:cubicBezTo>
                    <a:pt x="43362" y="8888"/>
                    <a:pt x="43433" y="8835"/>
                    <a:pt x="43496" y="8724"/>
                  </a:cubicBezTo>
                  <a:cubicBezTo>
                    <a:pt x="43542" y="8679"/>
                    <a:pt x="43565" y="8656"/>
                    <a:pt x="43588" y="8656"/>
                  </a:cubicBezTo>
                  <a:cubicBezTo>
                    <a:pt x="43610" y="8656"/>
                    <a:pt x="43633" y="8679"/>
                    <a:pt x="43679" y="8724"/>
                  </a:cubicBezTo>
                  <a:cubicBezTo>
                    <a:pt x="43740" y="8815"/>
                    <a:pt x="43793" y="8861"/>
                    <a:pt x="43842" y="8861"/>
                  </a:cubicBezTo>
                  <a:cubicBezTo>
                    <a:pt x="43892" y="8861"/>
                    <a:pt x="43937" y="8815"/>
                    <a:pt x="43983" y="8724"/>
                  </a:cubicBezTo>
                  <a:cubicBezTo>
                    <a:pt x="44044" y="8663"/>
                    <a:pt x="44074" y="8633"/>
                    <a:pt x="44135" y="8603"/>
                  </a:cubicBezTo>
                  <a:cubicBezTo>
                    <a:pt x="44195" y="8572"/>
                    <a:pt x="44256" y="8572"/>
                    <a:pt x="44317" y="8572"/>
                  </a:cubicBezTo>
                  <a:cubicBezTo>
                    <a:pt x="44378" y="8572"/>
                    <a:pt x="44469" y="8572"/>
                    <a:pt x="44530" y="8542"/>
                  </a:cubicBezTo>
                  <a:cubicBezTo>
                    <a:pt x="44591" y="8512"/>
                    <a:pt x="44591" y="8390"/>
                    <a:pt x="44560" y="8360"/>
                  </a:cubicBezTo>
                  <a:cubicBezTo>
                    <a:pt x="44469" y="8299"/>
                    <a:pt x="44439" y="8147"/>
                    <a:pt x="44378" y="8086"/>
                  </a:cubicBezTo>
                  <a:cubicBezTo>
                    <a:pt x="44256" y="7904"/>
                    <a:pt x="44256" y="7691"/>
                    <a:pt x="44256" y="7478"/>
                  </a:cubicBezTo>
                  <a:cubicBezTo>
                    <a:pt x="44256" y="7356"/>
                    <a:pt x="44256" y="7265"/>
                    <a:pt x="44317" y="7205"/>
                  </a:cubicBezTo>
                  <a:cubicBezTo>
                    <a:pt x="44378" y="7113"/>
                    <a:pt x="44408" y="7022"/>
                    <a:pt x="44469" y="6901"/>
                  </a:cubicBezTo>
                  <a:cubicBezTo>
                    <a:pt x="44499" y="6840"/>
                    <a:pt x="44499" y="6749"/>
                    <a:pt x="44469" y="6688"/>
                  </a:cubicBezTo>
                  <a:cubicBezTo>
                    <a:pt x="44442" y="6660"/>
                    <a:pt x="44390" y="6645"/>
                    <a:pt x="44338" y="6645"/>
                  </a:cubicBezTo>
                  <a:close/>
                  <a:moveTo>
                    <a:pt x="45724" y="8235"/>
                  </a:moveTo>
                  <a:cubicBezTo>
                    <a:pt x="45711" y="8235"/>
                    <a:pt x="45698" y="8236"/>
                    <a:pt x="45685" y="8238"/>
                  </a:cubicBezTo>
                  <a:lnTo>
                    <a:pt x="45594" y="8238"/>
                  </a:lnTo>
                  <a:cubicBezTo>
                    <a:pt x="45571" y="8238"/>
                    <a:pt x="45548" y="8236"/>
                    <a:pt x="45526" y="8236"/>
                  </a:cubicBezTo>
                  <a:cubicBezTo>
                    <a:pt x="45461" y="8236"/>
                    <a:pt x="45404" y="8253"/>
                    <a:pt x="45381" y="8390"/>
                  </a:cubicBezTo>
                  <a:cubicBezTo>
                    <a:pt x="45351" y="8512"/>
                    <a:pt x="45351" y="8694"/>
                    <a:pt x="45442" y="8846"/>
                  </a:cubicBezTo>
                  <a:cubicBezTo>
                    <a:pt x="45472" y="8815"/>
                    <a:pt x="45502" y="8815"/>
                    <a:pt x="45533" y="8785"/>
                  </a:cubicBezTo>
                  <a:cubicBezTo>
                    <a:pt x="45563" y="8785"/>
                    <a:pt x="45624" y="8755"/>
                    <a:pt x="45654" y="8755"/>
                  </a:cubicBezTo>
                  <a:cubicBezTo>
                    <a:pt x="45806" y="8755"/>
                    <a:pt x="45837" y="8785"/>
                    <a:pt x="45867" y="9059"/>
                  </a:cubicBezTo>
                  <a:cubicBezTo>
                    <a:pt x="45867" y="9150"/>
                    <a:pt x="45867" y="9241"/>
                    <a:pt x="45867" y="9332"/>
                  </a:cubicBezTo>
                  <a:cubicBezTo>
                    <a:pt x="45989" y="9271"/>
                    <a:pt x="45989" y="9271"/>
                    <a:pt x="45989" y="9180"/>
                  </a:cubicBezTo>
                  <a:cubicBezTo>
                    <a:pt x="45989" y="8967"/>
                    <a:pt x="45989" y="8785"/>
                    <a:pt x="46080" y="8633"/>
                  </a:cubicBezTo>
                  <a:cubicBezTo>
                    <a:pt x="45996" y="8408"/>
                    <a:pt x="45885" y="8235"/>
                    <a:pt x="45724" y="8235"/>
                  </a:cubicBezTo>
                  <a:close/>
                  <a:moveTo>
                    <a:pt x="53314" y="8360"/>
                  </a:moveTo>
                  <a:cubicBezTo>
                    <a:pt x="53253" y="8360"/>
                    <a:pt x="53193" y="8360"/>
                    <a:pt x="53132" y="8481"/>
                  </a:cubicBezTo>
                  <a:cubicBezTo>
                    <a:pt x="53101" y="8542"/>
                    <a:pt x="53101" y="8603"/>
                    <a:pt x="53071" y="8633"/>
                  </a:cubicBezTo>
                  <a:cubicBezTo>
                    <a:pt x="53010" y="8694"/>
                    <a:pt x="52980" y="8785"/>
                    <a:pt x="52980" y="8907"/>
                  </a:cubicBezTo>
                  <a:cubicBezTo>
                    <a:pt x="53010" y="8998"/>
                    <a:pt x="53041" y="9089"/>
                    <a:pt x="53071" y="9150"/>
                  </a:cubicBezTo>
                  <a:cubicBezTo>
                    <a:pt x="53101" y="9241"/>
                    <a:pt x="53162" y="9271"/>
                    <a:pt x="53193" y="9332"/>
                  </a:cubicBezTo>
                  <a:cubicBezTo>
                    <a:pt x="53206" y="9360"/>
                    <a:pt x="53226" y="9375"/>
                    <a:pt x="53244" y="9375"/>
                  </a:cubicBezTo>
                  <a:cubicBezTo>
                    <a:pt x="53265" y="9375"/>
                    <a:pt x="53284" y="9352"/>
                    <a:pt x="53284" y="9302"/>
                  </a:cubicBezTo>
                  <a:cubicBezTo>
                    <a:pt x="53314" y="9211"/>
                    <a:pt x="53314" y="9089"/>
                    <a:pt x="53314" y="8998"/>
                  </a:cubicBezTo>
                  <a:cubicBezTo>
                    <a:pt x="53284" y="8815"/>
                    <a:pt x="53284" y="8694"/>
                    <a:pt x="53375" y="8572"/>
                  </a:cubicBezTo>
                  <a:cubicBezTo>
                    <a:pt x="53436" y="8512"/>
                    <a:pt x="53405" y="8390"/>
                    <a:pt x="53314" y="8360"/>
                  </a:cubicBezTo>
                  <a:close/>
                  <a:moveTo>
                    <a:pt x="17383" y="9230"/>
                  </a:moveTo>
                  <a:cubicBezTo>
                    <a:pt x="17373" y="9230"/>
                    <a:pt x="17364" y="9233"/>
                    <a:pt x="17356" y="9241"/>
                  </a:cubicBezTo>
                  <a:cubicBezTo>
                    <a:pt x="17356" y="9241"/>
                    <a:pt x="17326" y="9302"/>
                    <a:pt x="17295" y="9363"/>
                  </a:cubicBezTo>
                  <a:cubicBezTo>
                    <a:pt x="17326" y="9393"/>
                    <a:pt x="17356" y="9454"/>
                    <a:pt x="17386" y="9454"/>
                  </a:cubicBezTo>
                  <a:cubicBezTo>
                    <a:pt x="17417" y="9454"/>
                    <a:pt x="17447" y="9393"/>
                    <a:pt x="17447" y="9332"/>
                  </a:cubicBezTo>
                  <a:cubicBezTo>
                    <a:pt x="17447" y="9264"/>
                    <a:pt x="17413" y="9230"/>
                    <a:pt x="17383" y="9230"/>
                  </a:cubicBezTo>
                  <a:close/>
                  <a:moveTo>
                    <a:pt x="54226" y="9089"/>
                  </a:moveTo>
                  <a:cubicBezTo>
                    <a:pt x="54165" y="9150"/>
                    <a:pt x="54135" y="9180"/>
                    <a:pt x="54104" y="9241"/>
                  </a:cubicBezTo>
                  <a:cubicBezTo>
                    <a:pt x="54074" y="9241"/>
                    <a:pt x="54104" y="9363"/>
                    <a:pt x="54135" y="9393"/>
                  </a:cubicBezTo>
                  <a:cubicBezTo>
                    <a:pt x="54176" y="9414"/>
                    <a:pt x="54232" y="9463"/>
                    <a:pt x="54283" y="9463"/>
                  </a:cubicBezTo>
                  <a:cubicBezTo>
                    <a:pt x="54306" y="9463"/>
                    <a:pt x="54328" y="9452"/>
                    <a:pt x="54348" y="9423"/>
                  </a:cubicBezTo>
                  <a:cubicBezTo>
                    <a:pt x="54378" y="9393"/>
                    <a:pt x="54378" y="9271"/>
                    <a:pt x="54348" y="9211"/>
                  </a:cubicBezTo>
                  <a:cubicBezTo>
                    <a:pt x="54317" y="9150"/>
                    <a:pt x="54256" y="9150"/>
                    <a:pt x="54226" y="9089"/>
                  </a:cubicBezTo>
                  <a:close/>
                  <a:moveTo>
                    <a:pt x="42037" y="9271"/>
                  </a:moveTo>
                  <a:cubicBezTo>
                    <a:pt x="42007" y="9271"/>
                    <a:pt x="41977" y="9271"/>
                    <a:pt x="41977" y="9302"/>
                  </a:cubicBezTo>
                  <a:cubicBezTo>
                    <a:pt x="41946" y="9302"/>
                    <a:pt x="41916" y="9363"/>
                    <a:pt x="41916" y="9393"/>
                  </a:cubicBezTo>
                  <a:cubicBezTo>
                    <a:pt x="41916" y="9423"/>
                    <a:pt x="41946" y="9484"/>
                    <a:pt x="41977" y="9515"/>
                  </a:cubicBezTo>
                  <a:cubicBezTo>
                    <a:pt x="42037" y="9515"/>
                    <a:pt x="42068" y="9515"/>
                    <a:pt x="42129" y="9484"/>
                  </a:cubicBezTo>
                  <a:cubicBezTo>
                    <a:pt x="42129" y="9484"/>
                    <a:pt x="42159" y="9423"/>
                    <a:pt x="42159" y="9393"/>
                  </a:cubicBezTo>
                  <a:cubicBezTo>
                    <a:pt x="42159" y="9363"/>
                    <a:pt x="42129" y="9302"/>
                    <a:pt x="42098" y="9302"/>
                  </a:cubicBezTo>
                  <a:cubicBezTo>
                    <a:pt x="42098" y="9271"/>
                    <a:pt x="42068" y="9271"/>
                    <a:pt x="42037" y="9271"/>
                  </a:cubicBezTo>
                  <a:close/>
                  <a:moveTo>
                    <a:pt x="55837" y="9332"/>
                  </a:moveTo>
                  <a:cubicBezTo>
                    <a:pt x="55807" y="9332"/>
                    <a:pt x="55807" y="9393"/>
                    <a:pt x="55776" y="9454"/>
                  </a:cubicBezTo>
                  <a:cubicBezTo>
                    <a:pt x="55807" y="9484"/>
                    <a:pt x="55837" y="9545"/>
                    <a:pt x="55837" y="9545"/>
                  </a:cubicBezTo>
                  <a:cubicBezTo>
                    <a:pt x="55867" y="9515"/>
                    <a:pt x="55898" y="9454"/>
                    <a:pt x="55898" y="9423"/>
                  </a:cubicBezTo>
                  <a:cubicBezTo>
                    <a:pt x="55898" y="9393"/>
                    <a:pt x="55867" y="9332"/>
                    <a:pt x="55837" y="9332"/>
                  </a:cubicBezTo>
                  <a:close/>
                  <a:moveTo>
                    <a:pt x="30295" y="9330"/>
                  </a:moveTo>
                  <a:cubicBezTo>
                    <a:pt x="30279" y="9330"/>
                    <a:pt x="30261" y="9332"/>
                    <a:pt x="30244" y="9332"/>
                  </a:cubicBezTo>
                  <a:cubicBezTo>
                    <a:pt x="30213" y="9363"/>
                    <a:pt x="30122" y="9332"/>
                    <a:pt x="30153" y="9484"/>
                  </a:cubicBezTo>
                  <a:cubicBezTo>
                    <a:pt x="30153" y="9575"/>
                    <a:pt x="30213" y="9575"/>
                    <a:pt x="30274" y="9575"/>
                  </a:cubicBezTo>
                  <a:cubicBezTo>
                    <a:pt x="30365" y="9575"/>
                    <a:pt x="30396" y="9515"/>
                    <a:pt x="30396" y="9454"/>
                  </a:cubicBezTo>
                  <a:cubicBezTo>
                    <a:pt x="30374" y="9345"/>
                    <a:pt x="30337" y="9330"/>
                    <a:pt x="30295" y="9330"/>
                  </a:cubicBezTo>
                  <a:close/>
                  <a:moveTo>
                    <a:pt x="41025" y="9319"/>
                  </a:moveTo>
                  <a:cubicBezTo>
                    <a:pt x="41014" y="9319"/>
                    <a:pt x="40994" y="9332"/>
                    <a:pt x="40974" y="9332"/>
                  </a:cubicBezTo>
                  <a:lnTo>
                    <a:pt x="40913" y="9332"/>
                  </a:lnTo>
                  <a:cubicBezTo>
                    <a:pt x="40882" y="9363"/>
                    <a:pt x="40852" y="9423"/>
                    <a:pt x="40852" y="9454"/>
                  </a:cubicBezTo>
                  <a:cubicBezTo>
                    <a:pt x="40852" y="9484"/>
                    <a:pt x="40882" y="9545"/>
                    <a:pt x="40913" y="9575"/>
                  </a:cubicBezTo>
                  <a:cubicBezTo>
                    <a:pt x="40974" y="9575"/>
                    <a:pt x="41004" y="9575"/>
                    <a:pt x="41065" y="9545"/>
                  </a:cubicBezTo>
                  <a:cubicBezTo>
                    <a:pt x="41065" y="9545"/>
                    <a:pt x="41095" y="9484"/>
                    <a:pt x="41095" y="9423"/>
                  </a:cubicBezTo>
                  <a:cubicBezTo>
                    <a:pt x="41095" y="9393"/>
                    <a:pt x="41065" y="9363"/>
                    <a:pt x="41034" y="9332"/>
                  </a:cubicBezTo>
                  <a:cubicBezTo>
                    <a:pt x="41034" y="9322"/>
                    <a:pt x="41031" y="9319"/>
                    <a:pt x="41025" y="9319"/>
                  </a:cubicBezTo>
                  <a:close/>
                  <a:moveTo>
                    <a:pt x="34732" y="8504"/>
                  </a:moveTo>
                  <a:cubicBezTo>
                    <a:pt x="34672" y="8504"/>
                    <a:pt x="34651" y="8567"/>
                    <a:pt x="34651" y="8694"/>
                  </a:cubicBezTo>
                  <a:cubicBezTo>
                    <a:pt x="34682" y="8907"/>
                    <a:pt x="34682" y="9119"/>
                    <a:pt x="34712" y="9302"/>
                  </a:cubicBezTo>
                  <a:cubicBezTo>
                    <a:pt x="34712" y="9484"/>
                    <a:pt x="34742" y="9545"/>
                    <a:pt x="34834" y="9575"/>
                  </a:cubicBezTo>
                  <a:cubicBezTo>
                    <a:pt x="34848" y="9580"/>
                    <a:pt x="34862" y="9583"/>
                    <a:pt x="34875" y="9583"/>
                  </a:cubicBezTo>
                  <a:cubicBezTo>
                    <a:pt x="34943" y="9583"/>
                    <a:pt x="34986" y="9515"/>
                    <a:pt x="34986" y="9363"/>
                  </a:cubicBezTo>
                  <a:cubicBezTo>
                    <a:pt x="35016" y="9089"/>
                    <a:pt x="35016" y="9089"/>
                    <a:pt x="35168" y="9059"/>
                  </a:cubicBezTo>
                  <a:lnTo>
                    <a:pt x="35290" y="9059"/>
                  </a:lnTo>
                  <a:cubicBezTo>
                    <a:pt x="35381" y="9028"/>
                    <a:pt x="35411" y="9028"/>
                    <a:pt x="35411" y="8815"/>
                  </a:cubicBezTo>
                  <a:cubicBezTo>
                    <a:pt x="35320" y="8785"/>
                    <a:pt x="35259" y="8785"/>
                    <a:pt x="35168" y="8755"/>
                  </a:cubicBezTo>
                  <a:cubicBezTo>
                    <a:pt x="35148" y="8755"/>
                    <a:pt x="35124" y="8758"/>
                    <a:pt x="35100" y="8758"/>
                  </a:cubicBezTo>
                  <a:cubicBezTo>
                    <a:pt x="35053" y="8758"/>
                    <a:pt x="35006" y="8745"/>
                    <a:pt x="34986" y="8663"/>
                  </a:cubicBezTo>
                  <a:cubicBezTo>
                    <a:pt x="34925" y="8512"/>
                    <a:pt x="34834" y="8512"/>
                    <a:pt x="34773" y="8512"/>
                  </a:cubicBezTo>
                  <a:cubicBezTo>
                    <a:pt x="34758" y="8506"/>
                    <a:pt x="34744" y="8504"/>
                    <a:pt x="34732" y="8504"/>
                  </a:cubicBezTo>
                  <a:close/>
                  <a:moveTo>
                    <a:pt x="39849" y="9423"/>
                  </a:moveTo>
                  <a:cubicBezTo>
                    <a:pt x="39819" y="9454"/>
                    <a:pt x="39788" y="9484"/>
                    <a:pt x="39788" y="9515"/>
                  </a:cubicBezTo>
                  <a:cubicBezTo>
                    <a:pt x="39788" y="9545"/>
                    <a:pt x="39819" y="9575"/>
                    <a:pt x="39849" y="9636"/>
                  </a:cubicBezTo>
                  <a:cubicBezTo>
                    <a:pt x="39849" y="9575"/>
                    <a:pt x="39879" y="9545"/>
                    <a:pt x="39879" y="9515"/>
                  </a:cubicBezTo>
                  <a:cubicBezTo>
                    <a:pt x="39879" y="9484"/>
                    <a:pt x="39849" y="9423"/>
                    <a:pt x="39849" y="9423"/>
                  </a:cubicBezTo>
                  <a:close/>
                  <a:moveTo>
                    <a:pt x="33913" y="9138"/>
                  </a:moveTo>
                  <a:cubicBezTo>
                    <a:pt x="33876" y="9138"/>
                    <a:pt x="33844" y="9153"/>
                    <a:pt x="33831" y="9180"/>
                  </a:cubicBezTo>
                  <a:cubicBezTo>
                    <a:pt x="33770" y="9271"/>
                    <a:pt x="33770" y="9393"/>
                    <a:pt x="33800" y="9484"/>
                  </a:cubicBezTo>
                  <a:cubicBezTo>
                    <a:pt x="33831" y="9545"/>
                    <a:pt x="33861" y="9606"/>
                    <a:pt x="33891" y="9636"/>
                  </a:cubicBezTo>
                  <a:cubicBezTo>
                    <a:pt x="33952" y="9697"/>
                    <a:pt x="34013" y="9697"/>
                    <a:pt x="34074" y="9697"/>
                  </a:cubicBezTo>
                  <a:cubicBezTo>
                    <a:pt x="34074" y="9697"/>
                    <a:pt x="34135" y="9697"/>
                    <a:pt x="34135" y="9667"/>
                  </a:cubicBezTo>
                  <a:cubicBezTo>
                    <a:pt x="34165" y="9636"/>
                    <a:pt x="34226" y="9606"/>
                    <a:pt x="34226" y="9545"/>
                  </a:cubicBezTo>
                  <a:cubicBezTo>
                    <a:pt x="34256" y="9484"/>
                    <a:pt x="34195" y="9423"/>
                    <a:pt x="34165" y="9393"/>
                  </a:cubicBezTo>
                  <a:cubicBezTo>
                    <a:pt x="34104" y="9332"/>
                    <a:pt x="34074" y="9271"/>
                    <a:pt x="34043" y="9211"/>
                  </a:cubicBezTo>
                  <a:cubicBezTo>
                    <a:pt x="34010" y="9160"/>
                    <a:pt x="33958" y="9138"/>
                    <a:pt x="33913" y="9138"/>
                  </a:cubicBezTo>
                  <a:close/>
                  <a:moveTo>
                    <a:pt x="42585" y="9545"/>
                  </a:moveTo>
                  <a:cubicBezTo>
                    <a:pt x="42554" y="9545"/>
                    <a:pt x="42554" y="9575"/>
                    <a:pt x="42524" y="9636"/>
                  </a:cubicBezTo>
                  <a:cubicBezTo>
                    <a:pt x="42554" y="9667"/>
                    <a:pt x="42585" y="9697"/>
                    <a:pt x="42585" y="9697"/>
                  </a:cubicBezTo>
                  <a:cubicBezTo>
                    <a:pt x="42615" y="9697"/>
                    <a:pt x="42615" y="9636"/>
                    <a:pt x="42615" y="9606"/>
                  </a:cubicBezTo>
                  <a:cubicBezTo>
                    <a:pt x="42645" y="9606"/>
                    <a:pt x="42585" y="9545"/>
                    <a:pt x="42585" y="9545"/>
                  </a:cubicBezTo>
                  <a:close/>
                  <a:moveTo>
                    <a:pt x="16779" y="9575"/>
                  </a:moveTo>
                  <a:cubicBezTo>
                    <a:pt x="16779" y="9575"/>
                    <a:pt x="16748" y="9606"/>
                    <a:pt x="16718" y="9667"/>
                  </a:cubicBezTo>
                  <a:cubicBezTo>
                    <a:pt x="16748" y="9697"/>
                    <a:pt x="16779" y="9727"/>
                    <a:pt x="16809" y="9727"/>
                  </a:cubicBezTo>
                  <a:cubicBezTo>
                    <a:pt x="16809" y="9727"/>
                    <a:pt x="16839" y="9697"/>
                    <a:pt x="16839" y="9667"/>
                  </a:cubicBezTo>
                  <a:cubicBezTo>
                    <a:pt x="16809" y="9636"/>
                    <a:pt x="16809" y="9575"/>
                    <a:pt x="16779" y="9575"/>
                  </a:cubicBezTo>
                  <a:close/>
                  <a:moveTo>
                    <a:pt x="35536" y="9415"/>
                  </a:moveTo>
                  <a:cubicBezTo>
                    <a:pt x="35534" y="9415"/>
                    <a:pt x="35533" y="9418"/>
                    <a:pt x="35533" y="9423"/>
                  </a:cubicBezTo>
                  <a:cubicBezTo>
                    <a:pt x="35502" y="9423"/>
                    <a:pt x="35472" y="9484"/>
                    <a:pt x="35472" y="9515"/>
                  </a:cubicBezTo>
                  <a:cubicBezTo>
                    <a:pt x="35472" y="9606"/>
                    <a:pt x="35472" y="9667"/>
                    <a:pt x="35502" y="9758"/>
                  </a:cubicBezTo>
                  <a:cubicBezTo>
                    <a:pt x="35502" y="9788"/>
                    <a:pt x="35533" y="9819"/>
                    <a:pt x="35533" y="9819"/>
                  </a:cubicBezTo>
                  <a:cubicBezTo>
                    <a:pt x="35563" y="9819"/>
                    <a:pt x="35594" y="9788"/>
                    <a:pt x="35594" y="9758"/>
                  </a:cubicBezTo>
                  <a:cubicBezTo>
                    <a:pt x="35624" y="9727"/>
                    <a:pt x="35624" y="9667"/>
                    <a:pt x="35624" y="9636"/>
                  </a:cubicBezTo>
                  <a:cubicBezTo>
                    <a:pt x="35594" y="9575"/>
                    <a:pt x="35594" y="9545"/>
                    <a:pt x="35594" y="9515"/>
                  </a:cubicBezTo>
                  <a:cubicBezTo>
                    <a:pt x="35569" y="9465"/>
                    <a:pt x="35544" y="9415"/>
                    <a:pt x="35536" y="9415"/>
                  </a:cubicBezTo>
                  <a:close/>
                  <a:moveTo>
                    <a:pt x="40609" y="7904"/>
                  </a:moveTo>
                  <a:cubicBezTo>
                    <a:pt x="40487" y="7934"/>
                    <a:pt x="40426" y="7995"/>
                    <a:pt x="40426" y="8177"/>
                  </a:cubicBezTo>
                  <a:cubicBezTo>
                    <a:pt x="40426" y="8329"/>
                    <a:pt x="40426" y="8451"/>
                    <a:pt x="40396" y="8572"/>
                  </a:cubicBezTo>
                  <a:cubicBezTo>
                    <a:pt x="40366" y="8603"/>
                    <a:pt x="40366" y="8663"/>
                    <a:pt x="40396" y="8694"/>
                  </a:cubicBezTo>
                  <a:cubicBezTo>
                    <a:pt x="40426" y="8815"/>
                    <a:pt x="40487" y="8967"/>
                    <a:pt x="40578" y="8998"/>
                  </a:cubicBezTo>
                  <a:cubicBezTo>
                    <a:pt x="40633" y="9025"/>
                    <a:pt x="40693" y="9052"/>
                    <a:pt x="40752" y="9052"/>
                  </a:cubicBezTo>
                  <a:cubicBezTo>
                    <a:pt x="40824" y="9052"/>
                    <a:pt x="40893" y="9011"/>
                    <a:pt x="40943" y="8876"/>
                  </a:cubicBezTo>
                  <a:cubicBezTo>
                    <a:pt x="40965" y="8832"/>
                    <a:pt x="40988" y="8804"/>
                    <a:pt x="41022" y="8804"/>
                  </a:cubicBezTo>
                  <a:cubicBezTo>
                    <a:pt x="41034" y="8804"/>
                    <a:pt x="41048" y="8807"/>
                    <a:pt x="41065" y="8815"/>
                  </a:cubicBezTo>
                  <a:cubicBezTo>
                    <a:pt x="41126" y="8937"/>
                    <a:pt x="41186" y="8998"/>
                    <a:pt x="41247" y="9119"/>
                  </a:cubicBezTo>
                  <a:cubicBezTo>
                    <a:pt x="41277" y="9271"/>
                    <a:pt x="41338" y="9302"/>
                    <a:pt x="41429" y="9302"/>
                  </a:cubicBezTo>
                  <a:cubicBezTo>
                    <a:pt x="41460" y="9302"/>
                    <a:pt x="41460" y="9302"/>
                    <a:pt x="41490" y="9332"/>
                  </a:cubicBezTo>
                  <a:cubicBezTo>
                    <a:pt x="41521" y="9363"/>
                    <a:pt x="41551" y="9393"/>
                    <a:pt x="41551" y="9423"/>
                  </a:cubicBezTo>
                  <a:cubicBezTo>
                    <a:pt x="41551" y="9454"/>
                    <a:pt x="41521" y="9515"/>
                    <a:pt x="41490" y="9515"/>
                  </a:cubicBezTo>
                  <a:cubicBezTo>
                    <a:pt x="41460" y="9545"/>
                    <a:pt x="41429" y="9545"/>
                    <a:pt x="41369" y="9575"/>
                  </a:cubicBezTo>
                  <a:cubicBezTo>
                    <a:pt x="41369" y="9575"/>
                    <a:pt x="41338" y="9636"/>
                    <a:pt x="41308" y="9697"/>
                  </a:cubicBezTo>
                  <a:cubicBezTo>
                    <a:pt x="41338" y="9727"/>
                    <a:pt x="41369" y="9788"/>
                    <a:pt x="41399" y="9788"/>
                  </a:cubicBezTo>
                  <a:cubicBezTo>
                    <a:pt x="41409" y="9798"/>
                    <a:pt x="41423" y="9802"/>
                    <a:pt x="41437" y="9802"/>
                  </a:cubicBezTo>
                  <a:cubicBezTo>
                    <a:pt x="41467" y="9802"/>
                    <a:pt x="41500" y="9788"/>
                    <a:pt x="41521" y="9788"/>
                  </a:cubicBezTo>
                  <a:lnTo>
                    <a:pt x="41521" y="9819"/>
                  </a:lnTo>
                  <a:lnTo>
                    <a:pt x="41581" y="9819"/>
                  </a:lnTo>
                  <a:cubicBezTo>
                    <a:pt x="41733" y="9788"/>
                    <a:pt x="41733" y="9758"/>
                    <a:pt x="41733" y="9515"/>
                  </a:cubicBezTo>
                  <a:cubicBezTo>
                    <a:pt x="41733" y="9393"/>
                    <a:pt x="41764" y="9302"/>
                    <a:pt x="41794" y="9211"/>
                  </a:cubicBezTo>
                  <a:cubicBezTo>
                    <a:pt x="41825" y="9150"/>
                    <a:pt x="41855" y="9089"/>
                    <a:pt x="41794" y="8998"/>
                  </a:cubicBezTo>
                  <a:cubicBezTo>
                    <a:pt x="41703" y="8846"/>
                    <a:pt x="41703" y="8815"/>
                    <a:pt x="41764" y="8663"/>
                  </a:cubicBezTo>
                  <a:cubicBezTo>
                    <a:pt x="41825" y="8542"/>
                    <a:pt x="41825" y="8420"/>
                    <a:pt x="41794" y="8299"/>
                  </a:cubicBezTo>
                  <a:cubicBezTo>
                    <a:pt x="41794" y="8256"/>
                    <a:pt x="41764" y="8213"/>
                    <a:pt x="41735" y="8213"/>
                  </a:cubicBezTo>
                  <a:cubicBezTo>
                    <a:pt x="41723" y="8213"/>
                    <a:pt x="41712" y="8220"/>
                    <a:pt x="41703" y="8238"/>
                  </a:cubicBezTo>
                  <a:cubicBezTo>
                    <a:pt x="41642" y="8360"/>
                    <a:pt x="41581" y="8481"/>
                    <a:pt x="41521" y="8603"/>
                  </a:cubicBezTo>
                  <a:cubicBezTo>
                    <a:pt x="41490" y="8633"/>
                    <a:pt x="41460" y="8663"/>
                    <a:pt x="41460" y="8694"/>
                  </a:cubicBezTo>
                  <a:cubicBezTo>
                    <a:pt x="41429" y="8663"/>
                    <a:pt x="41399" y="8603"/>
                    <a:pt x="41369" y="8542"/>
                  </a:cubicBezTo>
                  <a:cubicBezTo>
                    <a:pt x="41369" y="8512"/>
                    <a:pt x="41369" y="8481"/>
                    <a:pt x="41369" y="8451"/>
                  </a:cubicBezTo>
                  <a:cubicBezTo>
                    <a:pt x="41369" y="8329"/>
                    <a:pt x="41338" y="8238"/>
                    <a:pt x="41277" y="8208"/>
                  </a:cubicBezTo>
                  <a:cubicBezTo>
                    <a:pt x="41251" y="8208"/>
                    <a:pt x="41228" y="8205"/>
                    <a:pt x="41206" y="8205"/>
                  </a:cubicBezTo>
                  <a:cubicBezTo>
                    <a:pt x="41152" y="8205"/>
                    <a:pt x="41108" y="8221"/>
                    <a:pt x="41065" y="8329"/>
                  </a:cubicBezTo>
                  <a:cubicBezTo>
                    <a:pt x="41044" y="8434"/>
                    <a:pt x="40994" y="8467"/>
                    <a:pt x="40935" y="8467"/>
                  </a:cubicBezTo>
                  <a:cubicBezTo>
                    <a:pt x="40908" y="8467"/>
                    <a:pt x="40880" y="8460"/>
                    <a:pt x="40852" y="8451"/>
                  </a:cubicBezTo>
                  <a:cubicBezTo>
                    <a:pt x="40791" y="8420"/>
                    <a:pt x="40791" y="8268"/>
                    <a:pt x="40761" y="8147"/>
                  </a:cubicBezTo>
                  <a:cubicBezTo>
                    <a:pt x="40761" y="7964"/>
                    <a:pt x="40700" y="7904"/>
                    <a:pt x="40609" y="7904"/>
                  </a:cubicBezTo>
                  <a:close/>
                  <a:moveTo>
                    <a:pt x="40426" y="9393"/>
                  </a:moveTo>
                  <a:cubicBezTo>
                    <a:pt x="40396" y="9423"/>
                    <a:pt x="40366" y="9515"/>
                    <a:pt x="40335" y="9606"/>
                  </a:cubicBezTo>
                  <a:cubicBezTo>
                    <a:pt x="40396" y="9697"/>
                    <a:pt x="40396" y="9788"/>
                    <a:pt x="40457" y="9819"/>
                  </a:cubicBezTo>
                  <a:cubicBezTo>
                    <a:pt x="40487" y="9834"/>
                    <a:pt x="40518" y="9841"/>
                    <a:pt x="40548" y="9841"/>
                  </a:cubicBezTo>
                  <a:cubicBezTo>
                    <a:pt x="40578" y="9841"/>
                    <a:pt x="40609" y="9834"/>
                    <a:pt x="40639" y="9819"/>
                  </a:cubicBezTo>
                  <a:cubicBezTo>
                    <a:pt x="40670" y="9788"/>
                    <a:pt x="40670" y="9697"/>
                    <a:pt x="40639" y="9636"/>
                  </a:cubicBezTo>
                  <a:cubicBezTo>
                    <a:pt x="40609" y="9575"/>
                    <a:pt x="40578" y="9515"/>
                    <a:pt x="40518" y="9484"/>
                  </a:cubicBezTo>
                  <a:cubicBezTo>
                    <a:pt x="40487" y="9423"/>
                    <a:pt x="40426" y="9393"/>
                    <a:pt x="40426" y="9393"/>
                  </a:cubicBezTo>
                  <a:close/>
                  <a:moveTo>
                    <a:pt x="55715" y="9667"/>
                  </a:moveTo>
                  <a:cubicBezTo>
                    <a:pt x="55655" y="9697"/>
                    <a:pt x="55655" y="9788"/>
                    <a:pt x="55655" y="9849"/>
                  </a:cubicBezTo>
                  <a:cubicBezTo>
                    <a:pt x="55746" y="9788"/>
                    <a:pt x="55746" y="9788"/>
                    <a:pt x="55715" y="9667"/>
                  </a:cubicBezTo>
                  <a:close/>
                  <a:moveTo>
                    <a:pt x="38755" y="9727"/>
                  </a:moveTo>
                  <a:cubicBezTo>
                    <a:pt x="38785" y="9727"/>
                    <a:pt x="38815" y="9788"/>
                    <a:pt x="38846" y="9819"/>
                  </a:cubicBezTo>
                  <a:cubicBezTo>
                    <a:pt x="38815" y="9849"/>
                    <a:pt x="38785" y="9910"/>
                    <a:pt x="38785" y="9910"/>
                  </a:cubicBezTo>
                  <a:cubicBezTo>
                    <a:pt x="38755" y="9910"/>
                    <a:pt x="38724" y="9879"/>
                    <a:pt x="38694" y="9819"/>
                  </a:cubicBezTo>
                  <a:cubicBezTo>
                    <a:pt x="38724" y="9788"/>
                    <a:pt x="38755" y="9727"/>
                    <a:pt x="38755" y="9727"/>
                  </a:cubicBezTo>
                  <a:close/>
                  <a:moveTo>
                    <a:pt x="18177" y="9727"/>
                  </a:moveTo>
                  <a:cubicBezTo>
                    <a:pt x="18146" y="9727"/>
                    <a:pt x="18116" y="9788"/>
                    <a:pt x="18055" y="9849"/>
                  </a:cubicBezTo>
                  <a:cubicBezTo>
                    <a:pt x="18116" y="9910"/>
                    <a:pt x="18146" y="9970"/>
                    <a:pt x="18177" y="9970"/>
                  </a:cubicBezTo>
                  <a:cubicBezTo>
                    <a:pt x="18207" y="9970"/>
                    <a:pt x="18238" y="9910"/>
                    <a:pt x="18238" y="9849"/>
                  </a:cubicBezTo>
                  <a:cubicBezTo>
                    <a:pt x="18238" y="9819"/>
                    <a:pt x="18207" y="9727"/>
                    <a:pt x="18177" y="9727"/>
                  </a:cubicBezTo>
                  <a:close/>
                  <a:moveTo>
                    <a:pt x="14731" y="9693"/>
                  </a:moveTo>
                  <a:cubicBezTo>
                    <a:pt x="14708" y="9693"/>
                    <a:pt x="14681" y="9705"/>
                    <a:pt x="14651" y="9727"/>
                  </a:cubicBezTo>
                  <a:cubicBezTo>
                    <a:pt x="14620" y="9727"/>
                    <a:pt x="14620" y="9788"/>
                    <a:pt x="14620" y="9819"/>
                  </a:cubicBezTo>
                  <a:cubicBezTo>
                    <a:pt x="14620" y="9879"/>
                    <a:pt x="14651" y="9940"/>
                    <a:pt x="14651" y="9940"/>
                  </a:cubicBezTo>
                  <a:cubicBezTo>
                    <a:pt x="14742" y="9970"/>
                    <a:pt x="14803" y="9970"/>
                    <a:pt x="14864" y="10001"/>
                  </a:cubicBezTo>
                  <a:cubicBezTo>
                    <a:pt x="14841" y="9796"/>
                    <a:pt x="14801" y="9693"/>
                    <a:pt x="14731" y="9693"/>
                  </a:cubicBezTo>
                  <a:close/>
                  <a:moveTo>
                    <a:pt x="31726" y="9531"/>
                  </a:moveTo>
                  <a:cubicBezTo>
                    <a:pt x="31699" y="9531"/>
                    <a:pt x="31672" y="9585"/>
                    <a:pt x="31672" y="9667"/>
                  </a:cubicBezTo>
                  <a:cubicBezTo>
                    <a:pt x="31672" y="9697"/>
                    <a:pt x="31672" y="9727"/>
                    <a:pt x="31672" y="9727"/>
                  </a:cubicBezTo>
                  <a:cubicBezTo>
                    <a:pt x="31733" y="9819"/>
                    <a:pt x="31794" y="9940"/>
                    <a:pt x="31855" y="10031"/>
                  </a:cubicBezTo>
                  <a:cubicBezTo>
                    <a:pt x="31864" y="10040"/>
                    <a:pt x="31873" y="10044"/>
                    <a:pt x="31882" y="10044"/>
                  </a:cubicBezTo>
                  <a:cubicBezTo>
                    <a:pt x="31903" y="10044"/>
                    <a:pt x="31925" y="10022"/>
                    <a:pt x="31946" y="10001"/>
                  </a:cubicBezTo>
                  <a:cubicBezTo>
                    <a:pt x="31946" y="9970"/>
                    <a:pt x="31946" y="9879"/>
                    <a:pt x="31946" y="9849"/>
                  </a:cubicBezTo>
                  <a:cubicBezTo>
                    <a:pt x="31885" y="9727"/>
                    <a:pt x="31824" y="9636"/>
                    <a:pt x="31764" y="9575"/>
                  </a:cubicBezTo>
                  <a:cubicBezTo>
                    <a:pt x="31754" y="9545"/>
                    <a:pt x="31740" y="9531"/>
                    <a:pt x="31726" y="9531"/>
                  </a:cubicBezTo>
                  <a:close/>
                  <a:moveTo>
                    <a:pt x="55655" y="9849"/>
                  </a:moveTo>
                  <a:lnTo>
                    <a:pt x="55655" y="9849"/>
                  </a:lnTo>
                  <a:cubicBezTo>
                    <a:pt x="55624" y="9879"/>
                    <a:pt x="55563" y="9879"/>
                    <a:pt x="55533" y="9910"/>
                  </a:cubicBezTo>
                  <a:cubicBezTo>
                    <a:pt x="55533" y="9910"/>
                    <a:pt x="55503" y="10001"/>
                    <a:pt x="55503" y="10062"/>
                  </a:cubicBezTo>
                  <a:cubicBezTo>
                    <a:pt x="55503" y="10092"/>
                    <a:pt x="55563" y="10122"/>
                    <a:pt x="55563" y="10122"/>
                  </a:cubicBezTo>
                  <a:cubicBezTo>
                    <a:pt x="55569" y="10128"/>
                    <a:pt x="55575" y="10131"/>
                    <a:pt x="55581" y="10131"/>
                  </a:cubicBezTo>
                  <a:cubicBezTo>
                    <a:pt x="55604" y="10131"/>
                    <a:pt x="55624" y="10086"/>
                    <a:pt x="55624" y="10062"/>
                  </a:cubicBezTo>
                  <a:cubicBezTo>
                    <a:pt x="55655" y="10001"/>
                    <a:pt x="55655" y="9940"/>
                    <a:pt x="55655" y="9849"/>
                  </a:cubicBezTo>
                  <a:close/>
                  <a:moveTo>
                    <a:pt x="45533" y="9940"/>
                  </a:moveTo>
                  <a:cubicBezTo>
                    <a:pt x="45502" y="9940"/>
                    <a:pt x="45472" y="10001"/>
                    <a:pt x="45472" y="10031"/>
                  </a:cubicBezTo>
                  <a:cubicBezTo>
                    <a:pt x="45472" y="10062"/>
                    <a:pt x="45502" y="10092"/>
                    <a:pt x="45533" y="10153"/>
                  </a:cubicBezTo>
                  <a:cubicBezTo>
                    <a:pt x="45563" y="10092"/>
                    <a:pt x="45563" y="10031"/>
                    <a:pt x="45563" y="10001"/>
                  </a:cubicBezTo>
                  <a:cubicBezTo>
                    <a:pt x="45563" y="9970"/>
                    <a:pt x="45533" y="9940"/>
                    <a:pt x="45533" y="9940"/>
                  </a:cubicBezTo>
                  <a:close/>
                  <a:moveTo>
                    <a:pt x="48117" y="10092"/>
                  </a:moveTo>
                  <a:cubicBezTo>
                    <a:pt x="48117" y="10122"/>
                    <a:pt x="48086" y="10122"/>
                    <a:pt x="48086" y="10153"/>
                  </a:cubicBezTo>
                  <a:lnTo>
                    <a:pt x="48117" y="10153"/>
                  </a:lnTo>
                  <a:cubicBezTo>
                    <a:pt x="48117" y="10153"/>
                    <a:pt x="48117" y="10122"/>
                    <a:pt x="48117" y="10122"/>
                  </a:cubicBezTo>
                  <a:cubicBezTo>
                    <a:pt x="48117" y="10122"/>
                    <a:pt x="48117" y="10122"/>
                    <a:pt x="48117" y="10092"/>
                  </a:cubicBezTo>
                  <a:close/>
                  <a:moveTo>
                    <a:pt x="44834" y="9940"/>
                  </a:moveTo>
                  <a:cubicBezTo>
                    <a:pt x="44773" y="9940"/>
                    <a:pt x="44712" y="9940"/>
                    <a:pt x="44712" y="10062"/>
                  </a:cubicBezTo>
                  <a:cubicBezTo>
                    <a:pt x="44712" y="10183"/>
                    <a:pt x="44773" y="10183"/>
                    <a:pt x="44834" y="10183"/>
                  </a:cubicBezTo>
                  <a:cubicBezTo>
                    <a:pt x="44834" y="10183"/>
                    <a:pt x="44864" y="10183"/>
                    <a:pt x="44895" y="10153"/>
                  </a:cubicBezTo>
                  <a:cubicBezTo>
                    <a:pt x="44925" y="10122"/>
                    <a:pt x="44925" y="10092"/>
                    <a:pt x="44925" y="10062"/>
                  </a:cubicBezTo>
                  <a:cubicBezTo>
                    <a:pt x="44925" y="10031"/>
                    <a:pt x="44895" y="9970"/>
                    <a:pt x="44895" y="9940"/>
                  </a:cubicBezTo>
                  <a:close/>
                  <a:moveTo>
                    <a:pt x="32979" y="10031"/>
                  </a:moveTo>
                  <a:cubicBezTo>
                    <a:pt x="32949" y="10062"/>
                    <a:pt x="32949" y="10092"/>
                    <a:pt x="32919" y="10153"/>
                  </a:cubicBezTo>
                  <a:cubicBezTo>
                    <a:pt x="32949" y="10183"/>
                    <a:pt x="32979" y="10214"/>
                    <a:pt x="33010" y="10214"/>
                  </a:cubicBezTo>
                  <a:cubicBezTo>
                    <a:pt x="33010" y="10214"/>
                    <a:pt x="33040" y="10153"/>
                    <a:pt x="33040" y="10092"/>
                  </a:cubicBezTo>
                  <a:cubicBezTo>
                    <a:pt x="33040" y="10092"/>
                    <a:pt x="33010" y="10031"/>
                    <a:pt x="32979" y="10031"/>
                  </a:cubicBezTo>
                  <a:close/>
                  <a:moveTo>
                    <a:pt x="38360" y="7326"/>
                  </a:moveTo>
                  <a:cubicBezTo>
                    <a:pt x="38329" y="7387"/>
                    <a:pt x="38299" y="7417"/>
                    <a:pt x="38299" y="7448"/>
                  </a:cubicBezTo>
                  <a:cubicBezTo>
                    <a:pt x="38208" y="7660"/>
                    <a:pt x="38116" y="7904"/>
                    <a:pt x="38025" y="8116"/>
                  </a:cubicBezTo>
                  <a:cubicBezTo>
                    <a:pt x="37995" y="8208"/>
                    <a:pt x="37995" y="8268"/>
                    <a:pt x="38056" y="8329"/>
                  </a:cubicBezTo>
                  <a:cubicBezTo>
                    <a:pt x="38072" y="8345"/>
                    <a:pt x="38103" y="8353"/>
                    <a:pt x="38142" y="8353"/>
                  </a:cubicBezTo>
                  <a:cubicBezTo>
                    <a:pt x="38248" y="8353"/>
                    <a:pt x="38406" y="8297"/>
                    <a:pt x="38451" y="8208"/>
                  </a:cubicBezTo>
                  <a:cubicBezTo>
                    <a:pt x="38481" y="8116"/>
                    <a:pt x="38511" y="8086"/>
                    <a:pt x="38572" y="8056"/>
                  </a:cubicBezTo>
                  <a:cubicBezTo>
                    <a:pt x="38593" y="8056"/>
                    <a:pt x="38613" y="8052"/>
                    <a:pt x="38632" y="8052"/>
                  </a:cubicBezTo>
                  <a:cubicBezTo>
                    <a:pt x="38670" y="8052"/>
                    <a:pt x="38704" y="8066"/>
                    <a:pt x="38724" y="8147"/>
                  </a:cubicBezTo>
                  <a:cubicBezTo>
                    <a:pt x="38755" y="8238"/>
                    <a:pt x="38694" y="8299"/>
                    <a:pt x="38663" y="8329"/>
                  </a:cubicBezTo>
                  <a:cubicBezTo>
                    <a:pt x="38633" y="8451"/>
                    <a:pt x="38633" y="8512"/>
                    <a:pt x="38724" y="8572"/>
                  </a:cubicBezTo>
                  <a:cubicBezTo>
                    <a:pt x="38755" y="8603"/>
                    <a:pt x="38785" y="8603"/>
                    <a:pt x="38815" y="8603"/>
                  </a:cubicBezTo>
                  <a:cubicBezTo>
                    <a:pt x="38907" y="8663"/>
                    <a:pt x="38967" y="8815"/>
                    <a:pt x="38967" y="8967"/>
                  </a:cubicBezTo>
                  <a:cubicBezTo>
                    <a:pt x="38967" y="9089"/>
                    <a:pt x="38937" y="9119"/>
                    <a:pt x="38815" y="9150"/>
                  </a:cubicBezTo>
                  <a:cubicBezTo>
                    <a:pt x="38755" y="9150"/>
                    <a:pt x="38694" y="9211"/>
                    <a:pt x="38663" y="9332"/>
                  </a:cubicBezTo>
                  <a:cubicBezTo>
                    <a:pt x="38603" y="9454"/>
                    <a:pt x="38511" y="9575"/>
                    <a:pt x="38451" y="9697"/>
                  </a:cubicBezTo>
                  <a:cubicBezTo>
                    <a:pt x="38390" y="9788"/>
                    <a:pt x="38360" y="9879"/>
                    <a:pt x="38299" y="10001"/>
                  </a:cubicBezTo>
                  <a:cubicBezTo>
                    <a:pt x="38238" y="10122"/>
                    <a:pt x="38268" y="10214"/>
                    <a:pt x="38360" y="10244"/>
                  </a:cubicBezTo>
                  <a:cubicBezTo>
                    <a:pt x="38390" y="10274"/>
                    <a:pt x="38390" y="10274"/>
                    <a:pt x="38420" y="10274"/>
                  </a:cubicBezTo>
                  <a:cubicBezTo>
                    <a:pt x="38724" y="10244"/>
                    <a:pt x="39028" y="10183"/>
                    <a:pt x="39332" y="10153"/>
                  </a:cubicBezTo>
                  <a:cubicBezTo>
                    <a:pt x="39363" y="10153"/>
                    <a:pt x="39393" y="10122"/>
                    <a:pt x="39423" y="10092"/>
                  </a:cubicBezTo>
                  <a:lnTo>
                    <a:pt x="39423" y="10031"/>
                  </a:lnTo>
                  <a:cubicBezTo>
                    <a:pt x="39393" y="10001"/>
                    <a:pt x="39332" y="9970"/>
                    <a:pt x="39302" y="9940"/>
                  </a:cubicBezTo>
                  <a:cubicBezTo>
                    <a:pt x="39241" y="9940"/>
                    <a:pt x="39180" y="9940"/>
                    <a:pt x="39150" y="9910"/>
                  </a:cubicBezTo>
                  <a:cubicBezTo>
                    <a:pt x="38998" y="9910"/>
                    <a:pt x="38967" y="9727"/>
                    <a:pt x="39028" y="9545"/>
                  </a:cubicBezTo>
                  <a:cubicBezTo>
                    <a:pt x="39028" y="9484"/>
                    <a:pt x="39089" y="9454"/>
                    <a:pt x="39119" y="9423"/>
                  </a:cubicBezTo>
                  <a:cubicBezTo>
                    <a:pt x="39180" y="9393"/>
                    <a:pt x="39241" y="9363"/>
                    <a:pt x="39271" y="9241"/>
                  </a:cubicBezTo>
                  <a:cubicBezTo>
                    <a:pt x="39271" y="9211"/>
                    <a:pt x="39302" y="9180"/>
                    <a:pt x="39302" y="9150"/>
                  </a:cubicBezTo>
                  <a:cubicBezTo>
                    <a:pt x="39363" y="9089"/>
                    <a:pt x="39423" y="9059"/>
                    <a:pt x="39393" y="8937"/>
                  </a:cubicBezTo>
                  <a:cubicBezTo>
                    <a:pt x="39363" y="8876"/>
                    <a:pt x="39302" y="8876"/>
                    <a:pt x="39241" y="8846"/>
                  </a:cubicBezTo>
                  <a:cubicBezTo>
                    <a:pt x="39119" y="8815"/>
                    <a:pt x="39089" y="8785"/>
                    <a:pt x="39089" y="8603"/>
                  </a:cubicBezTo>
                  <a:cubicBezTo>
                    <a:pt x="39089" y="8390"/>
                    <a:pt x="39119" y="8329"/>
                    <a:pt x="39211" y="8299"/>
                  </a:cubicBezTo>
                  <a:cubicBezTo>
                    <a:pt x="39332" y="8299"/>
                    <a:pt x="39423" y="8268"/>
                    <a:pt x="39515" y="8268"/>
                  </a:cubicBezTo>
                  <a:cubicBezTo>
                    <a:pt x="39515" y="8116"/>
                    <a:pt x="39454" y="8025"/>
                    <a:pt x="39363" y="7995"/>
                  </a:cubicBezTo>
                  <a:cubicBezTo>
                    <a:pt x="39332" y="7995"/>
                    <a:pt x="39241" y="7964"/>
                    <a:pt x="39241" y="7904"/>
                  </a:cubicBezTo>
                  <a:cubicBezTo>
                    <a:pt x="39150" y="7752"/>
                    <a:pt x="39059" y="7752"/>
                    <a:pt x="38967" y="7752"/>
                  </a:cubicBezTo>
                  <a:lnTo>
                    <a:pt x="38724" y="7752"/>
                  </a:lnTo>
                  <a:cubicBezTo>
                    <a:pt x="38694" y="7752"/>
                    <a:pt x="38663" y="7752"/>
                    <a:pt x="38633" y="7721"/>
                  </a:cubicBezTo>
                  <a:cubicBezTo>
                    <a:pt x="38542" y="7600"/>
                    <a:pt x="38451" y="7478"/>
                    <a:pt x="38360" y="7326"/>
                  </a:cubicBezTo>
                  <a:close/>
                  <a:moveTo>
                    <a:pt x="16535" y="10092"/>
                  </a:moveTo>
                  <a:cubicBezTo>
                    <a:pt x="16505" y="10122"/>
                    <a:pt x="16444" y="10122"/>
                    <a:pt x="16414" y="10153"/>
                  </a:cubicBezTo>
                  <a:cubicBezTo>
                    <a:pt x="16414" y="10153"/>
                    <a:pt x="16383" y="10214"/>
                    <a:pt x="16383" y="10244"/>
                  </a:cubicBezTo>
                  <a:cubicBezTo>
                    <a:pt x="16383" y="10274"/>
                    <a:pt x="16414" y="10335"/>
                    <a:pt x="16414" y="10335"/>
                  </a:cubicBezTo>
                  <a:cubicBezTo>
                    <a:pt x="16505" y="10335"/>
                    <a:pt x="16596" y="10335"/>
                    <a:pt x="16657" y="10305"/>
                  </a:cubicBezTo>
                  <a:cubicBezTo>
                    <a:pt x="16718" y="10274"/>
                    <a:pt x="16687" y="10153"/>
                    <a:pt x="16657" y="10153"/>
                  </a:cubicBezTo>
                  <a:cubicBezTo>
                    <a:pt x="16627" y="10122"/>
                    <a:pt x="16596" y="10122"/>
                    <a:pt x="16535" y="10092"/>
                  </a:cubicBezTo>
                  <a:close/>
                  <a:moveTo>
                    <a:pt x="30669" y="10153"/>
                  </a:moveTo>
                  <a:cubicBezTo>
                    <a:pt x="30669" y="10153"/>
                    <a:pt x="30639" y="10214"/>
                    <a:pt x="30639" y="10244"/>
                  </a:cubicBezTo>
                  <a:cubicBezTo>
                    <a:pt x="30639" y="10274"/>
                    <a:pt x="30669" y="10335"/>
                    <a:pt x="30700" y="10335"/>
                  </a:cubicBezTo>
                  <a:cubicBezTo>
                    <a:pt x="30700" y="10335"/>
                    <a:pt x="30730" y="10305"/>
                    <a:pt x="30730" y="10244"/>
                  </a:cubicBezTo>
                  <a:cubicBezTo>
                    <a:pt x="30730" y="10214"/>
                    <a:pt x="30700" y="10153"/>
                    <a:pt x="30669" y="10153"/>
                  </a:cubicBezTo>
                  <a:close/>
                  <a:moveTo>
                    <a:pt x="28967" y="10274"/>
                  </a:moveTo>
                  <a:cubicBezTo>
                    <a:pt x="28967" y="10305"/>
                    <a:pt x="28967" y="10335"/>
                    <a:pt x="28967" y="10366"/>
                  </a:cubicBezTo>
                  <a:cubicBezTo>
                    <a:pt x="28967" y="10396"/>
                    <a:pt x="28967" y="10396"/>
                    <a:pt x="28998" y="10396"/>
                  </a:cubicBezTo>
                  <a:cubicBezTo>
                    <a:pt x="28998" y="10366"/>
                    <a:pt x="28998" y="10335"/>
                    <a:pt x="28998" y="10335"/>
                  </a:cubicBezTo>
                  <a:cubicBezTo>
                    <a:pt x="28998" y="10305"/>
                    <a:pt x="28998" y="10305"/>
                    <a:pt x="28967" y="10274"/>
                  </a:cubicBezTo>
                  <a:close/>
                  <a:moveTo>
                    <a:pt x="34955" y="10244"/>
                  </a:moveTo>
                  <a:cubicBezTo>
                    <a:pt x="34955" y="10244"/>
                    <a:pt x="34925" y="10274"/>
                    <a:pt x="34894" y="10335"/>
                  </a:cubicBezTo>
                  <a:cubicBezTo>
                    <a:pt x="34925" y="10366"/>
                    <a:pt x="34955" y="10426"/>
                    <a:pt x="34986" y="10426"/>
                  </a:cubicBezTo>
                  <a:cubicBezTo>
                    <a:pt x="34986" y="10396"/>
                    <a:pt x="35016" y="10335"/>
                    <a:pt x="35016" y="10305"/>
                  </a:cubicBezTo>
                  <a:cubicBezTo>
                    <a:pt x="35016" y="10274"/>
                    <a:pt x="34986" y="10244"/>
                    <a:pt x="34955" y="10244"/>
                  </a:cubicBezTo>
                  <a:close/>
                  <a:moveTo>
                    <a:pt x="24590" y="10244"/>
                  </a:moveTo>
                  <a:cubicBezTo>
                    <a:pt x="24590" y="10305"/>
                    <a:pt x="24560" y="10335"/>
                    <a:pt x="24560" y="10366"/>
                  </a:cubicBezTo>
                  <a:cubicBezTo>
                    <a:pt x="24560" y="10396"/>
                    <a:pt x="24590" y="10426"/>
                    <a:pt x="24621" y="10426"/>
                  </a:cubicBezTo>
                  <a:cubicBezTo>
                    <a:pt x="24621" y="10432"/>
                    <a:pt x="24622" y="10435"/>
                    <a:pt x="24624" y="10435"/>
                  </a:cubicBezTo>
                  <a:cubicBezTo>
                    <a:pt x="24631" y="10435"/>
                    <a:pt x="24651" y="10390"/>
                    <a:pt x="24651" y="10366"/>
                  </a:cubicBezTo>
                  <a:cubicBezTo>
                    <a:pt x="24651" y="10335"/>
                    <a:pt x="24621" y="10305"/>
                    <a:pt x="24590" y="10244"/>
                  </a:cubicBezTo>
                  <a:close/>
                  <a:moveTo>
                    <a:pt x="6717" y="10145"/>
                  </a:moveTo>
                  <a:cubicBezTo>
                    <a:pt x="6708" y="10145"/>
                    <a:pt x="6698" y="10147"/>
                    <a:pt x="6687" y="10153"/>
                  </a:cubicBezTo>
                  <a:cubicBezTo>
                    <a:pt x="6657" y="10153"/>
                    <a:pt x="6657" y="10244"/>
                    <a:pt x="6657" y="10274"/>
                  </a:cubicBezTo>
                  <a:cubicBezTo>
                    <a:pt x="6657" y="10335"/>
                    <a:pt x="6687" y="10366"/>
                    <a:pt x="6718" y="10457"/>
                  </a:cubicBezTo>
                  <a:cubicBezTo>
                    <a:pt x="6748" y="10366"/>
                    <a:pt x="6778" y="10335"/>
                    <a:pt x="6778" y="10274"/>
                  </a:cubicBezTo>
                  <a:cubicBezTo>
                    <a:pt x="6778" y="10199"/>
                    <a:pt x="6758" y="10145"/>
                    <a:pt x="6717" y="10145"/>
                  </a:cubicBezTo>
                  <a:close/>
                  <a:moveTo>
                    <a:pt x="9149" y="10335"/>
                  </a:moveTo>
                  <a:cubicBezTo>
                    <a:pt x="9149" y="10335"/>
                    <a:pt x="9119" y="10396"/>
                    <a:pt x="9119" y="10426"/>
                  </a:cubicBezTo>
                  <a:cubicBezTo>
                    <a:pt x="9149" y="10457"/>
                    <a:pt x="9180" y="10457"/>
                    <a:pt x="9180" y="10457"/>
                  </a:cubicBezTo>
                  <a:cubicBezTo>
                    <a:pt x="9180" y="10457"/>
                    <a:pt x="9210" y="10426"/>
                    <a:pt x="9210" y="10396"/>
                  </a:cubicBezTo>
                  <a:cubicBezTo>
                    <a:pt x="9180" y="10366"/>
                    <a:pt x="9180" y="10335"/>
                    <a:pt x="9149" y="10335"/>
                  </a:cubicBezTo>
                  <a:close/>
                  <a:moveTo>
                    <a:pt x="15008" y="9987"/>
                  </a:moveTo>
                  <a:cubicBezTo>
                    <a:pt x="14958" y="9987"/>
                    <a:pt x="14904" y="10001"/>
                    <a:pt x="14864" y="10001"/>
                  </a:cubicBezTo>
                  <a:cubicBezTo>
                    <a:pt x="14894" y="10122"/>
                    <a:pt x="14894" y="10244"/>
                    <a:pt x="14924" y="10366"/>
                  </a:cubicBezTo>
                  <a:cubicBezTo>
                    <a:pt x="14945" y="10447"/>
                    <a:pt x="14992" y="10487"/>
                    <a:pt x="15039" y="10487"/>
                  </a:cubicBezTo>
                  <a:cubicBezTo>
                    <a:pt x="15063" y="10487"/>
                    <a:pt x="15087" y="10477"/>
                    <a:pt x="15107" y="10457"/>
                  </a:cubicBezTo>
                  <a:cubicBezTo>
                    <a:pt x="15168" y="10426"/>
                    <a:pt x="15198" y="10335"/>
                    <a:pt x="15198" y="10214"/>
                  </a:cubicBezTo>
                  <a:cubicBezTo>
                    <a:pt x="15168" y="10062"/>
                    <a:pt x="15137" y="10001"/>
                    <a:pt x="15076" y="10001"/>
                  </a:cubicBezTo>
                  <a:cubicBezTo>
                    <a:pt x="15056" y="9991"/>
                    <a:pt x="15032" y="9987"/>
                    <a:pt x="15008" y="9987"/>
                  </a:cubicBezTo>
                  <a:close/>
                  <a:moveTo>
                    <a:pt x="34043" y="10214"/>
                  </a:moveTo>
                  <a:cubicBezTo>
                    <a:pt x="33983" y="10214"/>
                    <a:pt x="33952" y="10244"/>
                    <a:pt x="33891" y="10274"/>
                  </a:cubicBezTo>
                  <a:cubicBezTo>
                    <a:pt x="33891" y="10305"/>
                    <a:pt x="33861" y="10366"/>
                    <a:pt x="33861" y="10396"/>
                  </a:cubicBezTo>
                  <a:cubicBezTo>
                    <a:pt x="33861" y="10426"/>
                    <a:pt x="33891" y="10457"/>
                    <a:pt x="33922" y="10487"/>
                  </a:cubicBezTo>
                  <a:cubicBezTo>
                    <a:pt x="33922" y="10497"/>
                    <a:pt x="33925" y="10501"/>
                    <a:pt x="33931" y="10501"/>
                  </a:cubicBezTo>
                  <a:cubicBezTo>
                    <a:pt x="33942" y="10501"/>
                    <a:pt x="33962" y="10487"/>
                    <a:pt x="33983" y="10487"/>
                  </a:cubicBezTo>
                  <a:lnTo>
                    <a:pt x="34074" y="10487"/>
                  </a:lnTo>
                  <a:cubicBezTo>
                    <a:pt x="34104" y="10457"/>
                    <a:pt x="34135" y="10426"/>
                    <a:pt x="34104" y="10335"/>
                  </a:cubicBezTo>
                  <a:cubicBezTo>
                    <a:pt x="34104" y="10274"/>
                    <a:pt x="34074" y="10214"/>
                    <a:pt x="34043" y="10214"/>
                  </a:cubicBezTo>
                  <a:close/>
                  <a:moveTo>
                    <a:pt x="32213" y="10383"/>
                  </a:moveTo>
                  <a:cubicBezTo>
                    <a:pt x="32202" y="10383"/>
                    <a:pt x="32180" y="10405"/>
                    <a:pt x="32159" y="10426"/>
                  </a:cubicBezTo>
                  <a:cubicBezTo>
                    <a:pt x="32189" y="10487"/>
                    <a:pt x="32189" y="10518"/>
                    <a:pt x="32220" y="10518"/>
                  </a:cubicBezTo>
                  <a:cubicBezTo>
                    <a:pt x="32220" y="10518"/>
                    <a:pt x="32250" y="10487"/>
                    <a:pt x="32250" y="10457"/>
                  </a:cubicBezTo>
                  <a:cubicBezTo>
                    <a:pt x="32250" y="10426"/>
                    <a:pt x="32220" y="10396"/>
                    <a:pt x="32220" y="10396"/>
                  </a:cubicBezTo>
                  <a:cubicBezTo>
                    <a:pt x="32220" y="10387"/>
                    <a:pt x="32217" y="10383"/>
                    <a:pt x="32213" y="10383"/>
                  </a:cubicBezTo>
                  <a:close/>
                  <a:moveTo>
                    <a:pt x="42341" y="10426"/>
                  </a:moveTo>
                  <a:cubicBezTo>
                    <a:pt x="42341" y="10426"/>
                    <a:pt x="42311" y="10457"/>
                    <a:pt x="42311" y="10457"/>
                  </a:cubicBezTo>
                  <a:cubicBezTo>
                    <a:pt x="42311" y="10487"/>
                    <a:pt x="42341" y="10518"/>
                    <a:pt x="42341" y="10518"/>
                  </a:cubicBezTo>
                  <a:cubicBezTo>
                    <a:pt x="42341" y="10518"/>
                    <a:pt x="42341" y="10487"/>
                    <a:pt x="42372" y="10487"/>
                  </a:cubicBezTo>
                  <a:cubicBezTo>
                    <a:pt x="42341" y="10457"/>
                    <a:pt x="42341" y="10426"/>
                    <a:pt x="42341" y="10426"/>
                  </a:cubicBezTo>
                  <a:close/>
                  <a:moveTo>
                    <a:pt x="8733" y="10293"/>
                  </a:moveTo>
                  <a:cubicBezTo>
                    <a:pt x="8722" y="10293"/>
                    <a:pt x="8709" y="10297"/>
                    <a:pt x="8693" y="10305"/>
                  </a:cubicBezTo>
                  <a:cubicBezTo>
                    <a:pt x="8633" y="10305"/>
                    <a:pt x="8602" y="10335"/>
                    <a:pt x="8541" y="10366"/>
                  </a:cubicBezTo>
                  <a:cubicBezTo>
                    <a:pt x="8511" y="10366"/>
                    <a:pt x="8511" y="10426"/>
                    <a:pt x="8511" y="10457"/>
                  </a:cubicBezTo>
                  <a:cubicBezTo>
                    <a:pt x="8511" y="10487"/>
                    <a:pt x="8541" y="10518"/>
                    <a:pt x="8541" y="10548"/>
                  </a:cubicBezTo>
                  <a:cubicBezTo>
                    <a:pt x="8602" y="10578"/>
                    <a:pt x="8633" y="10578"/>
                    <a:pt x="8663" y="10578"/>
                  </a:cubicBezTo>
                  <a:lnTo>
                    <a:pt x="8724" y="10578"/>
                  </a:lnTo>
                  <a:cubicBezTo>
                    <a:pt x="8754" y="10548"/>
                    <a:pt x="8815" y="10518"/>
                    <a:pt x="8784" y="10396"/>
                  </a:cubicBezTo>
                  <a:cubicBezTo>
                    <a:pt x="8784" y="10328"/>
                    <a:pt x="8767" y="10293"/>
                    <a:pt x="8733" y="10293"/>
                  </a:cubicBezTo>
                  <a:close/>
                  <a:moveTo>
                    <a:pt x="32500" y="9814"/>
                  </a:moveTo>
                  <a:cubicBezTo>
                    <a:pt x="32482" y="9814"/>
                    <a:pt x="32461" y="9837"/>
                    <a:pt x="32432" y="9879"/>
                  </a:cubicBezTo>
                  <a:cubicBezTo>
                    <a:pt x="32402" y="9910"/>
                    <a:pt x="32402" y="9970"/>
                    <a:pt x="32372" y="10001"/>
                  </a:cubicBezTo>
                  <a:cubicBezTo>
                    <a:pt x="32341" y="10062"/>
                    <a:pt x="32280" y="10092"/>
                    <a:pt x="32311" y="10183"/>
                  </a:cubicBezTo>
                  <a:cubicBezTo>
                    <a:pt x="32341" y="10244"/>
                    <a:pt x="32372" y="10274"/>
                    <a:pt x="32402" y="10305"/>
                  </a:cubicBezTo>
                  <a:cubicBezTo>
                    <a:pt x="32493" y="10335"/>
                    <a:pt x="32554" y="10366"/>
                    <a:pt x="32615" y="10487"/>
                  </a:cubicBezTo>
                  <a:cubicBezTo>
                    <a:pt x="32615" y="10518"/>
                    <a:pt x="32645" y="10548"/>
                    <a:pt x="32676" y="10578"/>
                  </a:cubicBezTo>
                  <a:cubicBezTo>
                    <a:pt x="32706" y="10518"/>
                    <a:pt x="32736" y="10518"/>
                    <a:pt x="32736" y="10457"/>
                  </a:cubicBezTo>
                  <a:cubicBezTo>
                    <a:pt x="32736" y="10426"/>
                    <a:pt x="32736" y="10335"/>
                    <a:pt x="32706" y="10335"/>
                  </a:cubicBezTo>
                  <a:cubicBezTo>
                    <a:pt x="32615" y="10274"/>
                    <a:pt x="32584" y="10122"/>
                    <a:pt x="32584" y="9970"/>
                  </a:cubicBezTo>
                  <a:cubicBezTo>
                    <a:pt x="32584" y="9940"/>
                    <a:pt x="32554" y="9910"/>
                    <a:pt x="32554" y="9910"/>
                  </a:cubicBezTo>
                  <a:cubicBezTo>
                    <a:pt x="32538" y="9845"/>
                    <a:pt x="32521" y="9814"/>
                    <a:pt x="32500" y="9814"/>
                  </a:cubicBezTo>
                  <a:close/>
                  <a:moveTo>
                    <a:pt x="15441" y="10457"/>
                  </a:moveTo>
                  <a:cubicBezTo>
                    <a:pt x="15441" y="10457"/>
                    <a:pt x="15411" y="10487"/>
                    <a:pt x="15380" y="10518"/>
                  </a:cubicBezTo>
                  <a:cubicBezTo>
                    <a:pt x="15411" y="10548"/>
                    <a:pt x="15441" y="10609"/>
                    <a:pt x="15472" y="10609"/>
                  </a:cubicBezTo>
                  <a:cubicBezTo>
                    <a:pt x="15472" y="10609"/>
                    <a:pt x="15502" y="10548"/>
                    <a:pt x="15502" y="10518"/>
                  </a:cubicBezTo>
                  <a:cubicBezTo>
                    <a:pt x="15472" y="10487"/>
                    <a:pt x="15472" y="10457"/>
                    <a:pt x="15441" y="10457"/>
                  </a:cubicBezTo>
                  <a:close/>
                  <a:moveTo>
                    <a:pt x="35897" y="10457"/>
                  </a:moveTo>
                  <a:cubicBezTo>
                    <a:pt x="35867" y="10457"/>
                    <a:pt x="35867" y="10487"/>
                    <a:pt x="35837" y="10548"/>
                  </a:cubicBezTo>
                  <a:cubicBezTo>
                    <a:pt x="35867" y="10578"/>
                    <a:pt x="35897" y="10609"/>
                    <a:pt x="35897" y="10609"/>
                  </a:cubicBezTo>
                  <a:cubicBezTo>
                    <a:pt x="35928" y="10609"/>
                    <a:pt x="35928" y="10578"/>
                    <a:pt x="35958" y="10518"/>
                  </a:cubicBezTo>
                  <a:cubicBezTo>
                    <a:pt x="35928" y="10487"/>
                    <a:pt x="35897" y="10457"/>
                    <a:pt x="35897" y="10457"/>
                  </a:cubicBezTo>
                  <a:close/>
                  <a:moveTo>
                    <a:pt x="55290" y="10457"/>
                  </a:moveTo>
                  <a:cubicBezTo>
                    <a:pt x="55260" y="10518"/>
                    <a:pt x="55260" y="10548"/>
                    <a:pt x="55260" y="10578"/>
                  </a:cubicBezTo>
                  <a:cubicBezTo>
                    <a:pt x="55260" y="10609"/>
                    <a:pt x="55290" y="10609"/>
                    <a:pt x="55320" y="10639"/>
                  </a:cubicBezTo>
                  <a:cubicBezTo>
                    <a:pt x="55320" y="10609"/>
                    <a:pt x="55320" y="10578"/>
                    <a:pt x="55320" y="10548"/>
                  </a:cubicBezTo>
                  <a:cubicBezTo>
                    <a:pt x="55320" y="10518"/>
                    <a:pt x="55320" y="10487"/>
                    <a:pt x="55290" y="10457"/>
                  </a:cubicBezTo>
                  <a:close/>
                  <a:moveTo>
                    <a:pt x="41977" y="9819"/>
                  </a:moveTo>
                  <a:cubicBezTo>
                    <a:pt x="41946" y="9819"/>
                    <a:pt x="41916" y="9879"/>
                    <a:pt x="41916" y="9970"/>
                  </a:cubicBezTo>
                  <a:cubicBezTo>
                    <a:pt x="41916" y="10001"/>
                    <a:pt x="41916" y="10031"/>
                    <a:pt x="41916" y="10031"/>
                  </a:cubicBezTo>
                  <a:cubicBezTo>
                    <a:pt x="41946" y="10214"/>
                    <a:pt x="41946" y="10335"/>
                    <a:pt x="41855" y="10426"/>
                  </a:cubicBezTo>
                  <a:cubicBezTo>
                    <a:pt x="41794" y="10487"/>
                    <a:pt x="41825" y="10578"/>
                    <a:pt x="41885" y="10639"/>
                  </a:cubicBezTo>
                  <a:cubicBezTo>
                    <a:pt x="41909" y="10651"/>
                    <a:pt x="41932" y="10657"/>
                    <a:pt x="41953" y="10657"/>
                  </a:cubicBezTo>
                  <a:cubicBezTo>
                    <a:pt x="42039" y="10657"/>
                    <a:pt x="42098" y="10555"/>
                    <a:pt x="42098" y="10335"/>
                  </a:cubicBezTo>
                  <a:cubicBezTo>
                    <a:pt x="42098" y="10305"/>
                    <a:pt x="42098" y="10274"/>
                    <a:pt x="42098" y="10214"/>
                  </a:cubicBezTo>
                  <a:cubicBezTo>
                    <a:pt x="42098" y="10122"/>
                    <a:pt x="42068" y="10062"/>
                    <a:pt x="42068" y="9970"/>
                  </a:cubicBezTo>
                  <a:cubicBezTo>
                    <a:pt x="42068" y="9879"/>
                    <a:pt x="42037" y="9819"/>
                    <a:pt x="41977" y="9819"/>
                  </a:cubicBezTo>
                  <a:close/>
                  <a:moveTo>
                    <a:pt x="5806" y="10518"/>
                  </a:moveTo>
                  <a:cubicBezTo>
                    <a:pt x="5806" y="10518"/>
                    <a:pt x="5775" y="10578"/>
                    <a:pt x="5745" y="10609"/>
                  </a:cubicBezTo>
                  <a:cubicBezTo>
                    <a:pt x="5775" y="10639"/>
                    <a:pt x="5806" y="10670"/>
                    <a:pt x="5806" y="10700"/>
                  </a:cubicBezTo>
                  <a:cubicBezTo>
                    <a:pt x="5836" y="10700"/>
                    <a:pt x="5867" y="10609"/>
                    <a:pt x="5867" y="10609"/>
                  </a:cubicBezTo>
                  <a:cubicBezTo>
                    <a:pt x="5836" y="10578"/>
                    <a:pt x="5806" y="10548"/>
                    <a:pt x="5806" y="10518"/>
                  </a:cubicBezTo>
                  <a:close/>
                  <a:moveTo>
                    <a:pt x="6414" y="10457"/>
                  </a:moveTo>
                  <a:cubicBezTo>
                    <a:pt x="6383" y="10487"/>
                    <a:pt x="6353" y="10548"/>
                    <a:pt x="6353" y="10578"/>
                  </a:cubicBezTo>
                  <a:cubicBezTo>
                    <a:pt x="6353" y="10609"/>
                    <a:pt x="6383" y="10670"/>
                    <a:pt x="6414" y="10730"/>
                  </a:cubicBezTo>
                  <a:cubicBezTo>
                    <a:pt x="6444" y="10639"/>
                    <a:pt x="6474" y="10609"/>
                    <a:pt x="6474" y="10578"/>
                  </a:cubicBezTo>
                  <a:cubicBezTo>
                    <a:pt x="6474" y="10487"/>
                    <a:pt x="6444" y="10457"/>
                    <a:pt x="6414" y="10457"/>
                  </a:cubicBezTo>
                  <a:close/>
                  <a:moveTo>
                    <a:pt x="33131" y="10609"/>
                  </a:moveTo>
                  <a:cubicBezTo>
                    <a:pt x="33131" y="10609"/>
                    <a:pt x="33101" y="10639"/>
                    <a:pt x="33101" y="10670"/>
                  </a:cubicBezTo>
                  <a:cubicBezTo>
                    <a:pt x="33101" y="10700"/>
                    <a:pt x="33131" y="10761"/>
                    <a:pt x="33131" y="10761"/>
                  </a:cubicBezTo>
                  <a:cubicBezTo>
                    <a:pt x="33162" y="10791"/>
                    <a:pt x="33192" y="10791"/>
                    <a:pt x="33223" y="10791"/>
                  </a:cubicBezTo>
                  <a:cubicBezTo>
                    <a:pt x="33223" y="10761"/>
                    <a:pt x="33223" y="10670"/>
                    <a:pt x="33192" y="10639"/>
                  </a:cubicBezTo>
                  <a:cubicBezTo>
                    <a:pt x="33192" y="10609"/>
                    <a:pt x="33162" y="10609"/>
                    <a:pt x="33131" y="10609"/>
                  </a:cubicBezTo>
                  <a:close/>
                  <a:moveTo>
                    <a:pt x="33223" y="10791"/>
                  </a:moveTo>
                  <a:cubicBezTo>
                    <a:pt x="33223" y="10801"/>
                    <a:pt x="33226" y="10805"/>
                    <a:pt x="33231" y="10805"/>
                  </a:cubicBezTo>
                  <a:cubicBezTo>
                    <a:pt x="33240" y="10805"/>
                    <a:pt x="33253" y="10791"/>
                    <a:pt x="33253" y="10791"/>
                  </a:cubicBezTo>
                  <a:close/>
                  <a:moveTo>
                    <a:pt x="32101" y="10661"/>
                  </a:moveTo>
                  <a:cubicBezTo>
                    <a:pt x="32099" y="10661"/>
                    <a:pt x="32098" y="10664"/>
                    <a:pt x="32098" y="10670"/>
                  </a:cubicBezTo>
                  <a:cubicBezTo>
                    <a:pt x="32068" y="10670"/>
                    <a:pt x="32037" y="10700"/>
                    <a:pt x="32037" y="10761"/>
                  </a:cubicBezTo>
                  <a:cubicBezTo>
                    <a:pt x="32037" y="10761"/>
                    <a:pt x="32068" y="10791"/>
                    <a:pt x="32098" y="10852"/>
                  </a:cubicBezTo>
                  <a:cubicBezTo>
                    <a:pt x="32098" y="10791"/>
                    <a:pt x="32128" y="10761"/>
                    <a:pt x="32128" y="10730"/>
                  </a:cubicBezTo>
                  <a:cubicBezTo>
                    <a:pt x="32128" y="10706"/>
                    <a:pt x="32108" y="10661"/>
                    <a:pt x="32101" y="10661"/>
                  </a:cubicBezTo>
                  <a:close/>
                  <a:moveTo>
                    <a:pt x="34226" y="10791"/>
                  </a:moveTo>
                  <a:cubicBezTo>
                    <a:pt x="34226" y="10791"/>
                    <a:pt x="34195" y="10852"/>
                    <a:pt x="34165" y="10913"/>
                  </a:cubicBezTo>
                  <a:cubicBezTo>
                    <a:pt x="34195" y="10974"/>
                    <a:pt x="34226" y="11004"/>
                    <a:pt x="34256" y="11004"/>
                  </a:cubicBezTo>
                  <a:cubicBezTo>
                    <a:pt x="34261" y="11009"/>
                    <a:pt x="34267" y="11012"/>
                    <a:pt x="34272" y="11012"/>
                  </a:cubicBezTo>
                  <a:cubicBezTo>
                    <a:pt x="34296" y="11012"/>
                    <a:pt x="34317" y="10957"/>
                    <a:pt x="34317" y="10882"/>
                  </a:cubicBezTo>
                  <a:cubicBezTo>
                    <a:pt x="34286" y="10852"/>
                    <a:pt x="34256" y="10791"/>
                    <a:pt x="34226" y="10791"/>
                  </a:cubicBezTo>
                  <a:close/>
                  <a:moveTo>
                    <a:pt x="7334" y="10664"/>
                  </a:moveTo>
                  <a:cubicBezTo>
                    <a:pt x="7288" y="10664"/>
                    <a:pt x="7269" y="10754"/>
                    <a:pt x="7295" y="10913"/>
                  </a:cubicBezTo>
                  <a:lnTo>
                    <a:pt x="7295" y="10943"/>
                  </a:lnTo>
                  <a:cubicBezTo>
                    <a:pt x="7295" y="10943"/>
                    <a:pt x="7295" y="10974"/>
                    <a:pt x="7295" y="10974"/>
                  </a:cubicBezTo>
                  <a:cubicBezTo>
                    <a:pt x="7295" y="11095"/>
                    <a:pt x="7325" y="11186"/>
                    <a:pt x="7386" y="11186"/>
                  </a:cubicBezTo>
                  <a:cubicBezTo>
                    <a:pt x="7447" y="11186"/>
                    <a:pt x="7447" y="11095"/>
                    <a:pt x="7447" y="11004"/>
                  </a:cubicBezTo>
                  <a:cubicBezTo>
                    <a:pt x="7447" y="10974"/>
                    <a:pt x="7447" y="10913"/>
                    <a:pt x="7447" y="10882"/>
                  </a:cubicBezTo>
                  <a:cubicBezTo>
                    <a:pt x="7447" y="10791"/>
                    <a:pt x="7447" y="10670"/>
                    <a:pt x="7356" y="10670"/>
                  </a:cubicBezTo>
                  <a:cubicBezTo>
                    <a:pt x="7348" y="10666"/>
                    <a:pt x="7341" y="10664"/>
                    <a:pt x="7334" y="10664"/>
                  </a:cubicBezTo>
                  <a:close/>
                  <a:moveTo>
                    <a:pt x="41581" y="10943"/>
                  </a:moveTo>
                  <a:cubicBezTo>
                    <a:pt x="41551" y="10974"/>
                    <a:pt x="41551" y="11004"/>
                    <a:pt x="41521" y="11034"/>
                  </a:cubicBezTo>
                  <a:cubicBezTo>
                    <a:pt x="41521" y="11095"/>
                    <a:pt x="41551" y="11126"/>
                    <a:pt x="41581" y="11186"/>
                  </a:cubicBezTo>
                  <a:cubicBezTo>
                    <a:pt x="41612" y="11126"/>
                    <a:pt x="41642" y="11095"/>
                    <a:pt x="41642" y="11065"/>
                  </a:cubicBezTo>
                  <a:cubicBezTo>
                    <a:pt x="41642" y="11004"/>
                    <a:pt x="41612" y="10974"/>
                    <a:pt x="41581" y="10943"/>
                  </a:cubicBezTo>
                  <a:close/>
                  <a:moveTo>
                    <a:pt x="5836" y="11034"/>
                  </a:moveTo>
                  <a:cubicBezTo>
                    <a:pt x="5806" y="11065"/>
                    <a:pt x="5806" y="11095"/>
                    <a:pt x="5806" y="11126"/>
                  </a:cubicBezTo>
                  <a:cubicBezTo>
                    <a:pt x="5806" y="11126"/>
                    <a:pt x="5828" y="11193"/>
                    <a:pt x="5834" y="11193"/>
                  </a:cubicBezTo>
                  <a:cubicBezTo>
                    <a:pt x="5835" y="11193"/>
                    <a:pt x="5836" y="11191"/>
                    <a:pt x="5836" y="11186"/>
                  </a:cubicBezTo>
                  <a:cubicBezTo>
                    <a:pt x="5867" y="11186"/>
                    <a:pt x="5867" y="11156"/>
                    <a:pt x="5897" y="11095"/>
                  </a:cubicBezTo>
                  <a:cubicBezTo>
                    <a:pt x="5867" y="11065"/>
                    <a:pt x="5836" y="11034"/>
                    <a:pt x="5836" y="11034"/>
                  </a:cubicBezTo>
                  <a:close/>
                  <a:moveTo>
                    <a:pt x="6292" y="10974"/>
                  </a:moveTo>
                  <a:cubicBezTo>
                    <a:pt x="6292" y="11034"/>
                    <a:pt x="6262" y="11065"/>
                    <a:pt x="6262" y="11095"/>
                  </a:cubicBezTo>
                  <a:cubicBezTo>
                    <a:pt x="6262" y="11126"/>
                    <a:pt x="6292" y="11186"/>
                    <a:pt x="6292" y="11217"/>
                  </a:cubicBezTo>
                  <a:cubicBezTo>
                    <a:pt x="6322" y="11186"/>
                    <a:pt x="6353" y="11156"/>
                    <a:pt x="6353" y="11126"/>
                  </a:cubicBezTo>
                  <a:cubicBezTo>
                    <a:pt x="6353" y="11095"/>
                    <a:pt x="6322" y="11065"/>
                    <a:pt x="6292" y="10974"/>
                  </a:cubicBezTo>
                  <a:close/>
                  <a:moveTo>
                    <a:pt x="26019" y="11004"/>
                  </a:moveTo>
                  <a:cubicBezTo>
                    <a:pt x="26019" y="11034"/>
                    <a:pt x="25988" y="11065"/>
                    <a:pt x="25988" y="11095"/>
                  </a:cubicBezTo>
                  <a:cubicBezTo>
                    <a:pt x="25988" y="11126"/>
                    <a:pt x="26019" y="11186"/>
                    <a:pt x="26049" y="11217"/>
                  </a:cubicBezTo>
                  <a:cubicBezTo>
                    <a:pt x="26049" y="11156"/>
                    <a:pt x="26080" y="11126"/>
                    <a:pt x="26080" y="11095"/>
                  </a:cubicBezTo>
                  <a:cubicBezTo>
                    <a:pt x="26080" y="11065"/>
                    <a:pt x="26049" y="11034"/>
                    <a:pt x="26019" y="11004"/>
                  </a:cubicBezTo>
                  <a:close/>
                  <a:moveTo>
                    <a:pt x="41049" y="10388"/>
                  </a:moveTo>
                  <a:cubicBezTo>
                    <a:pt x="40982" y="10388"/>
                    <a:pt x="40932" y="10443"/>
                    <a:pt x="40882" y="10518"/>
                  </a:cubicBezTo>
                  <a:cubicBezTo>
                    <a:pt x="40852" y="10609"/>
                    <a:pt x="40822" y="10670"/>
                    <a:pt x="40791" y="10730"/>
                  </a:cubicBezTo>
                  <a:cubicBezTo>
                    <a:pt x="40730" y="10791"/>
                    <a:pt x="40730" y="10913"/>
                    <a:pt x="40761" y="11034"/>
                  </a:cubicBezTo>
                  <a:cubicBezTo>
                    <a:pt x="40761" y="11156"/>
                    <a:pt x="40822" y="11217"/>
                    <a:pt x="40882" y="11217"/>
                  </a:cubicBezTo>
                  <a:lnTo>
                    <a:pt x="40943" y="11217"/>
                  </a:lnTo>
                  <a:cubicBezTo>
                    <a:pt x="41186" y="11217"/>
                    <a:pt x="41217" y="11156"/>
                    <a:pt x="41186" y="10761"/>
                  </a:cubicBezTo>
                  <a:cubicBezTo>
                    <a:pt x="41186" y="10730"/>
                    <a:pt x="41186" y="10700"/>
                    <a:pt x="41186" y="10670"/>
                  </a:cubicBezTo>
                  <a:cubicBezTo>
                    <a:pt x="41186" y="10548"/>
                    <a:pt x="41156" y="10457"/>
                    <a:pt x="41095" y="10396"/>
                  </a:cubicBezTo>
                  <a:cubicBezTo>
                    <a:pt x="41079" y="10391"/>
                    <a:pt x="41064" y="10388"/>
                    <a:pt x="41049" y="10388"/>
                  </a:cubicBezTo>
                  <a:close/>
                  <a:moveTo>
                    <a:pt x="45687" y="10748"/>
                  </a:moveTo>
                  <a:cubicBezTo>
                    <a:pt x="45675" y="10748"/>
                    <a:pt x="45663" y="10752"/>
                    <a:pt x="45654" y="10761"/>
                  </a:cubicBezTo>
                  <a:cubicBezTo>
                    <a:pt x="45624" y="10791"/>
                    <a:pt x="45624" y="11004"/>
                    <a:pt x="45654" y="11126"/>
                  </a:cubicBezTo>
                  <a:cubicBezTo>
                    <a:pt x="45685" y="11186"/>
                    <a:pt x="45715" y="11217"/>
                    <a:pt x="45746" y="11247"/>
                  </a:cubicBezTo>
                  <a:cubicBezTo>
                    <a:pt x="45806" y="11217"/>
                    <a:pt x="45837" y="11217"/>
                    <a:pt x="45837" y="11217"/>
                  </a:cubicBezTo>
                  <a:cubicBezTo>
                    <a:pt x="45867" y="11186"/>
                    <a:pt x="45928" y="11126"/>
                    <a:pt x="45928" y="11095"/>
                  </a:cubicBezTo>
                  <a:cubicBezTo>
                    <a:pt x="45928" y="11065"/>
                    <a:pt x="45898" y="11004"/>
                    <a:pt x="45867" y="10943"/>
                  </a:cubicBezTo>
                  <a:cubicBezTo>
                    <a:pt x="45837" y="10882"/>
                    <a:pt x="45806" y="10822"/>
                    <a:pt x="45776" y="10791"/>
                  </a:cubicBezTo>
                  <a:cubicBezTo>
                    <a:pt x="45755" y="10770"/>
                    <a:pt x="45718" y="10748"/>
                    <a:pt x="45687" y="10748"/>
                  </a:cubicBezTo>
                  <a:close/>
                  <a:moveTo>
                    <a:pt x="34742" y="11034"/>
                  </a:moveTo>
                  <a:cubicBezTo>
                    <a:pt x="34742" y="11065"/>
                    <a:pt x="34682" y="11095"/>
                    <a:pt x="34682" y="11156"/>
                  </a:cubicBezTo>
                  <a:cubicBezTo>
                    <a:pt x="34682" y="11278"/>
                    <a:pt x="34742" y="11247"/>
                    <a:pt x="34773" y="11278"/>
                  </a:cubicBezTo>
                  <a:cubicBezTo>
                    <a:pt x="34803" y="11278"/>
                    <a:pt x="34834" y="11247"/>
                    <a:pt x="34864" y="11247"/>
                  </a:cubicBezTo>
                  <a:cubicBezTo>
                    <a:pt x="34864" y="11217"/>
                    <a:pt x="34894" y="11186"/>
                    <a:pt x="34894" y="11156"/>
                  </a:cubicBezTo>
                  <a:cubicBezTo>
                    <a:pt x="34894" y="11126"/>
                    <a:pt x="34864" y="11065"/>
                    <a:pt x="34864" y="11065"/>
                  </a:cubicBezTo>
                  <a:cubicBezTo>
                    <a:pt x="34834" y="11034"/>
                    <a:pt x="34803" y="11034"/>
                    <a:pt x="34742" y="11034"/>
                  </a:cubicBezTo>
                  <a:close/>
                  <a:moveTo>
                    <a:pt x="40031" y="10335"/>
                  </a:moveTo>
                  <a:cubicBezTo>
                    <a:pt x="39970" y="10366"/>
                    <a:pt x="39970" y="10457"/>
                    <a:pt x="39970" y="10548"/>
                  </a:cubicBezTo>
                  <a:cubicBezTo>
                    <a:pt x="39970" y="10639"/>
                    <a:pt x="39970" y="10730"/>
                    <a:pt x="39970" y="10852"/>
                  </a:cubicBezTo>
                  <a:cubicBezTo>
                    <a:pt x="39970" y="11174"/>
                    <a:pt x="40042" y="11283"/>
                    <a:pt x="40184" y="11283"/>
                  </a:cubicBezTo>
                  <a:cubicBezTo>
                    <a:pt x="40203" y="11283"/>
                    <a:pt x="40223" y="11281"/>
                    <a:pt x="40244" y="11278"/>
                  </a:cubicBezTo>
                  <a:cubicBezTo>
                    <a:pt x="40274" y="11278"/>
                    <a:pt x="40305" y="11247"/>
                    <a:pt x="40335" y="11247"/>
                  </a:cubicBezTo>
                  <a:cubicBezTo>
                    <a:pt x="40426" y="11217"/>
                    <a:pt x="40426" y="11156"/>
                    <a:pt x="40426" y="11004"/>
                  </a:cubicBezTo>
                  <a:cubicBezTo>
                    <a:pt x="40426" y="10822"/>
                    <a:pt x="40396" y="10761"/>
                    <a:pt x="40335" y="10730"/>
                  </a:cubicBezTo>
                  <a:cubicBezTo>
                    <a:pt x="40183" y="10700"/>
                    <a:pt x="40092" y="10609"/>
                    <a:pt x="40062" y="10366"/>
                  </a:cubicBezTo>
                  <a:cubicBezTo>
                    <a:pt x="40062" y="10366"/>
                    <a:pt x="40062" y="10366"/>
                    <a:pt x="40031" y="10335"/>
                  </a:cubicBezTo>
                  <a:close/>
                  <a:moveTo>
                    <a:pt x="8450" y="11156"/>
                  </a:moveTo>
                  <a:cubicBezTo>
                    <a:pt x="8420" y="11156"/>
                    <a:pt x="8359" y="11156"/>
                    <a:pt x="8298" y="11186"/>
                  </a:cubicBezTo>
                  <a:cubicBezTo>
                    <a:pt x="8298" y="11186"/>
                    <a:pt x="8268" y="11247"/>
                    <a:pt x="8268" y="11278"/>
                  </a:cubicBezTo>
                  <a:cubicBezTo>
                    <a:pt x="8268" y="11308"/>
                    <a:pt x="8298" y="11369"/>
                    <a:pt x="8298" y="11369"/>
                  </a:cubicBezTo>
                  <a:lnTo>
                    <a:pt x="8633" y="11369"/>
                  </a:lnTo>
                  <a:cubicBezTo>
                    <a:pt x="8633" y="11369"/>
                    <a:pt x="8663" y="11308"/>
                    <a:pt x="8663" y="11278"/>
                  </a:cubicBezTo>
                  <a:cubicBezTo>
                    <a:pt x="8663" y="11247"/>
                    <a:pt x="8633" y="11186"/>
                    <a:pt x="8602" y="11186"/>
                  </a:cubicBezTo>
                  <a:cubicBezTo>
                    <a:pt x="8572" y="11156"/>
                    <a:pt x="8511" y="11156"/>
                    <a:pt x="8450" y="11156"/>
                  </a:cubicBezTo>
                  <a:close/>
                  <a:moveTo>
                    <a:pt x="32341" y="11156"/>
                  </a:moveTo>
                  <a:cubicBezTo>
                    <a:pt x="32311" y="11186"/>
                    <a:pt x="32250" y="11217"/>
                    <a:pt x="32250" y="11278"/>
                  </a:cubicBezTo>
                  <a:cubicBezTo>
                    <a:pt x="32220" y="11338"/>
                    <a:pt x="32280" y="11399"/>
                    <a:pt x="32372" y="11399"/>
                  </a:cubicBezTo>
                  <a:cubicBezTo>
                    <a:pt x="32402" y="11399"/>
                    <a:pt x="32402" y="11399"/>
                    <a:pt x="32432" y="11369"/>
                  </a:cubicBezTo>
                  <a:cubicBezTo>
                    <a:pt x="32463" y="11338"/>
                    <a:pt x="32463" y="11308"/>
                    <a:pt x="32463" y="11278"/>
                  </a:cubicBezTo>
                  <a:cubicBezTo>
                    <a:pt x="32463" y="11247"/>
                    <a:pt x="32432" y="11217"/>
                    <a:pt x="32432" y="11186"/>
                  </a:cubicBezTo>
                  <a:cubicBezTo>
                    <a:pt x="32417" y="11171"/>
                    <a:pt x="32402" y="11171"/>
                    <a:pt x="32387" y="11171"/>
                  </a:cubicBezTo>
                  <a:cubicBezTo>
                    <a:pt x="32372" y="11171"/>
                    <a:pt x="32356" y="11171"/>
                    <a:pt x="32341" y="11156"/>
                  </a:cubicBezTo>
                  <a:close/>
                  <a:moveTo>
                    <a:pt x="43773" y="10269"/>
                  </a:moveTo>
                  <a:cubicBezTo>
                    <a:pt x="43762" y="10269"/>
                    <a:pt x="43751" y="10271"/>
                    <a:pt x="43740" y="10274"/>
                  </a:cubicBezTo>
                  <a:cubicBezTo>
                    <a:pt x="43709" y="10274"/>
                    <a:pt x="43648" y="10305"/>
                    <a:pt x="43648" y="10366"/>
                  </a:cubicBezTo>
                  <a:cubicBezTo>
                    <a:pt x="43648" y="10396"/>
                    <a:pt x="43648" y="10487"/>
                    <a:pt x="43679" y="10518"/>
                  </a:cubicBezTo>
                  <a:cubicBezTo>
                    <a:pt x="43679" y="10548"/>
                    <a:pt x="43709" y="10578"/>
                    <a:pt x="43740" y="10578"/>
                  </a:cubicBezTo>
                  <a:cubicBezTo>
                    <a:pt x="43800" y="10700"/>
                    <a:pt x="43800" y="10822"/>
                    <a:pt x="43800" y="10974"/>
                  </a:cubicBezTo>
                  <a:cubicBezTo>
                    <a:pt x="43770" y="11095"/>
                    <a:pt x="43709" y="11126"/>
                    <a:pt x="43648" y="11126"/>
                  </a:cubicBezTo>
                  <a:cubicBezTo>
                    <a:pt x="43557" y="11126"/>
                    <a:pt x="43466" y="11126"/>
                    <a:pt x="43375" y="11095"/>
                  </a:cubicBezTo>
                  <a:cubicBezTo>
                    <a:pt x="43344" y="11095"/>
                    <a:pt x="43284" y="11095"/>
                    <a:pt x="43253" y="11065"/>
                  </a:cubicBezTo>
                  <a:cubicBezTo>
                    <a:pt x="43223" y="11004"/>
                    <a:pt x="43223" y="10913"/>
                    <a:pt x="43253" y="10882"/>
                  </a:cubicBezTo>
                  <a:cubicBezTo>
                    <a:pt x="43314" y="10852"/>
                    <a:pt x="43344" y="10852"/>
                    <a:pt x="43405" y="10791"/>
                  </a:cubicBezTo>
                  <a:cubicBezTo>
                    <a:pt x="43405" y="10791"/>
                    <a:pt x="43436" y="10730"/>
                    <a:pt x="43436" y="10700"/>
                  </a:cubicBezTo>
                  <a:cubicBezTo>
                    <a:pt x="43405" y="10639"/>
                    <a:pt x="43405" y="10609"/>
                    <a:pt x="43375" y="10578"/>
                  </a:cubicBezTo>
                  <a:cubicBezTo>
                    <a:pt x="43284" y="10578"/>
                    <a:pt x="43192" y="10578"/>
                    <a:pt x="43132" y="10609"/>
                  </a:cubicBezTo>
                  <a:cubicBezTo>
                    <a:pt x="43101" y="10609"/>
                    <a:pt x="43071" y="10639"/>
                    <a:pt x="43040" y="10700"/>
                  </a:cubicBezTo>
                  <a:cubicBezTo>
                    <a:pt x="43010" y="10761"/>
                    <a:pt x="42980" y="10822"/>
                    <a:pt x="42949" y="10882"/>
                  </a:cubicBezTo>
                  <a:cubicBezTo>
                    <a:pt x="42888" y="10943"/>
                    <a:pt x="42888" y="11004"/>
                    <a:pt x="42949" y="11065"/>
                  </a:cubicBezTo>
                  <a:cubicBezTo>
                    <a:pt x="42980" y="11126"/>
                    <a:pt x="43010" y="11156"/>
                    <a:pt x="43040" y="11247"/>
                  </a:cubicBezTo>
                  <a:cubicBezTo>
                    <a:pt x="43071" y="11369"/>
                    <a:pt x="43132" y="11399"/>
                    <a:pt x="43192" y="11399"/>
                  </a:cubicBezTo>
                  <a:cubicBezTo>
                    <a:pt x="43284" y="11399"/>
                    <a:pt x="43375" y="11369"/>
                    <a:pt x="43466" y="11369"/>
                  </a:cubicBezTo>
                  <a:lnTo>
                    <a:pt x="43557" y="11369"/>
                  </a:lnTo>
                  <a:cubicBezTo>
                    <a:pt x="43679" y="11338"/>
                    <a:pt x="43800" y="11338"/>
                    <a:pt x="43922" y="11308"/>
                  </a:cubicBezTo>
                  <a:cubicBezTo>
                    <a:pt x="43952" y="11278"/>
                    <a:pt x="44013" y="11247"/>
                    <a:pt x="43983" y="11126"/>
                  </a:cubicBezTo>
                  <a:cubicBezTo>
                    <a:pt x="43983" y="10913"/>
                    <a:pt x="43952" y="10700"/>
                    <a:pt x="43922" y="10518"/>
                  </a:cubicBezTo>
                  <a:cubicBezTo>
                    <a:pt x="43895" y="10358"/>
                    <a:pt x="43846" y="10269"/>
                    <a:pt x="43773" y="10269"/>
                  </a:cubicBezTo>
                  <a:close/>
                  <a:moveTo>
                    <a:pt x="41764" y="11278"/>
                  </a:moveTo>
                  <a:cubicBezTo>
                    <a:pt x="41733" y="11278"/>
                    <a:pt x="41733" y="11308"/>
                    <a:pt x="41703" y="11369"/>
                  </a:cubicBezTo>
                  <a:cubicBezTo>
                    <a:pt x="41733" y="11399"/>
                    <a:pt x="41764" y="11429"/>
                    <a:pt x="41764" y="11429"/>
                  </a:cubicBezTo>
                  <a:cubicBezTo>
                    <a:pt x="41794" y="11429"/>
                    <a:pt x="41794" y="11369"/>
                    <a:pt x="41794" y="11338"/>
                  </a:cubicBezTo>
                  <a:cubicBezTo>
                    <a:pt x="41794" y="11308"/>
                    <a:pt x="41764" y="11278"/>
                    <a:pt x="41764" y="11278"/>
                  </a:cubicBezTo>
                  <a:close/>
                  <a:moveTo>
                    <a:pt x="31247" y="10092"/>
                  </a:moveTo>
                  <a:cubicBezTo>
                    <a:pt x="31186" y="10122"/>
                    <a:pt x="31095" y="10092"/>
                    <a:pt x="31125" y="10244"/>
                  </a:cubicBezTo>
                  <a:cubicBezTo>
                    <a:pt x="31125" y="10325"/>
                    <a:pt x="31152" y="10339"/>
                    <a:pt x="31188" y="10339"/>
                  </a:cubicBezTo>
                  <a:cubicBezTo>
                    <a:pt x="31206" y="10339"/>
                    <a:pt x="31227" y="10335"/>
                    <a:pt x="31247" y="10335"/>
                  </a:cubicBezTo>
                  <a:cubicBezTo>
                    <a:pt x="31338" y="10335"/>
                    <a:pt x="31399" y="10396"/>
                    <a:pt x="31399" y="10518"/>
                  </a:cubicBezTo>
                  <a:cubicBezTo>
                    <a:pt x="31429" y="10700"/>
                    <a:pt x="31460" y="10822"/>
                    <a:pt x="31520" y="10913"/>
                  </a:cubicBezTo>
                  <a:cubicBezTo>
                    <a:pt x="31581" y="11004"/>
                    <a:pt x="31581" y="11095"/>
                    <a:pt x="31520" y="11186"/>
                  </a:cubicBezTo>
                  <a:cubicBezTo>
                    <a:pt x="31520" y="11217"/>
                    <a:pt x="31490" y="11217"/>
                    <a:pt x="31460" y="11247"/>
                  </a:cubicBezTo>
                  <a:cubicBezTo>
                    <a:pt x="31460" y="11308"/>
                    <a:pt x="31460" y="11369"/>
                    <a:pt x="31490" y="11399"/>
                  </a:cubicBezTo>
                  <a:cubicBezTo>
                    <a:pt x="31518" y="11436"/>
                    <a:pt x="31552" y="11454"/>
                    <a:pt x="31585" y="11454"/>
                  </a:cubicBezTo>
                  <a:cubicBezTo>
                    <a:pt x="31660" y="11454"/>
                    <a:pt x="31733" y="11364"/>
                    <a:pt x="31733" y="11217"/>
                  </a:cubicBezTo>
                  <a:cubicBezTo>
                    <a:pt x="31733" y="11065"/>
                    <a:pt x="31703" y="10913"/>
                    <a:pt x="31703" y="10761"/>
                  </a:cubicBezTo>
                  <a:cubicBezTo>
                    <a:pt x="31703" y="10639"/>
                    <a:pt x="31703" y="10487"/>
                    <a:pt x="31672" y="10366"/>
                  </a:cubicBezTo>
                  <a:cubicBezTo>
                    <a:pt x="31672" y="10122"/>
                    <a:pt x="31642" y="10092"/>
                    <a:pt x="31490" y="10092"/>
                  </a:cubicBezTo>
                  <a:close/>
                  <a:moveTo>
                    <a:pt x="15806" y="11247"/>
                  </a:moveTo>
                  <a:cubicBezTo>
                    <a:pt x="15806" y="11247"/>
                    <a:pt x="15776" y="11308"/>
                    <a:pt x="15715" y="11338"/>
                  </a:cubicBezTo>
                  <a:cubicBezTo>
                    <a:pt x="15776" y="11399"/>
                    <a:pt x="15776" y="11460"/>
                    <a:pt x="15806" y="11460"/>
                  </a:cubicBezTo>
                  <a:cubicBezTo>
                    <a:pt x="15836" y="11460"/>
                    <a:pt x="15867" y="11399"/>
                    <a:pt x="15867" y="11369"/>
                  </a:cubicBezTo>
                  <a:cubicBezTo>
                    <a:pt x="15867" y="11338"/>
                    <a:pt x="15836" y="11278"/>
                    <a:pt x="15806" y="11247"/>
                  </a:cubicBezTo>
                  <a:close/>
                  <a:moveTo>
                    <a:pt x="39758" y="11065"/>
                  </a:moveTo>
                  <a:cubicBezTo>
                    <a:pt x="39727" y="11065"/>
                    <a:pt x="39697" y="11126"/>
                    <a:pt x="39667" y="11156"/>
                  </a:cubicBezTo>
                  <a:cubicBezTo>
                    <a:pt x="39667" y="11186"/>
                    <a:pt x="39636" y="11247"/>
                    <a:pt x="39636" y="11278"/>
                  </a:cubicBezTo>
                  <a:cubicBezTo>
                    <a:pt x="39575" y="11308"/>
                    <a:pt x="39545" y="11369"/>
                    <a:pt x="39575" y="11460"/>
                  </a:cubicBezTo>
                  <a:cubicBezTo>
                    <a:pt x="39606" y="11581"/>
                    <a:pt x="39667" y="11581"/>
                    <a:pt x="39727" y="11581"/>
                  </a:cubicBezTo>
                  <a:cubicBezTo>
                    <a:pt x="39788" y="11551"/>
                    <a:pt x="39849" y="11490"/>
                    <a:pt x="39819" y="11308"/>
                  </a:cubicBezTo>
                  <a:cubicBezTo>
                    <a:pt x="39819" y="11278"/>
                    <a:pt x="39819" y="11247"/>
                    <a:pt x="39819" y="11217"/>
                  </a:cubicBezTo>
                  <a:cubicBezTo>
                    <a:pt x="39788" y="11186"/>
                    <a:pt x="39788" y="11095"/>
                    <a:pt x="39758" y="11065"/>
                  </a:cubicBezTo>
                  <a:close/>
                  <a:moveTo>
                    <a:pt x="39271" y="10578"/>
                  </a:moveTo>
                  <a:cubicBezTo>
                    <a:pt x="39271" y="10609"/>
                    <a:pt x="39241" y="10609"/>
                    <a:pt x="39241" y="10639"/>
                  </a:cubicBezTo>
                  <a:cubicBezTo>
                    <a:pt x="39211" y="10700"/>
                    <a:pt x="39211" y="10791"/>
                    <a:pt x="39211" y="10852"/>
                  </a:cubicBezTo>
                  <a:cubicBezTo>
                    <a:pt x="39192" y="10961"/>
                    <a:pt x="39163" y="11016"/>
                    <a:pt x="39130" y="11016"/>
                  </a:cubicBezTo>
                  <a:cubicBezTo>
                    <a:pt x="39107" y="11016"/>
                    <a:pt x="39083" y="10992"/>
                    <a:pt x="39059" y="10943"/>
                  </a:cubicBezTo>
                  <a:cubicBezTo>
                    <a:pt x="39059" y="10943"/>
                    <a:pt x="39028" y="10913"/>
                    <a:pt x="39028" y="10882"/>
                  </a:cubicBezTo>
                  <a:cubicBezTo>
                    <a:pt x="39003" y="10857"/>
                    <a:pt x="38978" y="10842"/>
                    <a:pt x="38957" y="10842"/>
                  </a:cubicBezTo>
                  <a:cubicBezTo>
                    <a:pt x="38927" y="10842"/>
                    <a:pt x="38907" y="10872"/>
                    <a:pt x="38907" y="10943"/>
                  </a:cubicBezTo>
                  <a:cubicBezTo>
                    <a:pt x="38907" y="11034"/>
                    <a:pt x="38907" y="11126"/>
                    <a:pt x="38907" y="11217"/>
                  </a:cubicBezTo>
                  <a:cubicBezTo>
                    <a:pt x="38937" y="11521"/>
                    <a:pt x="38967" y="11581"/>
                    <a:pt x="39150" y="11581"/>
                  </a:cubicBezTo>
                  <a:cubicBezTo>
                    <a:pt x="39160" y="11592"/>
                    <a:pt x="39173" y="11595"/>
                    <a:pt x="39189" y="11595"/>
                  </a:cubicBezTo>
                  <a:cubicBezTo>
                    <a:pt x="39221" y="11595"/>
                    <a:pt x="39261" y="11581"/>
                    <a:pt x="39302" y="11581"/>
                  </a:cubicBezTo>
                  <a:cubicBezTo>
                    <a:pt x="39332" y="11581"/>
                    <a:pt x="39363" y="11521"/>
                    <a:pt x="39363" y="11429"/>
                  </a:cubicBezTo>
                  <a:cubicBezTo>
                    <a:pt x="39363" y="11156"/>
                    <a:pt x="39332" y="10913"/>
                    <a:pt x="39332" y="10639"/>
                  </a:cubicBezTo>
                  <a:cubicBezTo>
                    <a:pt x="39332" y="10609"/>
                    <a:pt x="39302" y="10609"/>
                    <a:pt x="39271" y="10578"/>
                  </a:cubicBezTo>
                  <a:close/>
                  <a:moveTo>
                    <a:pt x="27995" y="11429"/>
                  </a:moveTo>
                  <a:cubicBezTo>
                    <a:pt x="27995" y="11429"/>
                    <a:pt x="27964" y="11460"/>
                    <a:pt x="27934" y="11490"/>
                  </a:cubicBezTo>
                  <a:cubicBezTo>
                    <a:pt x="27964" y="11551"/>
                    <a:pt x="27964" y="11612"/>
                    <a:pt x="27995" y="11612"/>
                  </a:cubicBezTo>
                  <a:cubicBezTo>
                    <a:pt x="28025" y="11612"/>
                    <a:pt x="28025" y="11551"/>
                    <a:pt x="28055" y="11521"/>
                  </a:cubicBezTo>
                  <a:cubicBezTo>
                    <a:pt x="28025" y="11490"/>
                    <a:pt x="28025" y="11429"/>
                    <a:pt x="27995" y="11429"/>
                  </a:cubicBezTo>
                  <a:close/>
                  <a:moveTo>
                    <a:pt x="33373" y="10808"/>
                  </a:moveTo>
                  <a:cubicBezTo>
                    <a:pt x="33331" y="10808"/>
                    <a:pt x="33283" y="10822"/>
                    <a:pt x="33223" y="10822"/>
                  </a:cubicBezTo>
                  <a:cubicBezTo>
                    <a:pt x="33223" y="10943"/>
                    <a:pt x="33223" y="11065"/>
                    <a:pt x="33131" y="11095"/>
                  </a:cubicBezTo>
                  <a:cubicBezTo>
                    <a:pt x="33111" y="11102"/>
                    <a:pt x="33094" y="11106"/>
                    <a:pt x="33078" y="11106"/>
                  </a:cubicBezTo>
                  <a:cubicBezTo>
                    <a:pt x="33024" y="11106"/>
                    <a:pt x="32989" y="11061"/>
                    <a:pt x="32919" y="10943"/>
                  </a:cubicBezTo>
                  <a:cubicBezTo>
                    <a:pt x="32902" y="10878"/>
                    <a:pt x="32877" y="10848"/>
                    <a:pt x="32853" y="10848"/>
                  </a:cubicBezTo>
                  <a:cubicBezTo>
                    <a:pt x="32832" y="10848"/>
                    <a:pt x="32811" y="10870"/>
                    <a:pt x="32797" y="10913"/>
                  </a:cubicBezTo>
                  <a:cubicBezTo>
                    <a:pt x="32767" y="11034"/>
                    <a:pt x="32736" y="11156"/>
                    <a:pt x="32706" y="11278"/>
                  </a:cubicBezTo>
                  <a:cubicBezTo>
                    <a:pt x="32767" y="11399"/>
                    <a:pt x="32827" y="11369"/>
                    <a:pt x="32888" y="11399"/>
                  </a:cubicBezTo>
                  <a:cubicBezTo>
                    <a:pt x="32949" y="11429"/>
                    <a:pt x="33010" y="11521"/>
                    <a:pt x="33071" y="11612"/>
                  </a:cubicBezTo>
                  <a:cubicBezTo>
                    <a:pt x="33092" y="11395"/>
                    <a:pt x="33176" y="11364"/>
                    <a:pt x="33255" y="11364"/>
                  </a:cubicBezTo>
                  <a:cubicBezTo>
                    <a:pt x="33287" y="11364"/>
                    <a:pt x="33318" y="11369"/>
                    <a:pt x="33344" y="11369"/>
                  </a:cubicBezTo>
                  <a:cubicBezTo>
                    <a:pt x="33466" y="11338"/>
                    <a:pt x="33557" y="11338"/>
                    <a:pt x="33648" y="11338"/>
                  </a:cubicBezTo>
                  <a:cubicBezTo>
                    <a:pt x="33709" y="11308"/>
                    <a:pt x="33709" y="11186"/>
                    <a:pt x="33648" y="11095"/>
                  </a:cubicBezTo>
                  <a:cubicBezTo>
                    <a:pt x="33618" y="11034"/>
                    <a:pt x="33587" y="10974"/>
                    <a:pt x="33527" y="10913"/>
                  </a:cubicBezTo>
                  <a:cubicBezTo>
                    <a:pt x="33496" y="10882"/>
                    <a:pt x="33466" y="10822"/>
                    <a:pt x="33435" y="10822"/>
                  </a:cubicBezTo>
                  <a:cubicBezTo>
                    <a:pt x="33415" y="10811"/>
                    <a:pt x="33395" y="10808"/>
                    <a:pt x="33373" y="10808"/>
                  </a:cubicBezTo>
                  <a:close/>
                  <a:moveTo>
                    <a:pt x="38481" y="11338"/>
                  </a:moveTo>
                  <a:cubicBezTo>
                    <a:pt x="38390" y="11338"/>
                    <a:pt x="38360" y="11338"/>
                    <a:pt x="38329" y="11460"/>
                  </a:cubicBezTo>
                  <a:cubicBezTo>
                    <a:pt x="38329" y="11551"/>
                    <a:pt x="38390" y="11612"/>
                    <a:pt x="38451" y="11642"/>
                  </a:cubicBezTo>
                  <a:cubicBezTo>
                    <a:pt x="38542" y="11642"/>
                    <a:pt x="38603" y="11642"/>
                    <a:pt x="38694" y="11612"/>
                  </a:cubicBezTo>
                  <a:cubicBezTo>
                    <a:pt x="38724" y="11612"/>
                    <a:pt x="38755" y="11551"/>
                    <a:pt x="38755" y="11490"/>
                  </a:cubicBezTo>
                  <a:cubicBezTo>
                    <a:pt x="38785" y="11399"/>
                    <a:pt x="38724" y="11399"/>
                    <a:pt x="38663" y="11369"/>
                  </a:cubicBezTo>
                  <a:cubicBezTo>
                    <a:pt x="38603" y="11369"/>
                    <a:pt x="38542" y="11338"/>
                    <a:pt x="38481" y="11338"/>
                  </a:cubicBezTo>
                  <a:close/>
                  <a:moveTo>
                    <a:pt x="42344" y="10921"/>
                  </a:moveTo>
                  <a:cubicBezTo>
                    <a:pt x="42322" y="10921"/>
                    <a:pt x="42311" y="10961"/>
                    <a:pt x="42311" y="11034"/>
                  </a:cubicBezTo>
                  <a:cubicBezTo>
                    <a:pt x="42281" y="11126"/>
                    <a:pt x="42281" y="11217"/>
                    <a:pt x="42281" y="11308"/>
                  </a:cubicBezTo>
                  <a:cubicBezTo>
                    <a:pt x="42281" y="11369"/>
                    <a:pt x="42311" y="11429"/>
                    <a:pt x="42311" y="11490"/>
                  </a:cubicBezTo>
                  <a:cubicBezTo>
                    <a:pt x="42311" y="11490"/>
                    <a:pt x="42311" y="11521"/>
                    <a:pt x="42311" y="11551"/>
                  </a:cubicBezTo>
                  <a:cubicBezTo>
                    <a:pt x="42327" y="11616"/>
                    <a:pt x="42352" y="11646"/>
                    <a:pt x="42377" y="11646"/>
                  </a:cubicBezTo>
                  <a:cubicBezTo>
                    <a:pt x="42398" y="11646"/>
                    <a:pt x="42418" y="11624"/>
                    <a:pt x="42433" y="11581"/>
                  </a:cubicBezTo>
                  <a:cubicBezTo>
                    <a:pt x="42463" y="11521"/>
                    <a:pt x="42524" y="11460"/>
                    <a:pt x="42554" y="11399"/>
                  </a:cubicBezTo>
                  <a:cubicBezTo>
                    <a:pt x="42615" y="11308"/>
                    <a:pt x="42615" y="11247"/>
                    <a:pt x="42554" y="11156"/>
                  </a:cubicBezTo>
                  <a:lnTo>
                    <a:pt x="42402" y="10974"/>
                  </a:lnTo>
                  <a:cubicBezTo>
                    <a:pt x="42378" y="10938"/>
                    <a:pt x="42359" y="10921"/>
                    <a:pt x="42344" y="10921"/>
                  </a:cubicBezTo>
                  <a:close/>
                  <a:moveTo>
                    <a:pt x="15356" y="11391"/>
                  </a:moveTo>
                  <a:cubicBezTo>
                    <a:pt x="15352" y="11391"/>
                    <a:pt x="15350" y="11393"/>
                    <a:pt x="15350" y="11399"/>
                  </a:cubicBezTo>
                  <a:cubicBezTo>
                    <a:pt x="15320" y="11399"/>
                    <a:pt x="15289" y="11460"/>
                    <a:pt x="15289" y="11490"/>
                  </a:cubicBezTo>
                  <a:cubicBezTo>
                    <a:pt x="15289" y="11521"/>
                    <a:pt x="15289" y="11551"/>
                    <a:pt x="15289" y="11612"/>
                  </a:cubicBezTo>
                  <a:cubicBezTo>
                    <a:pt x="15289" y="11642"/>
                    <a:pt x="15289" y="11673"/>
                    <a:pt x="15289" y="11703"/>
                  </a:cubicBezTo>
                  <a:cubicBezTo>
                    <a:pt x="15320" y="11764"/>
                    <a:pt x="15350" y="11794"/>
                    <a:pt x="15380" y="11825"/>
                  </a:cubicBezTo>
                  <a:cubicBezTo>
                    <a:pt x="15380" y="11794"/>
                    <a:pt x="15411" y="11764"/>
                    <a:pt x="15441" y="11703"/>
                  </a:cubicBezTo>
                  <a:cubicBezTo>
                    <a:pt x="15441" y="11612"/>
                    <a:pt x="15441" y="11551"/>
                    <a:pt x="15411" y="11460"/>
                  </a:cubicBezTo>
                  <a:cubicBezTo>
                    <a:pt x="15411" y="11435"/>
                    <a:pt x="15371" y="11391"/>
                    <a:pt x="15356" y="11391"/>
                  </a:cubicBezTo>
                  <a:close/>
                  <a:moveTo>
                    <a:pt x="15836" y="11612"/>
                  </a:moveTo>
                  <a:cubicBezTo>
                    <a:pt x="15806" y="11642"/>
                    <a:pt x="15776" y="11673"/>
                    <a:pt x="15776" y="11733"/>
                  </a:cubicBezTo>
                  <a:cubicBezTo>
                    <a:pt x="15776" y="11733"/>
                    <a:pt x="15806" y="11764"/>
                    <a:pt x="15836" y="11825"/>
                  </a:cubicBezTo>
                  <a:cubicBezTo>
                    <a:pt x="15836" y="11764"/>
                    <a:pt x="15867" y="11733"/>
                    <a:pt x="15867" y="11703"/>
                  </a:cubicBezTo>
                  <a:cubicBezTo>
                    <a:pt x="15867" y="11673"/>
                    <a:pt x="15836" y="11612"/>
                    <a:pt x="15836" y="11612"/>
                  </a:cubicBezTo>
                  <a:close/>
                  <a:moveTo>
                    <a:pt x="44682" y="11551"/>
                  </a:moveTo>
                  <a:cubicBezTo>
                    <a:pt x="44651" y="11581"/>
                    <a:pt x="44621" y="11642"/>
                    <a:pt x="44591" y="11703"/>
                  </a:cubicBezTo>
                  <a:cubicBezTo>
                    <a:pt x="44621" y="11764"/>
                    <a:pt x="44651" y="11794"/>
                    <a:pt x="44682" y="11825"/>
                  </a:cubicBezTo>
                  <a:cubicBezTo>
                    <a:pt x="44712" y="11794"/>
                    <a:pt x="44743" y="11733"/>
                    <a:pt x="44743" y="11703"/>
                  </a:cubicBezTo>
                  <a:cubicBezTo>
                    <a:pt x="44743" y="11642"/>
                    <a:pt x="44712" y="11581"/>
                    <a:pt x="44682" y="11551"/>
                  </a:cubicBezTo>
                  <a:close/>
                  <a:moveTo>
                    <a:pt x="33375" y="11612"/>
                  </a:moveTo>
                  <a:cubicBezTo>
                    <a:pt x="33314" y="11642"/>
                    <a:pt x="33253" y="11642"/>
                    <a:pt x="33223" y="11673"/>
                  </a:cubicBezTo>
                  <a:cubicBezTo>
                    <a:pt x="33192" y="11673"/>
                    <a:pt x="33162" y="11733"/>
                    <a:pt x="33162" y="11764"/>
                  </a:cubicBezTo>
                  <a:cubicBezTo>
                    <a:pt x="33162" y="11825"/>
                    <a:pt x="33192" y="11885"/>
                    <a:pt x="33223" y="11885"/>
                  </a:cubicBezTo>
                  <a:lnTo>
                    <a:pt x="33527" y="11885"/>
                  </a:lnTo>
                  <a:cubicBezTo>
                    <a:pt x="33557" y="11855"/>
                    <a:pt x="33587" y="11794"/>
                    <a:pt x="33587" y="11733"/>
                  </a:cubicBezTo>
                  <a:cubicBezTo>
                    <a:pt x="33587" y="11703"/>
                    <a:pt x="33527" y="11642"/>
                    <a:pt x="33527" y="11642"/>
                  </a:cubicBezTo>
                  <a:cubicBezTo>
                    <a:pt x="33466" y="11612"/>
                    <a:pt x="33435" y="11612"/>
                    <a:pt x="33375" y="11612"/>
                  </a:cubicBezTo>
                  <a:close/>
                  <a:moveTo>
                    <a:pt x="63739" y="11669"/>
                  </a:moveTo>
                  <a:cubicBezTo>
                    <a:pt x="63720" y="11669"/>
                    <a:pt x="63699" y="11673"/>
                    <a:pt x="63679" y="11673"/>
                  </a:cubicBezTo>
                  <a:cubicBezTo>
                    <a:pt x="63649" y="11703"/>
                    <a:pt x="63558" y="11642"/>
                    <a:pt x="63558" y="11794"/>
                  </a:cubicBezTo>
                  <a:cubicBezTo>
                    <a:pt x="63558" y="11916"/>
                    <a:pt x="63618" y="11916"/>
                    <a:pt x="63679" y="11916"/>
                  </a:cubicBezTo>
                  <a:cubicBezTo>
                    <a:pt x="63801" y="11916"/>
                    <a:pt x="63831" y="11855"/>
                    <a:pt x="63831" y="11764"/>
                  </a:cubicBezTo>
                  <a:cubicBezTo>
                    <a:pt x="63811" y="11683"/>
                    <a:pt x="63777" y="11669"/>
                    <a:pt x="63739" y="11669"/>
                  </a:cubicBezTo>
                  <a:close/>
                  <a:moveTo>
                    <a:pt x="47904" y="11733"/>
                  </a:moveTo>
                  <a:cubicBezTo>
                    <a:pt x="47873" y="11764"/>
                    <a:pt x="47873" y="11794"/>
                    <a:pt x="47873" y="11855"/>
                  </a:cubicBezTo>
                  <a:cubicBezTo>
                    <a:pt x="47873" y="11855"/>
                    <a:pt x="47904" y="11916"/>
                    <a:pt x="47934" y="11946"/>
                  </a:cubicBezTo>
                  <a:cubicBezTo>
                    <a:pt x="47934" y="11885"/>
                    <a:pt x="47965" y="11855"/>
                    <a:pt x="47965" y="11825"/>
                  </a:cubicBezTo>
                  <a:cubicBezTo>
                    <a:pt x="47965" y="11794"/>
                    <a:pt x="47904" y="11733"/>
                    <a:pt x="47904" y="11733"/>
                  </a:cubicBezTo>
                  <a:close/>
                  <a:moveTo>
                    <a:pt x="10487" y="11885"/>
                  </a:moveTo>
                  <a:cubicBezTo>
                    <a:pt x="10456" y="11916"/>
                    <a:pt x="10426" y="11946"/>
                    <a:pt x="10395" y="11977"/>
                  </a:cubicBezTo>
                  <a:cubicBezTo>
                    <a:pt x="10426" y="12037"/>
                    <a:pt x="10456" y="12068"/>
                    <a:pt x="10487" y="12068"/>
                  </a:cubicBezTo>
                  <a:cubicBezTo>
                    <a:pt x="10487" y="12037"/>
                    <a:pt x="10517" y="12007"/>
                    <a:pt x="10517" y="11946"/>
                  </a:cubicBezTo>
                  <a:cubicBezTo>
                    <a:pt x="10517" y="11946"/>
                    <a:pt x="10487" y="11885"/>
                    <a:pt x="10487" y="11885"/>
                  </a:cubicBezTo>
                  <a:close/>
                  <a:moveTo>
                    <a:pt x="15076" y="11855"/>
                  </a:moveTo>
                  <a:cubicBezTo>
                    <a:pt x="15046" y="11855"/>
                    <a:pt x="15016" y="11916"/>
                    <a:pt x="15016" y="11946"/>
                  </a:cubicBezTo>
                  <a:cubicBezTo>
                    <a:pt x="15016" y="11977"/>
                    <a:pt x="15046" y="12007"/>
                    <a:pt x="15076" y="12068"/>
                  </a:cubicBezTo>
                  <a:cubicBezTo>
                    <a:pt x="15107" y="12007"/>
                    <a:pt x="15107" y="11946"/>
                    <a:pt x="15107" y="11916"/>
                  </a:cubicBezTo>
                  <a:cubicBezTo>
                    <a:pt x="15107" y="11885"/>
                    <a:pt x="15076" y="11855"/>
                    <a:pt x="15076" y="11855"/>
                  </a:cubicBezTo>
                  <a:close/>
                  <a:moveTo>
                    <a:pt x="44195" y="11581"/>
                  </a:moveTo>
                  <a:cubicBezTo>
                    <a:pt x="44013" y="11612"/>
                    <a:pt x="43983" y="11794"/>
                    <a:pt x="44044" y="12037"/>
                  </a:cubicBezTo>
                  <a:cubicBezTo>
                    <a:pt x="44063" y="12096"/>
                    <a:pt x="44083" y="12130"/>
                    <a:pt x="44102" y="12130"/>
                  </a:cubicBezTo>
                  <a:cubicBezTo>
                    <a:pt x="44113" y="12130"/>
                    <a:pt x="44124" y="12120"/>
                    <a:pt x="44135" y="12098"/>
                  </a:cubicBezTo>
                  <a:cubicBezTo>
                    <a:pt x="44195" y="12007"/>
                    <a:pt x="44256" y="11946"/>
                    <a:pt x="44287" y="11855"/>
                  </a:cubicBezTo>
                  <a:cubicBezTo>
                    <a:pt x="44287" y="11825"/>
                    <a:pt x="44317" y="11764"/>
                    <a:pt x="44317" y="11703"/>
                  </a:cubicBezTo>
                  <a:cubicBezTo>
                    <a:pt x="44287" y="11673"/>
                    <a:pt x="44256" y="11642"/>
                    <a:pt x="44226" y="11612"/>
                  </a:cubicBezTo>
                  <a:cubicBezTo>
                    <a:pt x="44226" y="11581"/>
                    <a:pt x="44195" y="11581"/>
                    <a:pt x="44195" y="11581"/>
                  </a:cubicBezTo>
                  <a:close/>
                  <a:moveTo>
                    <a:pt x="29535" y="11903"/>
                  </a:moveTo>
                  <a:cubicBezTo>
                    <a:pt x="29498" y="11903"/>
                    <a:pt x="29458" y="11937"/>
                    <a:pt x="29423" y="12007"/>
                  </a:cubicBezTo>
                  <a:cubicBezTo>
                    <a:pt x="29484" y="12129"/>
                    <a:pt x="29575" y="12159"/>
                    <a:pt x="29666" y="12159"/>
                  </a:cubicBezTo>
                  <a:cubicBezTo>
                    <a:pt x="29648" y="11991"/>
                    <a:pt x="29594" y="11903"/>
                    <a:pt x="29535" y="11903"/>
                  </a:cubicBezTo>
                  <a:close/>
                  <a:moveTo>
                    <a:pt x="37660" y="11977"/>
                  </a:moveTo>
                  <a:cubicBezTo>
                    <a:pt x="37660" y="11977"/>
                    <a:pt x="37630" y="12037"/>
                    <a:pt x="37600" y="12068"/>
                  </a:cubicBezTo>
                  <a:cubicBezTo>
                    <a:pt x="37630" y="12098"/>
                    <a:pt x="37660" y="12159"/>
                    <a:pt x="37691" y="12159"/>
                  </a:cubicBezTo>
                  <a:cubicBezTo>
                    <a:pt x="37691" y="12159"/>
                    <a:pt x="37721" y="12098"/>
                    <a:pt x="37721" y="12068"/>
                  </a:cubicBezTo>
                  <a:cubicBezTo>
                    <a:pt x="37721" y="12037"/>
                    <a:pt x="37691" y="11977"/>
                    <a:pt x="37660" y="11977"/>
                  </a:cubicBezTo>
                  <a:close/>
                  <a:moveTo>
                    <a:pt x="43527" y="11946"/>
                  </a:moveTo>
                  <a:cubicBezTo>
                    <a:pt x="43496" y="11946"/>
                    <a:pt x="43436" y="11946"/>
                    <a:pt x="43405" y="11977"/>
                  </a:cubicBezTo>
                  <a:cubicBezTo>
                    <a:pt x="43405" y="11977"/>
                    <a:pt x="43375" y="12007"/>
                    <a:pt x="43375" y="12037"/>
                  </a:cubicBezTo>
                  <a:cubicBezTo>
                    <a:pt x="43375" y="12098"/>
                    <a:pt x="43405" y="12159"/>
                    <a:pt x="43405" y="12159"/>
                  </a:cubicBezTo>
                  <a:lnTo>
                    <a:pt x="43648" y="12159"/>
                  </a:lnTo>
                  <a:cubicBezTo>
                    <a:pt x="43648" y="12159"/>
                    <a:pt x="43679" y="12098"/>
                    <a:pt x="43679" y="12068"/>
                  </a:cubicBezTo>
                  <a:cubicBezTo>
                    <a:pt x="43679" y="12037"/>
                    <a:pt x="43648" y="11977"/>
                    <a:pt x="43648" y="11946"/>
                  </a:cubicBezTo>
                  <a:close/>
                  <a:moveTo>
                    <a:pt x="8025" y="12037"/>
                  </a:moveTo>
                  <a:cubicBezTo>
                    <a:pt x="8025" y="12037"/>
                    <a:pt x="7994" y="12068"/>
                    <a:pt x="7964" y="12129"/>
                  </a:cubicBezTo>
                  <a:cubicBezTo>
                    <a:pt x="7994" y="12159"/>
                    <a:pt x="8025" y="12189"/>
                    <a:pt x="8055" y="12189"/>
                  </a:cubicBezTo>
                  <a:cubicBezTo>
                    <a:pt x="8055" y="12189"/>
                    <a:pt x="8085" y="12129"/>
                    <a:pt x="8085" y="12129"/>
                  </a:cubicBezTo>
                  <a:cubicBezTo>
                    <a:pt x="8085" y="12098"/>
                    <a:pt x="8055" y="12037"/>
                    <a:pt x="8025" y="12037"/>
                  </a:cubicBezTo>
                  <a:close/>
                  <a:moveTo>
                    <a:pt x="27265" y="12007"/>
                  </a:moveTo>
                  <a:cubicBezTo>
                    <a:pt x="27235" y="12007"/>
                    <a:pt x="27235" y="12068"/>
                    <a:pt x="27204" y="12129"/>
                  </a:cubicBezTo>
                  <a:cubicBezTo>
                    <a:pt x="27235" y="12159"/>
                    <a:pt x="27265" y="12189"/>
                    <a:pt x="27265" y="12189"/>
                  </a:cubicBezTo>
                  <a:cubicBezTo>
                    <a:pt x="27295" y="12189"/>
                    <a:pt x="27295" y="12129"/>
                    <a:pt x="27326" y="12098"/>
                  </a:cubicBezTo>
                  <a:cubicBezTo>
                    <a:pt x="27295" y="12068"/>
                    <a:pt x="27265" y="12007"/>
                    <a:pt x="27265" y="12007"/>
                  </a:cubicBezTo>
                  <a:close/>
                  <a:moveTo>
                    <a:pt x="37049" y="11996"/>
                  </a:moveTo>
                  <a:cubicBezTo>
                    <a:pt x="37039" y="11996"/>
                    <a:pt x="37030" y="11999"/>
                    <a:pt x="37022" y="12007"/>
                  </a:cubicBezTo>
                  <a:cubicBezTo>
                    <a:pt x="36992" y="12037"/>
                    <a:pt x="36961" y="12068"/>
                    <a:pt x="36931" y="12129"/>
                  </a:cubicBezTo>
                  <a:cubicBezTo>
                    <a:pt x="36980" y="12153"/>
                    <a:pt x="37009" y="12198"/>
                    <a:pt x="37035" y="12198"/>
                  </a:cubicBezTo>
                  <a:cubicBezTo>
                    <a:pt x="37041" y="12198"/>
                    <a:pt x="37047" y="12195"/>
                    <a:pt x="37052" y="12189"/>
                  </a:cubicBezTo>
                  <a:cubicBezTo>
                    <a:pt x="37083" y="12189"/>
                    <a:pt x="37113" y="12129"/>
                    <a:pt x="37113" y="12098"/>
                  </a:cubicBezTo>
                  <a:cubicBezTo>
                    <a:pt x="37113" y="12030"/>
                    <a:pt x="37079" y="11996"/>
                    <a:pt x="37049" y="11996"/>
                  </a:cubicBezTo>
                  <a:close/>
                  <a:moveTo>
                    <a:pt x="7721" y="12037"/>
                  </a:moveTo>
                  <a:cubicBezTo>
                    <a:pt x="7721" y="12068"/>
                    <a:pt x="7690" y="12098"/>
                    <a:pt x="7660" y="12129"/>
                  </a:cubicBezTo>
                  <a:cubicBezTo>
                    <a:pt x="7690" y="12159"/>
                    <a:pt x="7721" y="12220"/>
                    <a:pt x="7721" y="12220"/>
                  </a:cubicBezTo>
                  <a:cubicBezTo>
                    <a:pt x="7751" y="12189"/>
                    <a:pt x="7751" y="12159"/>
                    <a:pt x="7781" y="12129"/>
                  </a:cubicBezTo>
                  <a:cubicBezTo>
                    <a:pt x="7751" y="12098"/>
                    <a:pt x="7751" y="12037"/>
                    <a:pt x="7721" y="12037"/>
                  </a:cubicBezTo>
                  <a:close/>
                  <a:moveTo>
                    <a:pt x="60731" y="12189"/>
                  </a:moveTo>
                  <a:cubicBezTo>
                    <a:pt x="60731" y="12189"/>
                    <a:pt x="60700" y="12220"/>
                    <a:pt x="60700" y="12220"/>
                  </a:cubicBezTo>
                  <a:cubicBezTo>
                    <a:pt x="60700" y="12250"/>
                    <a:pt x="60731" y="12281"/>
                    <a:pt x="60731" y="12281"/>
                  </a:cubicBezTo>
                  <a:cubicBezTo>
                    <a:pt x="60731" y="12281"/>
                    <a:pt x="60761" y="12250"/>
                    <a:pt x="60761" y="12250"/>
                  </a:cubicBezTo>
                  <a:cubicBezTo>
                    <a:pt x="60761" y="12220"/>
                    <a:pt x="60731" y="12220"/>
                    <a:pt x="60731" y="12189"/>
                  </a:cubicBezTo>
                  <a:close/>
                  <a:moveTo>
                    <a:pt x="15897" y="12068"/>
                  </a:moveTo>
                  <a:cubicBezTo>
                    <a:pt x="15897" y="12068"/>
                    <a:pt x="15867" y="12068"/>
                    <a:pt x="15867" y="12098"/>
                  </a:cubicBezTo>
                  <a:cubicBezTo>
                    <a:pt x="15836" y="12129"/>
                    <a:pt x="15836" y="12159"/>
                    <a:pt x="15806" y="12220"/>
                  </a:cubicBezTo>
                  <a:cubicBezTo>
                    <a:pt x="15836" y="12250"/>
                    <a:pt x="15867" y="12281"/>
                    <a:pt x="15897" y="12311"/>
                  </a:cubicBezTo>
                  <a:lnTo>
                    <a:pt x="15927" y="12311"/>
                  </a:lnTo>
                  <a:cubicBezTo>
                    <a:pt x="15988" y="12311"/>
                    <a:pt x="16049" y="12311"/>
                    <a:pt x="16049" y="12189"/>
                  </a:cubicBezTo>
                  <a:cubicBezTo>
                    <a:pt x="16019" y="12068"/>
                    <a:pt x="15958" y="12068"/>
                    <a:pt x="15897" y="12068"/>
                  </a:cubicBezTo>
                  <a:close/>
                  <a:moveTo>
                    <a:pt x="20304" y="12129"/>
                  </a:moveTo>
                  <a:cubicBezTo>
                    <a:pt x="20274" y="12159"/>
                    <a:pt x="20244" y="12189"/>
                    <a:pt x="20244" y="12220"/>
                  </a:cubicBezTo>
                  <a:cubicBezTo>
                    <a:pt x="20244" y="12250"/>
                    <a:pt x="20274" y="12281"/>
                    <a:pt x="20304" y="12341"/>
                  </a:cubicBezTo>
                  <a:cubicBezTo>
                    <a:pt x="20335" y="12281"/>
                    <a:pt x="20335" y="12250"/>
                    <a:pt x="20335" y="12189"/>
                  </a:cubicBezTo>
                  <a:cubicBezTo>
                    <a:pt x="20335" y="12189"/>
                    <a:pt x="20304" y="12129"/>
                    <a:pt x="20304" y="12129"/>
                  </a:cubicBezTo>
                  <a:close/>
                  <a:moveTo>
                    <a:pt x="29666" y="12159"/>
                  </a:moveTo>
                  <a:cubicBezTo>
                    <a:pt x="29697" y="12220"/>
                    <a:pt x="29697" y="12311"/>
                    <a:pt x="29727" y="12341"/>
                  </a:cubicBezTo>
                  <a:cubicBezTo>
                    <a:pt x="29741" y="12369"/>
                    <a:pt x="29761" y="12384"/>
                    <a:pt x="29778" y="12384"/>
                  </a:cubicBezTo>
                  <a:cubicBezTo>
                    <a:pt x="29800" y="12384"/>
                    <a:pt x="29818" y="12361"/>
                    <a:pt x="29818" y="12311"/>
                  </a:cubicBezTo>
                  <a:cubicBezTo>
                    <a:pt x="29818" y="12281"/>
                    <a:pt x="29788" y="12189"/>
                    <a:pt x="29788" y="12189"/>
                  </a:cubicBezTo>
                  <a:cubicBezTo>
                    <a:pt x="29758" y="12159"/>
                    <a:pt x="29727" y="12159"/>
                    <a:pt x="29666" y="12159"/>
                  </a:cubicBezTo>
                  <a:close/>
                  <a:moveTo>
                    <a:pt x="9666" y="11885"/>
                  </a:moveTo>
                  <a:cubicBezTo>
                    <a:pt x="9544" y="11885"/>
                    <a:pt x="9484" y="11946"/>
                    <a:pt x="9514" y="12129"/>
                  </a:cubicBezTo>
                  <a:cubicBezTo>
                    <a:pt x="9514" y="12341"/>
                    <a:pt x="9575" y="12433"/>
                    <a:pt x="9696" y="12433"/>
                  </a:cubicBezTo>
                  <a:cubicBezTo>
                    <a:pt x="9788" y="12433"/>
                    <a:pt x="9818" y="12372"/>
                    <a:pt x="9818" y="12159"/>
                  </a:cubicBezTo>
                  <a:cubicBezTo>
                    <a:pt x="9818" y="11946"/>
                    <a:pt x="9757" y="11885"/>
                    <a:pt x="9666" y="11885"/>
                  </a:cubicBezTo>
                  <a:close/>
                  <a:moveTo>
                    <a:pt x="44955" y="12129"/>
                  </a:moveTo>
                  <a:cubicBezTo>
                    <a:pt x="44925" y="12129"/>
                    <a:pt x="44864" y="12159"/>
                    <a:pt x="44803" y="12189"/>
                  </a:cubicBezTo>
                  <a:cubicBezTo>
                    <a:pt x="44803" y="12189"/>
                    <a:pt x="44803" y="12311"/>
                    <a:pt x="44803" y="12311"/>
                  </a:cubicBezTo>
                  <a:cubicBezTo>
                    <a:pt x="44864" y="12341"/>
                    <a:pt x="44925" y="12372"/>
                    <a:pt x="44986" y="12433"/>
                  </a:cubicBezTo>
                  <a:cubicBezTo>
                    <a:pt x="45016" y="12372"/>
                    <a:pt x="45077" y="12341"/>
                    <a:pt x="45077" y="12281"/>
                  </a:cubicBezTo>
                  <a:cubicBezTo>
                    <a:pt x="45077" y="12159"/>
                    <a:pt x="45016" y="12129"/>
                    <a:pt x="44955" y="12129"/>
                  </a:cubicBezTo>
                  <a:close/>
                  <a:moveTo>
                    <a:pt x="32949" y="12281"/>
                  </a:moveTo>
                  <a:cubicBezTo>
                    <a:pt x="32919" y="12311"/>
                    <a:pt x="32888" y="12341"/>
                    <a:pt x="32888" y="12372"/>
                  </a:cubicBezTo>
                  <a:cubicBezTo>
                    <a:pt x="32919" y="12402"/>
                    <a:pt x="32919" y="12463"/>
                    <a:pt x="32949" y="12463"/>
                  </a:cubicBezTo>
                  <a:cubicBezTo>
                    <a:pt x="32949" y="12433"/>
                    <a:pt x="32979" y="12402"/>
                    <a:pt x="32979" y="12372"/>
                  </a:cubicBezTo>
                  <a:cubicBezTo>
                    <a:pt x="32979" y="12341"/>
                    <a:pt x="32949" y="12281"/>
                    <a:pt x="32949" y="12281"/>
                  </a:cubicBezTo>
                  <a:close/>
                  <a:moveTo>
                    <a:pt x="23236" y="12249"/>
                  </a:moveTo>
                  <a:cubicBezTo>
                    <a:pt x="23217" y="12249"/>
                    <a:pt x="23203" y="12259"/>
                    <a:pt x="23192" y="12281"/>
                  </a:cubicBezTo>
                  <a:cubicBezTo>
                    <a:pt x="23162" y="12281"/>
                    <a:pt x="23131" y="12341"/>
                    <a:pt x="23131" y="12372"/>
                  </a:cubicBezTo>
                  <a:cubicBezTo>
                    <a:pt x="23131" y="12402"/>
                    <a:pt x="23162" y="12463"/>
                    <a:pt x="23192" y="12463"/>
                  </a:cubicBezTo>
                  <a:cubicBezTo>
                    <a:pt x="23208" y="12479"/>
                    <a:pt x="23225" y="12487"/>
                    <a:pt x="23241" y="12487"/>
                  </a:cubicBezTo>
                  <a:cubicBezTo>
                    <a:pt x="23285" y="12487"/>
                    <a:pt x="23330" y="12430"/>
                    <a:pt x="23374" y="12341"/>
                  </a:cubicBezTo>
                  <a:cubicBezTo>
                    <a:pt x="23316" y="12282"/>
                    <a:pt x="23269" y="12249"/>
                    <a:pt x="23236" y="12249"/>
                  </a:cubicBezTo>
                  <a:close/>
                  <a:moveTo>
                    <a:pt x="21186" y="12402"/>
                  </a:moveTo>
                  <a:cubicBezTo>
                    <a:pt x="21186" y="12402"/>
                    <a:pt x="21186" y="12433"/>
                    <a:pt x="21156" y="12463"/>
                  </a:cubicBezTo>
                  <a:cubicBezTo>
                    <a:pt x="21177" y="12484"/>
                    <a:pt x="21199" y="12506"/>
                    <a:pt x="21209" y="12506"/>
                  </a:cubicBezTo>
                  <a:cubicBezTo>
                    <a:pt x="21214" y="12506"/>
                    <a:pt x="21216" y="12502"/>
                    <a:pt x="21216" y="12493"/>
                  </a:cubicBezTo>
                  <a:cubicBezTo>
                    <a:pt x="21247" y="12493"/>
                    <a:pt x="21247" y="12463"/>
                    <a:pt x="21247" y="12433"/>
                  </a:cubicBezTo>
                  <a:cubicBezTo>
                    <a:pt x="21247" y="12402"/>
                    <a:pt x="21216" y="12402"/>
                    <a:pt x="21186" y="12402"/>
                  </a:cubicBezTo>
                  <a:close/>
                  <a:moveTo>
                    <a:pt x="30335" y="12372"/>
                  </a:moveTo>
                  <a:cubicBezTo>
                    <a:pt x="30305" y="12372"/>
                    <a:pt x="30274" y="12433"/>
                    <a:pt x="30244" y="12463"/>
                  </a:cubicBezTo>
                  <a:cubicBezTo>
                    <a:pt x="30274" y="12524"/>
                    <a:pt x="30305" y="12554"/>
                    <a:pt x="30335" y="12554"/>
                  </a:cubicBezTo>
                  <a:cubicBezTo>
                    <a:pt x="30365" y="12554"/>
                    <a:pt x="30365" y="12493"/>
                    <a:pt x="30396" y="12463"/>
                  </a:cubicBezTo>
                  <a:cubicBezTo>
                    <a:pt x="30365" y="12433"/>
                    <a:pt x="30365" y="12372"/>
                    <a:pt x="30335" y="12372"/>
                  </a:cubicBezTo>
                  <a:close/>
                  <a:moveTo>
                    <a:pt x="51004" y="12372"/>
                  </a:moveTo>
                  <a:cubicBezTo>
                    <a:pt x="50974" y="12433"/>
                    <a:pt x="50943" y="12463"/>
                    <a:pt x="50943" y="12493"/>
                  </a:cubicBezTo>
                  <a:cubicBezTo>
                    <a:pt x="50974" y="12524"/>
                    <a:pt x="50974" y="12554"/>
                    <a:pt x="51004" y="12554"/>
                  </a:cubicBezTo>
                  <a:cubicBezTo>
                    <a:pt x="51004" y="12554"/>
                    <a:pt x="51035" y="12524"/>
                    <a:pt x="51035" y="12493"/>
                  </a:cubicBezTo>
                  <a:cubicBezTo>
                    <a:pt x="51035" y="12463"/>
                    <a:pt x="51004" y="12433"/>
                    <a:pt x="51004" y="12372"/>
                  </a:cubicBezTo>
                  <a:close/>
                  <a:moveTo>
                    <a:pt x="40092" y="12433"/>
                  </a:moveTo>
                  <a:cubicBezTo>
                    <a:pt x="40122" y="12463"/>
                    <a:pt x="40153" y="12463"/>
                    <a:pt x="40153" y="12493"/>
                  </a:cubicBezTo>
                  <a:cubicBezTo>
                    <a:pt x="40153" y="12524"/>
                    <a:pt x="40122" y="12554"/>
                    <a:pt x="40122" y="12585"/>
                  </a:cubicBezTo>
                  <a:cubicBezTo>
                    <a:pt x="40092" y="12554"/>
                    <a:pt x="40092" y="12524"/>
                    <a:pt x="40092" y="12524"/>
                  </a:cubicBezTo>
                  <a:cubicBezTo>
                    <a:pt x="40092" y="12493"/>
                    <a:pt x="40092" y="12463"/>
                    <a:pt x="40092" y="12433"/>
                  </a:cubicBezTo>
                  <a:close/>
                  <a:moveTo>
                    <a:pt x="15168" y="12372"/>
                  </a:moveTo>
                  <a:cubicBezTo>
                    <a:pt x="15107" y="12372"/>
                    <a:pt x="15046" y="12372"/>
                    <a:pt x="15076" y="12493"/>
                  </a:cubicBezTo>
                  <a:cubicBezTo>
                    <a:pt x="15076" y="12574"/>
                    <a:pt x="15103" y="12601"/>
                    <a:pt x="15130" y="12601"/>
                  </a:cubicBezTo>
                  <a:cubicBezTo>
                    <a:pt x="15144" y="12601"/>
                    <a:pt x="15157" y="12595"/>
                    <a:pt x="15168" y="12585"/>
                  </a:cubicBezTo>
                  <a:cubicBezTo>
                    <a:pt x="15198" y="12585"/>
                    <a:pt x="15228" y="12585"/>
                    <a:pt x="15259" y="12554"/>
                  </a:cubicBezTo>
                  <a:cubicBezTo>
                    <a:pt x="15259" y="12554"/>
                    <a:pt x="15289" y="12493"/>
                    <a:pt x="15289" y="12463"/>
                  </a:cubicBezTo>
                  <a:cubicBezTo>
                    <a:pt x="15289" y="12463"/>
                    <a:pt x="15259" y="12402"/>
                    <a:pt x="15259" y="12402"/>
                  </a:cubicBezTo>
                  <a:cubicBezTo>
                    <a:pt x="15228" y="12372"/>
                    <a:pt x="15198" y="12372"/>
                    <a:pt x="15168" y="12372"/>
                  </a:cubicBezTo>
                  <a:close/>
                  <a:moveTo>
                    <a:pt x="34621" y="12463"/>
                  </a:moveTo>
                  <a:cubicBezTo>
                    <a:pt x="34590" y="12463"/>
                    <a:pt x="34590" y="12493"/>
                    <a:pt x="34560" y="12554"/>
                  </a:cubicBezTo>
                  <a:cubicBezTo>
                    <a:pt x="34590" y="12585"/>
                    <a:pt x="34621" y="12615"/>
                    <a:pt x="34621" y="12615"/>
                  </a:cubicBezTo>
                  <a:cubicBezTo>
                    <a:pt x="34651" y="12615"/>
                    <a:pt x="34682" y="12554"/>
                    <a:pt x="34651" y="12554"/>
                  </a:cubicBezTo>
                  <a:cubicBezTo>
                    <a:pt x="34651" y="12493"/>
                    <a:pt x="34621" y="12463"/>
                    <a:pt x="34621" y="12463"/>
                  </a:cubicBezTo>
                  <a:close/>
                  <a:moveTo>
                    <a:pt x="49211" y="12463"/>
                  </a:moveTo>
                  <a:cubicBezTo>
                    <a:pt x="49180" y="12493"/>
                    <a:pt x="49150" y="12524"/>
                    <a:pt x="49120" y="12585"/>
                  </a:cubicBezTo>
                  <a:cubicBezTo>
                    <a:pt x="49120" y="12645"/>
                    <a:pt x="49180" y="12706"/>
                    <a:pt x="49241" y="12706"/>
                  </a:cubicBezTo>
                  <a:cubicBezTo>
                    <a:pt x="49272" y="12706"/>
                    <a:pt x="49302" y="12706"/>
                    <a:pt x="49302" y="12676"/>
                  </a:cubicBezTo>
                  <a:cubicBezTo>
                    <a:pt x="49302" y="12645"/>
                    <a:pt x="49332" y="12615"/>
                    <a:pt x="49332" y="12585"/>
                  </a:cubicBezTo>
                  <a:cubicBezTo>
                    <a:pt x="49332" y="12524"/>
                    <a:pt x="49302" y="12493"/>
                    <a:pt x="49302" y="12463"/>
                  </a:cubicBezTo>
                  <a:close/>
                  <a:moveTo>
                    <a:pt x="37204" y="12585"/>
                  </a:moveTo>
                  <a:cubicBezTo>
                    <a:pt x="37204" y="12585"/>
                    <a:pt x="37174" y="12615"/>
                    <a:pt x="37174" y="12645"/>
                  </a:cubicBezTo>
                  <a:cubicBezTo>
                    <a:pt x="37204" y="12706"/>
                    <a:pt x="37204" y="12736"/>
                    <a:pt x="37235" y="12736"/>
                  </a:cubicBezTo>
                  <a:cubicBezTo>
                    <a:pt x="37235" y="12736"/>
                    <a:pt x="37265" y="12676"/>
                    <a:pt x="37265" y="12645"/>
                  </a:cubicBezTo>
                  <a:cubicBezTo>
                    <a:pt x="37265" y="12615"/>
                    <a:pt x="37235" y="12585"/>
                    <a:pt x="37204" y="12585"/>
                  </a:cubicBezTo>
                  <a:close/>
                  <a:moveTo>
                    <a:pt x="48352" y="12510"/>
                  </a:moveTo>
                  <a:cubicBezTo>
                    <a:pt x="48323" y="12510"/>
                    <a:pt x="48289" y="12524"/>
                    <a:pt x="48269" y="12524"/>
                  </a:cubicBezTo>
                  <a:cubicBezTo>
                    <a:pt x="48238" y="12524"/>
                    <a:pt x="48208" y="12585"/>
                    <a:pt x="48208" y="12615"/>
                  </a:cubicBezTo>
                  <a:cubicBezTo>
                    <a:pt x="48208" y="12645"/>
                    <a:pt x="48238" y="12706"/>
                    <a:pt x="48269" y="12736"/>
                  </a:cubicBezTo>
                  <a:lnTo>
                    <a:pt x="48390" y="12736"/>
                  </a:lnTo>
                  <a:cubicBezTo>
                    <a:pt x="48420" y="12706"/>
                    <a:pt x="48420" y="12645"/>
                    <a:pt x="48451" y="12615"/>
                  </a:cubicBezTo>
                  <a:cubicBezTo>
                    <a:pt x="48420" y="12585"/>
                    <a:pt x="48390" y="12524"/>
                    <a:pt x="48390" y="12524"/>
                  </a:cubicBezTo>
                  <a:cubicBezTo>
                    <a:pt x="48380" y="12514"/>
                    <a:pt x="48366" y="12510"/>
                    <a:pt x="48352" y="12510"/>
                  </a:cubicBezTo>
                  <a:close/>
                  <a:moveTo>
                    <a:pt x="42797" y="12220"/>
                  </a:moveTo>
                  <a:cubicBezTo>
                    <a:pt x="42676" y="12250"/>
                    <a:pt x="42585" y="12250"/>
                    <a:pt x="42463" y="12250"/>
                  </a:cubicBezTo>
                  <a:cubicBezTo>
                    <a:pt x="42402" y="12250"/>
                    <a:pt x="42372" y="12341"/>
                    <a:pt x="42372" y="12463"/>
                  </a:cubicBezTo>
                  <a:cubicBezTo>
                    <a:pt x="42345" y="12703"/>
                    <a:pt x="42389" y="12803"/>
                    <a:pt x="42503" y="12803"/>
                  </a:cubicBezTo>
                  <a:cubicBezTo>
                    <a:pt x="42519" y="12803"/>
                    <a:pt x="42536" y="12801"/>
                    <a:pt x="42554" y="12797"/>
                  </a:cubicBezTo>
                  <a:cubicBezTo>
                    <a:pt x="42615" y="12767"/>
                    <a:pt x="42645" y="12736"/>
                    <a:pt x="42676" y="12676"/>
                  </a:cubicBezTo>
                  <a:cubicBezTo>
                    <a:pt x="42706" y="12600"/>
                    <a:pt x="42721" y="12562"/>
                    <a:pt x="42744" y="12562"/>
                  </a:cubicBezTo>
                  <a:cubicBezTo>
                    <a:pt x="42767" y="12562"/>
                    <a:pt x="42797" y="12600"/>
                    <a:pt x="42858" y="12676"/>
                  </a:cubicBezTo>
                  <a:cubicBezTo>
                    <a:pt x="42858" y="12676"/>
                    <a:pt x="42888" y="12706"/>
                    <a:pt x="42888" y="12706"/>
                  </a:cubicBezTo>
                  <a:cubicBezTo>
                    <a:pt x="42980" y="12615"/>
                    <a:pt x="42949" y="12493"/>
                    <a:pt x="42919" y="12372"/>
                  </a:cubicBezTo>
                  <a:cubicBezTo>
                    <a:pt x="42919" y="12250"/>
                    <a:pt x="42858" y="12220"/>
                    <a:pt x="42797" y="12220"/>
                  </a:cubicBezTo>
                  <a:close/>
                  <a:moveTo>
                    <a:pt x="6535" y="12676"/>
                  </a:moveTo>
                  <a:cubicBezTo>
                    <a:pt x="6535" y="12676"/>
                    <a:pt x="6505" y="12706"/>
                    <a:pt x="6474" y="12736"/>
                  </a:cubicBezTo>
                  <a:cubicBezTo>
                    <a:pt x="6505" y="12797"/>
                    <a:pt x="6535" y="12828"/>
                    <a:pt x="6566" y="12828"/>
                  </a:cubicBezTo>
                  <a:cubicBezTo>
                    <a:pt x="6566" y="12828"/>
                    <a:pt x="6596" y="12767"/>
                    <a:pt x="6596" y="12767"/>
                  </a:cubicBezTo>
                  <a:cubicBezTo>
                    <a:pt x="6596" y="12736"/>
                    <a:pt x="6566" y="12676"/>
                    <a:pt x="6535" y="12676"/>
                  </a:cubicBezTo>
                  <a:close/>
                  <a:moveTo>
                    <a:pt x="41490" y="12250"/>
                  </a:moveTo>
                  <a:cubicBezTo>
                    <a:pt x="41460" y="12250"/>
                    <a:pt x="41399" y="12372"/>
                    <a:pt x="41399" y="12433"/>
                  </a:cubicBezTo>
                  <a:cubicBezTo>
                    <a:pt x="41399" y="12554"/>
                    <a:pt x="41429" y="12554"/>
                    <a:pt x="41490" y="12585"/>
                  </a:cubicBezTo>
                  <a:cubicBezTo>
                    <a:pt x="41521" y="12615"/>
                    <a:pt x="41581" y="12645"/>
                    <a:pt x="41612" y="12706"/>
                  </a:cubicBezTo>
                  <a:cubicBezTo>
                    <a:pt x="41642" y="12828"/>
                    <a:pt x="41703" y="12858"/>
                    <a:pt x="41794" y="12858"/>
                  </a:cubicBezTo>
                  <a:cubicBezTo>
                    <a:pt x="41855" y="12828"/>
                    <a:pt x="41885" y="12828"/>
                    <a:pt x="41916" y="12736"/>
                  </a:cubicBezTo>
                  <a:cubicBezTo>
                    <a:pt x="41916" y="12615"/>
                    <a:pt x="41885" y="12585"/>
                    <a:pt x="41825" y="12524"/>
                  </a:cubicBezTo>
                  <a:cubicBezTo>
                    <a:pt x="41794" y="12493"/>
                    <a:pt x="41764" y="12463"/>
                    <a:pt x="41733" y="12402"/>
                  </a:cubicBezTo>
                  <a:cubicBezTo>
                    <a:pt x="41673" y="12281"/>
                    <a:pt x="41581" y="12281"/>
                    <a:pt x="41490" y="12250"/>
                  </a:cubicBezTo>
                  <a:close/>
                  <a:moveTo>
                    <a:pt x="25259" y="12645"/>
                  </a:moveTo>
                  <a:cubicBezTo>
                    <a:pt x="25259" y="12645"/>
                    <a:pt x="25229" y="12645"/>
                    <a:pt x="25229" y="12676"/>
                  </a:cubicBezTo>
                  <a:cubicBezTo>
                    <a:pt x="25198" y="12706"/>
                    <a:pt x="25198" y="12736"/>
                    <a:pt x="25168" y="12767"/>
                  </a:cubicBezTo>
                  <a:cubicBezTo>
                    <a:pt x="25198" y="12797"/>
                    <a:pt x="25229" y="12858"/>
                    <a:pt x="25259" y="12888"/>
                  </a:cubicBezTo>
                  <a:lnTo>
                    <a:pt x="25289" y="12888"/>
                  </a:lnTo>
                  <a:cubicBezTo>
                    <a:pt x="25350" y="12888"/>
                    <a:pt x="25411" y="12888"/>
                    <a:pt x="25411" y="12767"/>
                  </a:cubicBezTo>
                  <a:cubicBezTo>
                    <a:pt x="25411" y="12706"/>
                    <a:pt x="25350" y="12645"/>
                    <a:pt x="25259" y="12645"/>
                  </a:cubicBezTo>
                  <a:close/>
                  <a:moveTo>
                    <a:pt x="46749" y="12919"/>
                  </a:moveTo>
                  <a:cubicBezTo>
                    <a:pt x="46718" y="12919"/>
                    <a:pt x="46718" y="12949"/>
                    <a:pt x="46688" y="13010"/>
                  </a:cubicBezTo>
                  <a:cubicBezTo>
                    <a:pt x="46718" y="13010"/>
                    <a:pt x="46749" y="13040"/>
                    <a:pt x="46749" y="13040"/>
                  </a:cubicBezTo>
                  <a:cubicBezTo>
                    <a:pt x="46749" y="13040"/>
                    <a:pt x="46779" y="13010"/>
                    <a:pt x="46779" y="13010"/>
                  </a:cubicBezTo>
                  <a:cubicBezTo>
                    <a:pt x="46779" y="12980"/>
                    <a:pt x="46749" y="12949"/>
                    <a:pt x="46749" y="12919"/>
                  </a:cubicBezTo>
                  <a:close/>
                  <a:moveTo>
                    <a:pt x="22066" y="12820"/>
                  </a:moveTo>
                  <a:cubicBezTo>
                    <a:pt x="22048" y="12820"/>
                    <a:pt x="22028" y="12822"/>
                    <a:pt x="22007" y="12828"/>
                  </a:cubicBezTo>
                  <a:cubicBezTo>
                    <a:pt x="22007" y="12828"/>
                    <a:pt x="21946" y="12888"/>
                    <a:pt x="21946" y="12949"/>
                  </a:cubicBezTo>
                  <a:cubicBezTo>
                    <a:pt x="21976" y="13040"/>
                    <a:pt x="22007" y="13071"/>
                    <a:pt x="22067" y="13071"/>
                  </a:cubicBezTo>
                  <a:cubicBezTo>
                    <a:pt x="22128" y="13040"/>
                    <a:pt x="22189" y="13071"/>
                    <a:pt x="22189" y="12949"/>
                  </a:cubicBezTo>
                  <a:cubicBezTo>
                    <a:pt x="22189" y="12874"/>
                    <a:pt x="22148" y="12820"/>
                    <a:pt x="22066" y="12820"/>
                  </a:cubicBezTo>
                  <a:close/>
                  <a:moveTo>
                    <a:pt x="40882" y="12888"/>
                  </a:moveTo>
                  <a:cubicBezTo>
                    <a:pt x="40852" y="12888"/>
                    <a:pt x="40822" y="12888"/>
                    <a:pt x="40791" y="12919"/>
                  </a:cubicBezTo>
                  <a:cubicBezTo>
                    <a:pt x="40761" y="12949"/>
                    <a:pt x="40730" y="12980"/>
                    <a:pt x="40730" y="13040"/>
                  </a:cubicBezTo>
                  <a:cubicBezTo>
                    <a:pt x="40730" y="13071"/>
                    <a:pt x="40791" y="13132"/>
                    <a:pt x="40791" y="13132"/>
                  </a:cubicBezTo>
                  <a:cubicBezTo>
                    <a:pt x="40882" y="13132"/>
                    <a:pt x="40943" y="13132"/>
                    <a:pt x="41004" y="13101"/>
                  </a:cubicBezTo>
                  <a:cubicBezTo>
                    <a:pt x="41034" y="13101"/>
                    <a:pt x="41065" y="13040"/>
                    <a:pt x="41065" y="13010"/>
                  </a:cubicBezTo>
                  <a:cubicBezTo>
                    <a:pt x="41065" y="12980"/>
                    <a:pt x="41034" y="12919"/>
                    <a:pt x="41004" y="12919"/>
                  </a:cubicBezTo>
                  <a:cubicBezTo>
                    <a:pt x="40974" y="12888"/>
                    <a:pt x="40913" y="12888"/>
                    <a:pt x="40882" y="12888"/>
                  </a:cubicBezTo>
                  <a:close/>
                  <a:moveTo>
                    <a:pt x="10395" y="12980"/>
                  </a:moveTo>
                  <a:cubicBezTo>
                    <a:pt x="10365" y="13040"/>
                    <a:pt x="10335" y="13071"/>
                    <a:pt x="10335" y="13101"/>
                  </a:cubicBezTo>
                  <a:cubicBezTo>
                    <a:pt x="10365" y="13132"/>
                    <a:pt x="10365" y="13162"/>
                    <a:pt x="10395" y="13162"/>
                  </a:cubicBezTo>
                  <a:cubicBezTo>
                    <a:pt x="10395" y="13162"/>
                    <a:pt x="10426" y="13132"/>
                    <a:pt x="10426" y="13101"/>
                  </a:cubicBezTo>
                  <a:cubicBezTo>
                    <a:pt x="10426" y="13071"/>
                    <a:pt x="10395" y="13040"/>
                    <a:pt x="10395" y="12980"/>
                  </a:cubicBezTo>
                  <a:close/>
                  <a:moveTo>
                    <a:pt x="10982" y="12705"/>
                  </a:moveTo>
                  <a:cubicBezTo>
                    <a:pt x="10968" y="12705"/>
                    <a:pt x="10953" y="12715"/>
                    <a:pt x="10943" y="12736"/>
                  </a:cubicBezTo>
                  <a:cubicBezTo>
                    <a:pt x="10912" y="12797"/>
                    <a:pt x="10882" y="12858"/>
                    <a:pt x="10821" y="12919"/>
                  </a:cubicBezTo>
                  <a:cubicBezTo>
                    <a:pt x="10791" y="12949"/>
                    <a:pt x="10760" y="12980"/>
                    <a:pt x="10760" y="13071"/>
                  </a:cubicBezTo>
                  <a:cubicBezTo>
                    <a:pt x="10791" y="13132"/>
                    <a:pt x="10821" y="13192"/>
                    <a:pt x="10851" y="13192"/>
                  </a:cubicBezTo>
                  <a:cubicBezTo>
                    <a:pt x="10863" y="13195"/>
                    <a:pt x="10873" y="13196"/>
                    <a:pt x="10884" y="13196"/>
                  </a:cubicBezTo>
                  <a:cubicBezTo>
                    <a:pt x="11016" y="13196"/>
                    <a:pt x="11090" y="13023"/>
                    <a:pt x="11034" y="12797"/>
                  </a:cubicBezTo>
                  <a:cubicBezTo>
                    <a:pt x="11034" y="12738"/>
                    <a:pt x="11008" y="12705"/>
                    <a:pt x="10982" y="12705"/>
                  </a:cubicBezTo>
                  <a:close/>
                  <a:moveTo>
                    <a:pt x="24058" y="12714"/>
                  </a:moveTo>
                  <a:cubicBezTo>
                    <a:pt x="24036" y="12714"/>
                    <a:pt x="24013" y="12721"/>
                    <a:pt x="23982" y="12736"/>
                  </a:cubicBezTo>
                  <a:cubicBezTo>
                    <a:pt x="23952" y="12767"/>
                    <a:pt x="23922" y="12828"/>
                    <a:pt x="23922" y="12888"/>
                  </a:cubicBezTo>
                  <a:cubicBezTo>
                    <a:pt x="23922" y="13010"/>
                    <a:pt x="23952" y="13132"/>
                    <a:pt x="24013" y="13223"/>
                  </a:cubicBezTo>
                  <a:cubicBezTo>
                    <a:pt x="24074" y="13101"/>
                    <a:pt x="24104" y="13010"/>
                    <a:pt x="24165" y="12919"/>
                  </a:cubicBezTo>
                  <a:cubicBezTo>
                    <a:pt x="24195" y="12888"/>
                    <a:pt x="24195" y="12858"/>
                    <a:pt x="24195" y="12828"/>
                  </a:cubicBezTo>
                  <a:cubicBezTo>
                    <a:pt x="24195" y="12797"/>
                    <a:pt x="24165" y="12736"/>
                    <a:pt x="24134" y="12736"/>
                  </a:cubicBezTo>
                  <a:cubicBezTo>
                    <a:pt x="24104" y="12721"/>
                    <a:pt x="24081" y="12714"/>
                    <a:pt x="24058" y="12714"/>
                  </a:cubicBezTo>
                  <a:close/>
                  <a:moveTo>
                    <a:pt x="41429" y="11764"/>
                  </a:moveTo>
                  <a:cubicBezTo>
                    <a:pt x="41186" y="11764"/>
                    <a:pt x="40974" y="11764"/>
                    <a:pt x="40730" y="11794"/>
                  </a:cubicBezTo>
                  <a:cubicBezTo>
                    <a:pt x="40670" y="11794"/>
                    <a:pt x="40639" y="11825"/>
                    <a:pt x="40639" y="11946"/>
                  </a:cubicBezTo>
                  <a:cubicBezTo>
                    <a:pt x="40609" y="12068"/>
                    <a:pt x="40548" y="12068"/>
                    <a:pt x="40487" y="12068"/>
                  </a:cubicBezTo>
                  <a:lnTo>
                    <a:pt x="40305" y="12068"/>
                  </a:lnTo>
                  <a:cubicBezTo>
                    <a:pt x="40274" y="12037"/>
                    <a:pt x="40214" y="12007"/>
                    <a:pt x="40183" y="11946"/>
                  </a:cubicBezTo>
                  <a:cubicBezTo>
                    <a:pt x="40120" y="11870"/>
                    <a:pt x="40067" y="11831"/>
                    <a:pt x="40023" y="11831"/>
                  </a:cubicBezTo>
                  <a:cubicBezTo>
                    <a:pt x="39961" y="11831"/>
                    <a:pt x="39915" y="11908"/>
                    <a:pt x="39879" y="12068"/>
                  </a:cubicBezTo>
                  <a:cubicBezTo>
                    <a:pt x="39830" y="12313"/>
                    <a:pt x="39761" y="12420"/>
                    <a:pt x="39641" y="12420"/>
                  </a:cubicBezTo>
                  <a:cubicBezTo>
                    <a:pt x="39612" y="12420"/>
                    <a:pt x="39580" y="12414"/>
                    <a:pt x="39545" y="12402"/>
                  </a:cubicBezTo>
                  <a:cubicBezTo>
                    <a:pt x="39515" y="12372"/>
                    <a:pt x="39484" y="12341"/>
                    <a:pt x="39484" y="12281"/>
                  </a:cubicBezTo>
                  <a:cubicBezTo>
                    <a:pt x="39484" y="12250"/>
                    <a:pt x="39484" y="12189"/>
                    <a:pt x="39515" y="12159"/>
                  </a:cubicBezTo>
                  <a:cubicBezTo>
                    <a:pt x="39515" y="12129"/>
                    <a:pt x="39545" y="12129"/>
                    <a:pt x="39545" y="12098"/>
                  </a:cubicBezTo>
                  <a:cubicBezTo>
                    <a:pt x="39575" y="12007"/>
                    <a:pt x="39575" y="11916"/>
                    <a:pt x="39515" y="11885"/>
                  </a:cubicBezTo>
                  <a:cubicBezTo>
                    <a:pt x="39484" y="11855"/>
                    <a:pt x="39423" y="11855"/>
                    <a:pt x="39393" y="11855"/>
                  </a:cubicBezTo>
                  <a:lnTo>
                    <a:pt x="39028" y="11855"/>
                  </a:lnTo>
                  <a:cubicBezTo>
                    <a:pt x="38998" y="11855"/>
                    <a:pt x="38937" y="11855"/>
                    <a:pt x="38907" y="11885"/>
                  </a:cubicBezTo>
                  <a:cubicBezTo>
                    <a:pt x="38876" y="11916"/>
                    <a:pt x="38846" y="11946"/>
                    <a:pt x="38815" y="12007"/>
                  </a:cubicBezTo>
                  <a:cubicBezTo>
                    <a:pt x="38815" y="12068"/>
                    <a:pt x="38846" y="12159"/>
                    <a:pt x="38876" y="12189"/>
                  </a:cubicBezTo>
                  <a:cubicBezTo>
                    <a:pt x="38907" y="12220"/>
                    <a:pt x="38937" y="12220"/>
                    <a:pt x="38937" y="12250"/>
                  </a:cubicBezTo>
                  <a:cubicBezTo>
                    <a:pt x="38984" y="12416"/>
                    <a:pt x="39050" y="12434"/>
                    <a:pt x="39120" y="12434"/>
                  </a:cubicBezTo>
                  <a:cubicBezTo>
                    <a:pt x="39140" y="12434"/>
                    <a:pt x="39160" y="12433"/>
                    <a:pt x="39180" y="12433"/>
                  </a:cubicBezTo>
                  <a:cubicBezTo>
                    <a:pt x="39241" y="12433"/>
                    <a:pt x="39302" y="12433"/>
                    <a:pt x="39363" y="12463"/>
                  </a:cubicBezTo>
                  <a:cubicBezTo>
                    <a:pt x="39393" y="12463"/>
                    <a:pt x="39423" y="12524"/>
                    <a:pt x="39423" y="12585"/>
                  </a:cubicBezTo>
                  <a:cubicBezTo>
                    <a:pt x="39423" y="12615"/>
                    <a:pt x="39393" y="12676"/>
                    <a:pt x="39363" y="12706"/>
                  </a:cubicBezTo>
                  <a:lnTo>
                    <a:pt x="39271" y="12706"/>
                  </a:lnTo>
                  <a:cubicBezTo>
                    <a:pt x="39211" y="12706"/>
                    <a:pt x="39150" y="12736"/>
                    <a:pt x="39089" y="12767"/>
                  </a:cubicBezTo>
                  <a:cubicBezTo>
                    <a:pt x="39059" y="12767"/>
                    <a:pt x="39059" y="12828"/>
                    <a:pt x="39028" y="12858"/>
                  </a:cubicBezTo>
                  <a:cubicBezTo>
                    <a:pt x="39059" y="12888"/>
                    <a:pt x="39059" y="12949"/>
                    <a:pt x="39089" y="12949"/>
                  </a:cubicBezTo>
                  <a:cubicBezTo>
                    <a:pt x="39150" y="12980"/>
                    <a:pt x="39241" y="12980"/>
                    <a:pt x="39302" y="12980"/>
                  </a:cubicBezTo>
                  <a:cubicBezTo>
                    <a:pt x="39363" y="12980"/>
                    <a:pt x="39423" y="13010"/>
                    <a:pt x="39454" y="13101"/>
                  </a:cubicBezTo>
                  <a:cubicBezTo>
                    <a:pt x="39515" y="13223"/>
                    <a:pt x="39575" y="13223"/>
                    <a:pt x="39636" y="13223"/>
                  </a:cubicBezTo>
                  <a:cubicBezTo>
                    <a:pt x="39636" y="13162"/>
                    <a:pt x="39636" y="13071"/>
                    <a:pt x="39636" y="13010"/>
                  </a:cubicBezTo>
                  <a:cubicBezTo>
                    <a:pt x="39636" y="12809"/>
                    <a:pt x="39678" y="12691"/>
                    <a:pt x="39779" y="12691"/>
                  </a:cubicBezTo>
                  <a:cubicBezTo>
                    <a:pt x="39799" y="12691"/>
                    <a:pt x="39823" y="12696"/>
                    <a:pt x="39849" y="12706"/>
                  </a:cubicBezTo>
                  <a:cubicBezTo>
                    <a:pt x="39879" y="12736"/>
                    <a:pt x="39910" y="12797"/>
                    <a:pt x="39940" y="12858"/>
                  </a:cubicBezTo>
                  <a:cubicBezTo>
                    <a:pt x="39981" y="12913"/>
                    <a:pt x="40028" y="12943"/>
                    <a:pt x="40073" y="12943"/>
                  </a:cubicBezTo>
                  <a:cubicBezTo>
                    <a:pt x="40128" y="12943"/>
                    <a:pt x="40180" y="12898"/>
                    <a:pt x="40214" y="12797"/>
                  </a:cubicBezTo>
                  <a:cubicBezTo>
                    <a:pt x="40244" y="12676"/>
                    <a:pt x="40305" y="12645"/>
                    <a:pt x="40366" y="12645"/>
                  </a:cubicBezTo>
                  <a:cubicBezTo>
                    <a:pt x="40396" y="12645"/>
                    <a:pt x="40487" y="12615"/>
                    <a:pt x="40487" y="12585"/>
                  </a:cubicBezTo>
                  <a:cubicBezTo>
                    <a:pt x="40518" y="12433"/>
                    <a:pt x="40609" y="12372"/>
                    <a:pt x="40639" y="12281"/>
                  </a:cubicBezTo>
                  <a:cubicBezTo>
                    <a:pt x="40707" y="12162"/>
                    <a:pt x="40746" y="12100"/>
                    <a:pt x="40789" y="12100"/>
                  </a:cubicBezTo>
                  <a:cubicBezTo>
                    <a:pt x="40823" y="12100"/>
                    <a:pt x="40859" y="12139"/>
                    <a:pt x="40913" y="12220"/>
                  </a:cubicBezTo>
                  <a:cubicBezTo>
                    <a:pt x="40971" y="12292"/>
                    <a:pt x="41022" y="12330"/>
                    <a:pt x="41066" y="12330"/>
                  </a:cubicBezTo>
                  <a:cubicBezTo>
                    <a:pt x="41114" y="12330"/>
                    <a:pt x="41155" y="12285"/>
                    <a:pt x="41186" y="12189"/>
                  </a:cubicBezTo>
                  <a:cubicBezTo>
                    <a:pt x="41247" y="12098"/>
                    <a:pt x="41277" y="12068"/>
                    <a:pt x="41369" y="12068"/>
                  </a:cubicBezTo>
                  <a:lnTo>
                    <a:pt x="41460" y="12068"/>
                  </a:lnTo>
                  <a:cubicBezTo>
                    <a:pt x="41490" y="12037"/>
                    <a:pt x="41551" y="12007"/>
                    <a:pt x="41551" y="11885"/>
                  </a:cubicBezTo>
                  <a:cubicBezTo>
                    <a:pt x="41521" y="11794"/>
                    <a:pt x="41490" y="11764"/>
                    <a:pt x="41429" y="11764"/>
                  </a:cubicBezTo>
                  <a:close/>
                  <a:moveTo>
                    <a:pt x="20912" y="12980"/>
                  </a:moveTo>
                  <a:cubicBezTo>
                    <a:pt x="20912" y="13010"/>
                    <a:pt x="20882" y="13040"/>
                    <a:pt x="20882" y="13101"/>
                  </a:cubicBezTo>
                  <a:cubicBezTo>
                    <a:pt x="20882" y="13192"/>
                    <a:pt x="20943" y="13253"/>
                    <a:pt x="21034" y="13284"/>
                  </a:cubicBezTo>
                  <a:cubicBezTo>
                    <a:pt x="21064" y="13162"/>
                    <a:pt x="21004" y="13071"/>
                    <a:pt x="20973" y="13010"/>
                  </a:cubicBezTo>
                  <a:cubicBezTo>
                    <a:pt x="20973" y="12980"/>
                    <a:pt x="20943" y="12980"/>
                    <a:pt x="20912" y="12980"/>
                  </a:cubicBezTo>
                  <a:close/>
                  <a:moveTo>
                    <a:pt x="47357" y="13132"/>
                  </a:moveTo>
                  <a:cubicBezTo>
                    <a:pt x="47326" y="13162"/>
                    <a:pt x="47296" y="13223"/>
                    <a:pt x="47326" y="13223"/>
                  </a:cubicBezTo>
                  <a:cubicBezTo>
                    <a:pt x="47326" y="13253"/>
                    <a:pt x="47357" y="13284"/>
                    <a:pt x="47357" y="13314"/>
                  </a:cubicBezTo>
                  <a:cubicBezTo>
                    <a:pt x="47387" y="13314"/>
                    <a:pt x="47417" y="13253"/>
                    <a:pt x="47417" y="13253"/>
                  </a:cubicBezTo>
                  <a:cubicBezTo>
                    <a:pt x="47387" y="13192"/>
                    <a:pt x="47387" y="13162"/>
                    <a:pt x="47357" y="13132"/>
                  </a:cubicBezTo>
                  <a:close/>
                  <a:moveTo>
                    <a:pt x="36384" y="8481"/>
                  </a:moveTo>
                  <a:cubicBezTo>
                    <a:pt x="36323" y="8572"/>
                    <a:pt x="36262" y="8663"/>
                    <a:pt x="36201" y="8785"/>
                  </a:cubicBezTo>
                  <a:cubicBezTo>
                    <a:pt x="36141" y="8876"/>
                    <a:pt x="36110" y="9028"/>
                    <a:pt x="36049" y="9150"/>
                  </a:cubicBezTo>
                  <a:cubicBezTo>
                    <a:pt x="36049" y="9180"/>
                    <a:pt x="36019" y="9241"/>
                    <a:pt x="35989" y="9241"/>
                  </a:cubicBezTo>
                  <a:cubicBezTo>
                    <a:pt x="35958" y="9241"/>
                    <a:pt x="35897" y="9150"/>
                    <a:pt x="35897" y="9089"/>
                  </a:cubicBezTo>
                  <a:cubicBezTo>
                    <a:pt x="35867" y="8907"/>
                    <a:pt x="35806" y="8815"/>
                    <a:pt x="35715" y="8724"/>
                  </a:cubicBezTo>
                  <a:cubicBezTo>
                    <a:pt x="35654" y="8694"/>
                    <a:pt x="35624" y="8633"/>
                    <a:pt x="35563" y="8572"/>
                  </a:cubicBezTo>
                  <a:cubicBezTo>
                    <a:pt x="35538" y="8522"/>
                    <a:pt x="35512" y="8497"/>
                    <a:pt x="35489" y="8497"/>
                  </a:cubicBezTo>
                  <a:cubicBezTo>
                    <a:pt x="35457" y="8497"/>
                    <a:pt x="35429" y="8545"/>
                    <a:pt x="35411" y="8633"/>
                  </a:cubicBezTo>
                  <a:cubicBezTo>
                    <a:pt x="35411" y="8694"/>
                    <a:pt x="35411" y="8755"/>
                    <a:pt x="35411" y="8785"/>
                  </a:cubicBezTo>
                  <a:cubicBezTo>
                    <a:pt x="35502" y="8785"/>
                    <a:pt x="35563" y="8876"/>
                    <a:pt x="35594" y="9028"/>
                  </a:cubicBezTo>
                  <a:cubicBezTo>
                    <a:pt x="35594" y="9089"/>
                    <a:pt x="35624" y="9211"/>
                    <a:pt x="35654" y="9241"/>
                  </a:cubicBezTo>
                  <a:cubicBezTo>
                    <a:pt x="35745" y="9332"/>
                    <a:pt x="35776" y="9454"/>
                    <a:pt x="35776" y="9606"/>
                  </a:cubicBezTo>
                  <a:cubicBezTo>
                    <a:pt x="35776" y="9697"/>
                    <a:pt x="35806" y="9758"/>
                    <a:pt x="35806" y="9849"/>
                  </a:cubicBezTo>
                  <a:cubicBezTo>
                    <a:pt x="35832" y="10002"/>
                    <a:pt x="35879" y="10069"/>
                    <a:pt x="35947" y="10069"/>
                  </a:cubicBezTo>
                  <a:cubicBezTo>
                    <a:pt x="35960" y="10069"/>
                    <a:pt x="35974" y="10067"/>
                    <a:pt x="35989" y="10062"/>
                  </a:cubicBezTo>
                  <a:cubicBezTo>
                    <a:pt x="36080" y="10062"/>
                    <a:pt x="36110" y="9940"/>
                    <a:pt x="36110" y="9819"/>
                  </a:cubicBezTo>
                  <a:cubicBezTo>
                    <a:pt x="36110" y="9667"/>
                    <a:pt x="36141" y="9575"/>
                    <a:pt x="36232" y="9575"/>
                  </a:cubicBezTo>
                  <a:cubicBezTo>
                    <a:pt x="36201" y="9423"/>
                    <a:pt x="36232" y="9302"/>
                    <a:pt x="36323" y="9241"/>
                  </a:cubicBezTo>
                  <a:cubicBezTo>
                    <a:pt x="36353" y="9211"/>
                    <a:pt x="36353" y="9150"/>
                    <a:pt x="36384" y="9089"/>
                  </a:cubicBezTo>
                  <a:cubicBezTo>
                    <a:pt x="36409" y="9064"/>
                    <a:pt x="36429" y="9049"/>
                    <a:pt x="36446" y="9049"/>
                  </a:cubicBezTo>
                  <a:cubicBezTo>
                    <a:pt x="36470" y="9049"/>
                    <a:pt x="36488" y="9079"/>
                    <a:pt x="36505" y="9150"/>
                  </a:cubicBezTo>
                  <a:cubicBezTo>
                    <a:pt x="36536" y="9332"/>
                    <a:pt x="36505" y="9484"/>
                    <a:pt x="36414" y="9515"/>
                  </a:cubicBezTo>
                  <a:cubicBezTo>
                    <a:pt x="36353" y="9545"/>
                    <a:pt x="36293" y="9545"/>
                    <a:pt x="36232" y="9575"/>
                  </a:cubicBezTo>
                  <a:cubicBezTo>
                    <a:pt x="36232" y="9727"/>
                    <a:pt x="36232" y="9910"/>
                    <a:pt x="36262" y="10062"/>
                  </a:cubicBezTo>
                  <a:cubicBezTo>
                    <a:pt x="36262" y="10153"/>
                    <a:pt x="36293" y="10274"/>
                    <a:pt x="36323" y="10274"/>
                  </a:cubicBezTo>
                  <a:cubicBezTo>
                    <a:pt x="36445" y="10366"/>
                    <a:pt x="36445" y="10487"/>
                    <a:pt x="36445" y="10670"/>
                  </a:cubicBezTo>
                  <a:cubicBezTo>
                    <a:pt x="36445" y="10822"/>
                    <a:pt x="36475" y="10882"/>
                    <a:pt x="36566" y="10913"/>
                  </a:cubicBezTo>
                  <a:cubicBezTo>
                    <a:pt x="36597" y="10913"/>
                    <a:pt x="36657" y="10913"/>
                    <a:pt x="36688" y="10943"/>
                  </a:cubicBezTo>
                  <a:cubicBezTo>
                    <a:pt x="36718" y="10974"/>
                    <a:pt x="36718" y="11004"/>
                    <a:pt x="36718" y="11034"/>
                  </a:cubicBezTo>
                  <a:cubicBezTo>
                    <a:pt x="36718" y="11065"/>
                    <a:pt x="36718" y="11095"/>
                    <a:pt x="36688" y="11126"/>
                  </a:cubicBezTo>
                  <a:cubicBezTo>
                    <a:pt x="36657" y="11126"/>
                    <a:pt x="36597" y="11156"/>
                    <a:pt x="36566" y="11156"/>
                  </a:cubicBezTo>
                  <a:cubicBezTo>
                    <a:pt x="36353" y="11186"/>
                    <a:pt x="36171" y="11186"/>
                    <a:pt x="35989" y="11186"/>
                  </a:cubicBezTo>
                  <a:cubicBezTo>
                    <a:pt x="35928" y="11186"/>
                    <a:pt x="35867" y="11186"/>
                    <a:pt x="35806" y="11217"/>
                  </a:cubicBezTo>
                  <a:cubicBezTo>
                    <a:pt x="35745" y="11247"/>
                    <a:pt x="35745" y="11369"/>
                    <a:pt x="35806" y="11429"/>
                  </a:cubicBezTo>
                  <a:cubicBezTo>
                    <a:pt x="35837" y="11521"/>
                    <a:pt x="35897" y="11551"/>
                    <a:pt x="35958" y="11642"/>
                  </a:cubicBezTo>
                  <a:cubicBezTo>
                    <a:pt x="35989" y="11612"/>
                    <a:pt x="36019" y="11612"/>
                    <a:pt x="36019" y="11581"/>
                  </a:cubicBezTo>
                  <a:cubicBezTo>
                    <a:pt x="36088" y="11478"/>
                    <a:pt x="36157" y="11443"/>
                    <a:pt x="36225" y="11443"/>
                  </a:cubicBezTo>
                  <a:cubicBezTo>
                    <a:pt x="36278" y="11443"/>
                    <a:pt x="36331" y="11464"/>
                    <a:pt x="36384" y="11490"/>
                  </a:cubicBezTo>
                  <a:cubicBezTo>
                    <a:pt x="36475" y="11521"/>
                    <a:pt x="36475" y="11612"/>
                    <a:pt x="36445" y="11733"/>
                  </a:cubicBezTo>
                  <a:cubicBezTo>
                    <a:pt x="36414" y="11764"/>
                    <a:pt x="36384" y="11825"/>
                    <a:pt x="36353" y="11855"/>
                  </a:cubicBezTo>
                  <a:cubicBezTo>
                    <a:pt x="36337" y="11935"/>
                    <a:pt x="36321" y="11973"/>
                    <a:pt x="36301" y="11973"/>
                  </a:cubicBezTo>
                  <a:cubicBezTo>
                    <a:pt x="36282" y="11973"/>
                    <a:pt x="36261" y="11943"/>
                    <a:pt x="36232" y="11885"/>
                  </a:cubicBezTo>
                  <a:cubicBezTo>
                    <a:pt x="36191" y="11831"/>
                    <a:pt x="36162" y="11801"/>
                    <a:pt x="36140" y="11801"/>
                  </a:cubicBezTo>
                  <a:cubicBezTo>
                    <a:pt x="36113" y="11801"/>
                    <a:pt x="36097" y="11846"/>
                    <a:pt x="36080" y="11946"/>
                  </a:cubicBezTo>
                  <a:cubicBezTo>
                    <a:pt x="36049" y="12098"/>
                    <a:pt x="36049" y="12220"/>
                    <a:pt x="35958" y="12341"/>
                  </a:cubicBezTo>
                  <a:cubicBezTo>
                    <a:pt x="35928" y="12402"/>
                    <a:pt x="35958" y="12554"/>
                    <a:pt x="36019" y="12554"/>
                  </a:cubicBezTo>
                  <a:cubicBezTo>
                    <a:pt x="36049" y="12585"/>
                    <a:pt x="36080" y="12585"/>
                    <a:pt x="36110" y="12585"/>
                  </a:cubicBezTo>
                  <a:cubicBezTo>
                    <a:pt x="36171" y="12585"/>
                    <a:pt x="36232" y="12615"/>
                    <a:pt x="36262" y="12706"/>
                  </a:cubicBezTo>
                  <a:cubicBezTo>
                    <a:pt x="36293" y="12767"/>
                    <a:pt x="36353" y="12828"/>
                    <a:pt x="36384" y="12828"/>
                  </a:cubicBezTo>
                  <a:cubicBezTo>
                    <a:pt x="36445" y="12858"/>
                    <a:pt x="36505" y="12858"/>
                    <a:pt x="36566" y="12858"/>
                  </a:cubicBezTo>
                  <a:cubicBezTo>
                    <a:pt x="36627" y="12858"/>
                    <a:pt x="36688" y="12888"/>
                    <a:pt x="36718" y="12980"/>
                  </a:cubicBezTo>
                  <a:cubicBezTo>
                    <a:pt x="36779" y="13101"/>
                    <a:pt x="36870" y="13192"/>
                    <a:pt x="36931" y="13284"/>
                  </a:cubicBezTo>
                  <a:cubicBezTo>
                    <a:pt x="36945" y="13311"/>
                    <a:pt x="36958" y="13326"/>
                    <a:pt x="36972" y="13326"/>
                  </a:cubicBezTo>
                  <a:cubicBezTo>
                    <a:pt x="36989" y="13326"/>
                    <a:pt x="37005" y="13303"/>
                    <a:pt x="37022" y="13253"/>
                  </a:cubicBezTo>
                  <a:cubicBezTo>
                    <a:pt x="37052" y="13162"/>
                    <a:pt x="37052" y="12888"/>
                    <a:pt x="36992" y="12828"/>
                  </a:cubicBezTo>
                  <a:cubicBezTo>
                    <a:pt x="36840" y="12676"/>
                    <a:pt x="36840" y="12311"/>
                    <a:pt x="36688" y="12129"/>
                  </a:cubicBezTo>
                  <a:cubicBezTo>
                    <a:pt x="36688" y="12129"/>
                    <a:pt x="36688" y="12068"/>
                    <a:pt x="36688" y="12037"/>
                  </a:cubicBezTo>
                  <a:cubicBezTo>
                    <a:pt x="36688" y="11946"/>
                    <a:pt x="36657" y="11855"/>
                    <a:pt x="36657" y="11733"/>
                  </a:cubicBezTo>
                  <a:cubicBezTo>
                    <a:pt x="36657" y="11521"/>
                    <a:pt x="36688" y="11460"/>
                    <a:pt x="36809" y="11460"/>
                  </a:cubicBezTo>
                  <a:cubicBezTo>
                    <a:pt x="36870" y="11460"/>
                    <a:pt x="36901" y="11521"/>
                    <a:pt x="36961" y="11521"/>
                  </a:cubicBezTo>
                  <a:cubicBezTo>
                    <a:pt x="36992" y="11551"/>
                    <a:pt x="37022" y="11581"/>
                    <a:pt x="37052" y="11581"/>
                  </a:cubicBezTo>
                  <a:cubicBezTo>
                    <a:pt x="37083" y="11521"/>
                    <a:pt x="37083" y="11490"/>
                    <a:pt x="37083" y="11429"/>
                  </a:cubicBezTo>
                  <a:cubicBezTo>
                    <a:pt x="37113" y="11156"/>
                    <a:pt x="37113" y="11156"/>
                    <a:pt x="37296" y="11126"/>
                  </a:cubicBezTo>
                  <a:lnTo>
                    <a:pt x="37356" y="11126"/>
                  </a:lnTo>
                  <a:cubicBezTo>
                    <a:pt x="37508" y="11126"/>
                    <a:pt x="37508" y="11126"/>
                    <a:pt x="37600" y="11399"/>
                  </a:cubicBezTo>
                  <a:cubicBezTo>
                    <a:pt x="37618" y="11492"/>
                    <a:pt x="37637" y="11528"/>
                    <a:pt x="37662" y="11528"/>
                  </a:cubicBezTo>
                  <a:cubicBezTo>
                    <a:pt x="37679" y="11528"/>
                    <a:pt x="37698" y="11514"/>
                    <a:pt x="37721" y="11490"/>
                  </a:cubicBezTo>
                  <a:cubicBezTo>
                    <a:pt x="37752" y="11399"/>
                    <a:pt x="37812" y="11338"/>
                    <a:pt x="37843" y="11247"/>
                  </a:cubicBezTo>
                  <a:cubicBezTo>
                    <a:pt x="37904" y="11156"/>
                    <a:pt x="37934" y="11095"/>
                    <a:pt x="37995" y="11095"/>
                  </a:cubicBezTo>
                  <a:lnTo>
                    <a:pt x="38208" y="11095"/>
                  </a:lnTo>
                  <a:cubicBezTo>
                    <a:pt x="38268" y="11095"/>
                    <a:pt x="38329" y="11095"/>
                    <a:pt x="38390" y="11065"/>
                  </a:cubicBezTo>
                  <a:cubicBezTo>
                    <a:pt x="38420" y="11065"/>
                    <a:pt x="38451" y="11004"/>
                    <a:pt x="38451" y="10943"/>
                  </a:cubicBezTo>
                  <a:cubicBezTo>
                    <a:pt x="38451" y="10913"/>
                    <a:pt x="38390" y="10852"/>
                    <a:pt x="38360" y="10852"/>
                  </a:cubicBezTo>
                  <a:cubicBezTo>
                    <a:pt x="38329" y="10822"/>
                    <a:pt x="38268" y="10822"/>
                    <a:pt x="38208" y="10822"/>
                  </a:cubicBezTo>
                  <a:cubicBezTo>
                    <a:pt x="38116" y="10822"/>
                    <a:pt x="38056" y="10852"/>
                    <a:pt x="37995" y="10852"/>
                  </a:cubicBezTo>
                  <a:cubicBezTo>
                    <a:pt x="37873" y="10822"/>
                    <a:pt x="37843" y="10791"/>
                    <a:pt x="37812" y="10578"/>
                  </a:cubicBezTo>
                  <a:cubicBezTo>
                    <a:pt x="37812" y="10426"/>
                    <a:pt x="37812" y="10305"/>
                    <a:pt x="37782" y="10153"/>
                  </a:cubicBezTo>
                  <a:cubicBezTo>
                    <a:pt x="37782" y="10001"/>
                    <a:pt x="37752" y="9788"/>
                    <a:pt x="37873" y="9697"/>
                  </a:cubicBezTo>
                  <a:cubicBezTo>
                    <a:pt x="37934" y="9636"/>
                    <a:pt x="37934" y="9332"/>
                    <a:pt x="37873" y="9241"/>
                  </a:cubicBezTo>
                  <a:cubicBezTo>
                    <a:pt x="37850" y="9218"/>
                    <a:pt x="37833" y="9209"/>
                    <a:pt x="37820" y="9209"/>
                  </a:cubicBezTo>
                  <a:cubicBezTo>
                    <a:pt x="37778" y="9209"/>
                    <a:pt x="37767" y="9294"/>
                    <a:pt x="37721" y="9363"/>
                  </a:cubicBezTo>
                  <a:cubicBezTo>
                    <a:pt x="37692" y="9450"/>
                    <a:pt x="37649" y="9496"/>
                    <a:pt x="37602" y="9496"/>
                  </a:cubicBezTo>
                  <a:cubicBezTo>
                    <a:pt x="37551" y="9496"/>
                    <a:pt x="37495" y="9443"/>
                    <a:pt x="37448" y="9332"/>
                  </a:cubicBezTo>
                  <a:cubicBezTo>
                    <a:pt x="37401" y="9239"/>
                    <a:pt x="37355" y="9200"/>
                    <a:pt x="37295" y="9200"/>
                  </a:cubicBezTo>
                  <a:cubicBezTo>
                    <a:pt x="37276" y="9200"/>
                    <a:pt x="37256" y="9203"/>
                    <a:pt x="37235" y="9211"/>
                  </a:cubicBezTo>
                  <a:cubicBezTo>
                    <a:pt x="37144" y="9271"/>
                    <a:pt x="37144" y="9393"/>
                    <a:pt x="37144" y="9515"/>
                  </a:cubicBezTo>
                  <a:cubicBezTo>
                    <a:pt x="37174" y="9636"/>
                    <a:pt x="37144" y="9727"/>
                    <a:pt x="37083" y="9819"/>
                  </a:cubicBezTo>
                  <a:cubicBezTo>
                    <a:pt x="37022" y="9879"/>
                    <a:pt x="37022" y="10031"/>
                    <a:pt x="37022" y="10153"/>
                  </a:cubicBezTo>
                  <a:cubicBezTo>
                    <a:pt x="37043" y="10256"/>
                    <a:pt x="37077" y="10317"/>
                    <a:pt x="37117" y="10317"/>
                  </a:cubicBezTo>
                  <a:cubicBezTo>
                    <a:pt x="37135" y="10317"/>
                    <a:pt x="37155" y="10304"/>
                    <a:pt x="37174" y="10274"/>
                  </a:cubicBezTo>
                  <a:cubicBezTo>
                    <a:pt x="37235" y="10183"/>
                    <a:pt x="37296" y="10092"/>
                    <a:pt x="37326" y="9940"/>
                  </a:cubicBezTo>
                  <a:cubicBezTo>
                    <a:pt x="37326" y="9879"/>
                    <a:pt x="37326" y="9819"/>
                    <a:pt x="37356" y="9788"/>
                  </a:cubicBezTo>
                  <a:cubicBezTo>
                    <a:pt x="37380" y="9765"/>
                    <a:pt x="37416" y="9755"/>
                    <a:pt x="37454" y="9755"/>
                  </a:cubicBezTo>
                  <a:cubicBezTo>
                    <a:pt x="37516" y="9755"/>
                    <a:pt x="37581" y="9781"/>
                    <a:pt x="37600" y="9819"/>
                  </a:cubicBezTo>
                  <a:cubicBezTo>
                    <a:pt x="37660" y="9910"/>
                    <a:pt x="37660" y="10153"/>
                    <a:pt x="37630" y="10244"/>
                  </a:cubicBezTo>
                  <a:cubicBezTo>
                    <a:pt x="37539" y="10366"/>
                    <a:pt x="37539" y="10487"/>
                    <a:pt x="37539" y="10670"/>
                  </a:cubicBezTo>
                  <a:cubicBezTo>
                    <a:pt x="37539" y="10796"/>
                    <a:pt x="37497" y="10860"/>
                    <a:pt x="37430" y="10860"/>
                  </a:cubicBezTo>
                  <a:cubicBezTo>
                    <a:pt x="37416" y="10860"/>
                    <a:pt x="37402" y="10857"/>
                    <a:pt x="37387" y="10852"/>
                  </a:cubicBezTo>
                  <a:cubicBezTo>
                    <a:pt x="37356" y="10852"/>
                    <a:pt x="37296" y="10822"/>
                    <a:pt x="37235" y="10761"/>
                  </a:cubicBezTo>
                  <a:cubicBezTo>
                    <a:pt x="37144" y="10609"/>
                    <a:pt x="37022" y="10457"/>
                    <a:pt x="36931" y="10305"/>
                  </a:cubicBezTo>
                  <a:cubicBezTo>
                    <a:pt x="36901" y="10274"/>
                    <a:pt x="36901" y="10244"/>
                    <a:pt x="36901" y="10214"/>
                  </a:cubicBezTo>
                  <a:cubicBezTo>
                    <a:pt x="36870" y="9970"/>
                    <a:pt x="36809" y="9697"/>
                    <a:pt x="36931" y="9484"/>
                  </a:cubicBezTo>
                  <a:cubicBezTo>
                    <a:pt x="36992" y="9393"/>
                    <a:pt x="36992" y="9271"/>
                    <a:pt x="36901" y="9241"/>
                  </a:cubicBezTo>
                  <a:cubicBezTo>
                    <a:pt x="36885" y="9226"/>
                    <a:pt x="36863" y="9226"/>
                    <a:pt x="36840" y="9226"/>
                  </a:cubicBezTo>
                  <a:cubicBezTo>
                    <a:pt x="36817" y="9226"/>
                    <a:pt x="36794" y="9226"/>
                    <a:pt x="36779" y="9211"/>
                  </a:cubicBezTo>
                  <a:cubicBezTo>
                    <a:pt x="36749" y="9211"/>
                    <a:pt x="36718" y="9180"/>
                    <a:pt x="36688" y="9150"/>
                  </a:cubicBezTo>
                  <a:cubicBezTo>
                    <a:pt x="36597" y="8998"/>
                    <a:pt x="36505" y="8876"/>
                    <a:pt x="36475" y="8633"/>
                  </a:cubicBezTo>
                  <a:cubicBezTo>
                    <a:pt x="36475" y="8603"/>
                    <a:pt x="36475" y="8542"/>
                    <a:pt x="36445" y="8512"/>
                  </a:cubicBezTo>
                  <a:cubicBezTo>
                    <a:pt x="36445" y="8481"/>
                    <a:pt x="36384" y="8481"/>
                    <a:pt x="36384" y="8481"/>
                  </a:cubicBezTo>
                  <a:close/>
                  <a:moveTo>
                    <a:pt x="1155" y="12919"/>
                  </a:moveTo>
                  <a:cubicBezTo>
                    <a:pt x="1003" y="12919"/>
                    <a:pt x="973" y="13010"/>
                    <a:pt x="1003" y="13192"/>
                  </a:cubicBezTo>
                  <a:cubicBezTo>
                    <a:pt x="1003" y="13344"/>
                    <a:pt x="1034" y="13405"/>
                    <a:pt x="1155" y="13405"/>
                  </a:cubicBezTo>
                  <a:cubicBezTo>
                    <a:pt x="1246" y="13405"/>
                    <a:pt x="1307" y="13344"/>
                    <a:pt x="1277" y="13162"/>
                  </a:cubicBezTo>
                  <a:cubicBezTo>
                    <a:pt x="1277" y="12980"/>
                    <a:pt x="1246" y="12919"/>
                    <a:pt x="1155" y="12919"/>
                  </a:cubicBezTo>
                  <a:close/>
                  <a:moveTo>
                    <a:pt x="6444" y="13223"/>
                  </a:moveTo>
                  <a:cubicBezTo>
                    <a:pt x="6414" y="13223"/>
                    <a:pt x="6383" y="13253"/>
                    <a:pt x="6322" y="13314"/>
                  </a:cubicBezTo>
                  <a:cubicBezTo>
                    <a:pt x="6383" y="13375"/>
                    <a:pt x="6414" y="13405"/>
                    <a:pt x="6444" y="13405"/>
                  </a:cubicBezTo>
                  <a:cubicBezTo>
                    <a:pt x="6474" y="13405"/>
                    <a:pt x="6474" y="13375"/>
                    <a:pt x="6505" y="13344"/>
                  </a:cubicBezTo>
                  <a:cubicBezTo>
                    <a:pt x="6474" y="13284"/>
                    <a:pt x="6474" y="13223"/>
                    <a:pt x="6444" y="13223"/>
                  </a:cubicBezTo>
                  <a:close/>
                  <a:moveTo>
                    <a:pt x="39636" y="13223"/>
                  </a:moveTo>
                  <a:cubicBezTo>
                    <a:pt x="39667" y="13253"/>
                    <a:pt x="39667" y="13314"/>
                    <a:pt x="39667" y="13375"/>
                  </a:cubicBezTo>
                  <a:cubicBezTo>
                    <a:pt x="39697" y="13405"/>
                    <a:pt x="39727" y="13405"/>
                    <a:pt x="39727" y="13405"/>
                  </a:cubicBezTo>
                  <a:cubicBezTo>
                    <a:pt x="39758" y="13405"/>
                    <a:pt x="39788" y="13375"/>
                    <a:pt x="39758" y="13344"/>
                  </a:cubicBezTo>
                  <a:cubicBezTo>
                    <a:pt x="39758" y="13314"/>
                    <a:pt x="39758" y="13253"/>
                    <a:pt x="39727" y="13253"/>
                  </a:cubicBezTo>
                  <a:cubicBezTo>
                    <a:pt x="39727" y="13223"/>
                    <a:pt x="39667" y="13223"/>
                    <a:pt x="39636" y="13223"/>
                  </a:cubicBezTo>
                  <a:close/>
                  <a:moveTo>
                    <a:pt x="53641" y="12974"/>
                  </a:moveTo>
                  <a:cubicBezTo>
                    <a:pt x="53624" y="12974"/>
                    <a:pt x="53607" y="12976"/>
                    <a:pt x="53588" y="12980"/>
                  </a:cubicBezTo>
                  <a:lnTo>
                    <a:pt x="53466" y="12980"/>
                  </a:lnTo>
                  <a:cubicBezTo>
                    <a:pt x="53375" y="13040"/>
                    <a:pt x="53345" y="13162"/>
                    <a:pt x="53375" y="13344"/>
                  </a:cubicBezTo>
                  <a:cubicBezTo>
                    <a:pt x="53375" y="13466"/>
                    <a:pt x="53436" y="13496"/>
                    <a:pt x="53497" y="13496"/>
                  </a:cubicBezTo>
                  <a:lnTo>
                    <a:pt x="53588" y="13496"/>
                  </a:lnTo>
                  <a:cubicBezTo>
                    <a:pt x="53770" y="13496"/>
                    <a:pt x="53801" y="13436"/>
                    <a:pt x="53801" y="13253"/>
                  </a:cubicBezTo>
                  <a:cubicBezTo>
                    <a:pt x="53801" y="13067"/>
                    <a:pt x="53754" y="12974"/>
                    <a:pt x="53641" y="12974"/>
                  </a:cubicBezTo>
                  <a:close/>
                  <a:moveTo>
                    <a:pt x="44165" y="13284"/>
                  </a:moveTo>
                  <a:cubicBezTo>
                    <a:pt x="44165" y="13344"/>
                    <a:pt x="44135" y="13375"/>
                    <a:pt x="44135" y="13405"/>
                  </a:cubicBezTo>
                  <a:cubicBezTo>
                    <a:pt x="44104" y="13436"/>
                    <a:pt x="44165" y="13466"/>
                    <a:pt x="44165" y="13527"/>
                  </a:cubicBezTo>
                  <a:cubicBezTo>
                    <a:pt x="44195" y="13466"/>
                    <a:pt x="44226" y="13436"/>
                    <a:pt x="44226" y="13405"/>
                  </a:cubicBezTo>
                  <a:cubicBezTo>
                    <a:pt x="44226" y="13375"/>
                    <a:pt x="44195" y="13314"/>
                    <a:pt x="44165" y="13284"/>
                  </a:cubicBezTo>
                  <a:close/>
                  <a:moveTo>
                    <a:pt x="32676" y="13375"/>
                  </a:moveTo>
                  <a:cubicBezTo>
                    <a:pt x="32676" y="13375"/>
                    <a:pt x="32645" y="13405"/>
                    <a:pt x="32615" y="13466"/>
                  </a:cubicBezTo>
                  <a:cubicBezTo>
                    <a:pt x="32639" y="13491"/>
                    <a:pt x="32664" y="13535"/>
                    <a:pt x="32672" y="13535"/>
                  </a:cubicBezTo>
                  <a:cubicBezTo>
                    <a:pt x="32674" y="13535"/>
                    <a:pt x="32676" y="13533"/>
                    <a:pt x="32676" y="13527"/>
                  </a:cubicBezTo>
                  <a:cubicBezTo>
                    <a:pt x="32706" y="13527"/>
                    <a:pt x="32736" y="13496"/>
                    <a:pt x="32736" y="13436"/>
                  </a:cubicBezTo>
                  <a:cubicBezTo>
                    <a:pt x="32736" y="13436"/>
                    <a:pt x="32706" y="13375"/>
                    <a:pt x="32676" y="13375"/>
                  </a:cubicBezTo>
                  <a:close/>
                  <a:moveTo>
                    <a:pt x="32098" y="13405"/>
                  </a:moveTo>
                  <a:cubicBezTo>
                    <a:pt x="32068" y="13405"/>
                    <a:pt x="32037" y="13436"/>
                    <a:pt x="32007" y="13496"/>
                  </a:cubicBezTo>
                  <a:cubicBezTo>
                    <a:pt x="32068" y="13527"/>
                    <a:pt x="32068" y="13588"/>
                    <a:pt x="32098" y="13588"/>
                  </a:cubicBezTo>
                  <a:cubicBezTo>
                    <a:pt x="32098" y="13557"/>
                    <a:pt x="32128" y="13527"/>
                    <a:pt x="32159" y="13466"/>
                  </a:cubicBezTo>
                  <a:cubicBezTo>
                    <a:pt x="32128" y="13436"/>
                    <a:pt x="32098" y="13405"/>
                    <a:pt x="32098" y="13405"/>
                  </a:cubicBezTo>
                  <a:close/>
                  <a:moveTo>
                    <a:pt x="46779" y="13436"/>
                  </a:moveTo>
                  <a:cubicBezTo>
                    <a:pt x="46749" y="13436"/>
                    <a:pt x="46749" y="13496"/>
                    <a:pt x="46718" y="13527"/>
                  </a:cubicBezTo>
                  <a:cubicBezTo>
                    <a:pt x="46749" y="13557"/>
                    <a:pt x="46779" y="13588"/>
                    <a:pt x="46779" y="13588"/>
                  </a:cubicBezTo>
                  <a:cubicBezTo>
                    <a:pt x="46783" y="13592"/>
                    <a:pt x="46788" y="13594"/>
                    <a:pt x="46792" y="13594"/>
                  </a:cubicBezTo>
                  <a:cubicBezTo>
                    <a:pt x="46818" y="13594"/>
                    <a:pt x="46840" y="13527"/>
                    <a:pt x="46840" y="13527"/>
                  </a:cubicBezTo>
                  <a:cubicBezTo>
                    <a:pt x="46810" y="13496"/>
                    <a:pt x="46779" y="13436"/>
                    <a:pt x="46779" y="13436"/>
                  </a:cubicBezTo>
                  <a:close/>
                  <a:moveTo>
                    <a:pt x="41855" y="13436"/>
                  </a:moveTo>
                  <a:cubicBezTo>
                    <a:pt x="41855" y="13436"/>
                    <a:pt x="41825" y="13496"/>
                    <a:pt x="41825" y="13527"/>
                  </a:cubicBezTo>
                  <a:cubicBezTo>
                    <a:pt x="41825" y="13557"/>
                    <a:pt x="41855" y="13588"/>
                    <a:pt x="41885" y="13679"/>
                  </a:cubicBezTo>
                  <a:cubicBezTo>
                    <a:pt x="41916" y="13618"/>
                    <a:pt x="41916" y="13557"/>
                    <a:pt x="41946" y="13527"/>
                  </a:cubicBezTo>
                  <a:cubicBezTo>
                    <a:pt x="41916" y="13496"/>
                    <a:pt x="41885" y="13436"/>
                    <a:pt x="41855" y="13436"/>
                  </a:cubicBezTo>
                  <a:close/>
                  <a:moveTo>
                    <a:pt x="9180" y="13648"/>
                  </a:moveTo>
                  <a:cubicBezTo>
                    <a:pt x="9149" y="13679"/>
                    <a:pt x="9149" y="13679"/>
                    <a:pt x="9149" y="13679"/>
                  </a:cubicBezTo>
                  <a:cubicBezTo>
                    <a:pt x="9180" y="13709"/>
                    <a:pt x="9180" y="13709"/>
                    <a:pt x="9180" y="13709"/>
                  </a:cubicBezTo>
                  <a:cubicBezTo>
                    <a:pt x="9180" y="13709"/>
                    <a:pt x="9180" y="13679"/>
                    <a:pt x="9210" y="13679"/>
                  </a:cubicBezTo>
                  <a:lnTo>
                    <a:pt x="9180" y="13648"/>
                  </a:lnTo>
                  <a:close/>
                  <a:moveTo>
                    <a:pt x="34499" y="13284"/>
                  </a:moveTo>
                  <a:cubicBezTo>
                    <a:pt x="34438" y="13284"/>
                    <a:pt x="34438" y="13405"/>
                    <a:pt x="34469" y="13527"/>
                  </a:cubicBezTo>
                  <a:cubicBezTo>
                    <a:pt x="34469" y="13618"/>
                    <a:pt x="34469" y="13740"/>
                    <a:pt x="34530" y="13740"/>
                  </a:cubicBezTo>
                  <a:cubicBezTo>
                    <a:pt x="34621" y="13740"/>
                    <a:pt x="34590" y="13588"/>
                    <a:pt x="34590" y="13496"/>
                  </a:cubicBezTo>
                  <a:cubicBezTo>
                    <a:pt x="34590" y="13405"/>
                    <a:pt x="34590" y="13284"/>
                    <a:pt x="34499" y="13284"/>
                  </a:cubicBezTo>
                  <a:close/>
                  <a:moveTo>
                    <a:pt x="49955" y="13550"/>
                  </a:moveTo>
                  <a:cubicBezTo>
                    <a:pt x="49933" y="13550"/>
                    <a:pt x="49910" y="13572"/>
                    <a:pt x="49879" y="13618"/>
                  </a:cubicBezTo>
                  <a:cubicBezTo>
                    <a:pt x="49900" y="13699"/>
                    <a:pt x="49934" y="13740"/>
                    <a:pt x="49972" y="13740"/>
                  </a:cubicBezTo>
                  <a:cubicBezTo>
                    <a:pt x="49991" y="13740"/>
                    <a:pt x="50011" y="13729"/>
                    <a:pt x="50031" y="13709"/>
                  </a:cubicBezTo>
                  <a:cubicBezTo>
                    <a:pt x="50031" y="13709"/>
                    <a:pt x="50031" y="13618"/>
                    <a:pt x="50031" y="13618"/>
                  </a:cubicBezTo>
                  <a:cubicBezTo>
                    <a:pt x="50001" y="13572"/>
                    <a:pt x="49978" y="13550"/>
                    <a:pt x="49955" y="13550"/>
                  </a:cubicBezTo>
                  <a:close/>
                  <a:moveTo>
                    <a:pt x="38511" y="13040"/>
                  </a:moveTo>
                  <a:cubicBezTo>
                    <a:pt x="38420" y="13223"/>
                    <a:pt x="38420" y="13375"/>
                    <a:pt x="38511" y="13496"/>
                  </a:cubicBezTo>
                  <a:cubicBezTo>
                    <a:pt x="38542" y="13557"/>
                    <a:pt x="38572" y="13648"/>
                    <a:pt x="38603" y="13709"/>
                  </a:cubicBezTo>
                  <a:cubicBezTo>
                    <a:pt x="38633" y="13755"/>
                    <a:pt x="38656" y="13778"/>
                    <a:pt x="38675" y="13778"/>
                  </a:cubicBezTo>
                  <a:cubicBezTo>
                    <a:pt x="38694" y="13778"/>
                    <a:pt x="38709" y="13755"/>
                    <a:pt x="38724" y="13709"/>
                  </a:cubicBezTo>
                  <a:cubicBezTo>
                    <a:pt x="38755" y="13679"/>
                    <a:pt x="38785" y="13588"/>
                    <a:pt x="38815" y="13557"/>
                  </a:cubicBezTo>
                  <a:cubicBezTo>
                    <a:pt x="38846" y="13527"/>
                    <a:pt x="38907" y="13466"/>
                    <a:pt x="38876" y="13375"/>
                  </a:cubicBezTo>
                  <a:cubicBezTo>
                    <a:pt x="38846" y="13344"/>
                    <a:pt x="38815" y="13284"/>
                    <a:pt x="38755" y="13284"/>
                  </a:cubicBezTo>
                  <a:cubicBezTo>
                    <a:pt x="38663" y="13284"/>
                    <a:pt x="38572" y="13223"/>
                    <a:pt x="38511" y="13040"/>
                  </a:cubicBezTo>
                  <a:close/>
                  <a:moveTo>
                    <a:pt x="61" y="13557"/>
                  </a:moveTo>
                  <a:cubicBezTo>
                    <a:pt x="31" y="13557"/>
                    <a:pt x="0" y="13618"/>
                    <a:pt x="0" y="13648"/>
                  </a:cubicBezTo>
                  <a:cubicBezTo>
                    <a:pt x="0" y="13679"/>
                    <a:pt x="31" y="13740"/>
                    <a:pt x="61" y="13800"/>
                  </a:cubicBezTo>
                  <a:cubicBezTo>
                    <a:pt x="91" y="13740"/>
                    <a:pt x="122" y="13709"/>
                    <a:pt x="122" y="13648"/>
                  </a:cubicBezTo>
                  <a:cubicBezTo>
                    <a:pt x="91" y="13618"/>
                    <a:pt x="91" y="13557"/>
                    <a:pt x="61" y="13557"/>
                  </a:cubicBezTo>
                  <a:close/>
                  <a:moveTo>
                    <a:pt x="13921" y="13648"/>
                  </a:moveTo>
                  <a:cubicBezTo>
                    <a:pt x="13921" y="13648"/>
                    <a:pt x="13891" y="13709"/>
                    <a:pt x="13861" y="13740"/>
                  </a:cubicBezTo>
                  <a:cubicBezTo>
                    <a:pt x="13891" y="13770"/>
                    <a:pt x="13921" y="13800"/>
                    <a:pt x="13921" y="13831"/>
                  </a:cubicBezTo>
                  <a:cubicBezTo>
                    <a:pt x="13952" y="13831"/>
                    <a:pt x="13952" y="13770"/>
                    <a:pt x="13982" y="13740"/>
                  </a:cubicBezTo>
                  <a:cubicBezTo>
                    <a:pt x="13952" y="13709"/>
                    <a:pt x="13952" y="13679"/>
                    <a:pt x="13921" y="13648"/>
                  </a:cubicBezTo>
                  <a:close/>
                  <a:moveTo>
                    <a:pt x="38025" y="13648"/>
                  </a:moveTo>
                  <a:cubicBezTo>
                    <a:pt x="37995" y="13709"/>
                    <a:pt x="37995" y="13800"/>
                    <a:pt x="37995" y="13861"/>
                  </a:cubicBezTo>
                  <a:cubicBezTo>
                    <a:pt x="38025" y="13861"/>
                    <a:pt x="38056" y="13861"/>
                    <a:pt x="38086" y="13800"/>
                  </a:cubicBezTo>
                  <a:cubicBezTo>
                    <a:pt x="38116" y="13800"/>
                    <a:pt x="38086" y="13709"/>
                    <a:pt x="38116" y="13679"/>
                  </a:cubicBezTo>
                  <a:cubicBezTo>
                    <a:pt x="38086" y="13679"/>
                    <a:pt x="38025" y="13648"/>
                    <a:pt x="38025" y="13648"/>
                  </a:cubicBezTo>
                  <a:close/>
                  <a:moveTo>
                    <a:pt x="31863" y="13684"/>
                  </a:moveTo>
                  <a:cubicBezTo>
                    <a:pt x="31821" y="13684"/>
                    <a:pt x="31782" y="13710"/>
                    <a:pt x="31764" y="13800"/>
                  </a:cubicBezTo>
                  <a:cubicBezTo>
                    <a:pt x="31802" y="13858"/>
                    <a:pt x="31841" y="13879"/>
                    <a:pt x="31879" y="13879"/>
                  </a:cubicBezTo>
                  <a:cubicBezTo>
                    <a:pt x="31902" y="13879"/>
                    <a:pt x="31924" y="13872"/>
                    <a:pt x="31946" y="13861"/>
                  </a:cubicBezTo>
                  <a:cubicBezTo>
                    <a:pt x="31946" y="13831"/>
                    <a:pt x="31976" y="13800"/>
                    <a:pt x="31976" y="13770"/>
                  </a:cubicBezTo>
                  <a:cubicBezTo>
                    <a:pt x="31976" y="13740"/>
                    <a:pt x="31946" y="13709"/>
                    <a:pt x="31946" y="13709"/>
                  </a:cubicBezTo>
                  <a:cubicBezTo>
                    <a:pt x="31921" y="13697"/>
                    <a:pt x="31891" y="13684"/>
                    <a:pt x="31863" y="13684"/>
                  </a:cubicBezTo>
                  <a:close/>
                  <a:moveTo>
                    <a:pt x="37417" y="13618"/>
                  </a:moveTo>
                  <a:cubicBezTo>
                    <a:pt x="37356" y="13618"/>
                    <a:pt x="37326" y="13648"/>
                    <a:pt x="37265" y="13679"/>
                  </a:cubicBezTo>
                  <a:cubicBezTo>
                    <a:pt x="37265" y="13679"/>
                    <a:pt x="37235" y="13740"/>
                    <a:pt x="37235" y="13770"/>
                  </a:cubicBezTo>
                  <a:cubicBezTo>
                    <a:pt x="37235" y="13800"/>
                    <a:pt x="37265" y="13831"/>
                    <a:pt x="37296" y="13861"/>
                  </a:cubicBezTo>
                  <a:cubicBezTo>
                    <a:pt x="37326" y="13892"/>
                    <a:pt x="37326" y="13892"/>
                    <a:pt x="37356" y="13892"/>
                  </a:cubicBezTo>
                  <a:cubicBezTo>
                    <a:pt x="37387" y="13892"/>
                    <a:pt x="37417" y="13892"/>
                    <a:pt x="37448" y="13861"/>
                  </a:cubicBezTo>
                  <a:cubicBezTo>
                    <a:pt x="37448" y="13831"/>
                    <a:pt x="37508" y="13800"/>
                    <a:pt x="37508" y="13740"/>
                  </a:cubicBezTo>
                  <a:cubicBezTo>
                    <a:pt x="37508" y="13648"/>
                    <a:pt x="37448" y="13618"/>
                    <a:pt x="37417" y="13618"/>
                  </a:cubicBezTo>
                  <a:close/>
                  <a:moveTo>
                    <a:pt x="44711" y="13817"/>
                  </a:moveTo>
                  <a:cubicBezTo>
                    <a:pt x="44668" y="13817"/>
                    <a:pt x="44621" y="13831"/>
                    <a:pt x="44560" y="13831"/>
                  </a:cubicBezTo>
                  <a:cubicBezTo>
                    <a:pt x="44499" y="13831"/>
                    <a:pt x="44408" y="13831"/>
                    <a:pt x="44347" y="13861"/>
                  </a:cubicBezTo>
                  <a:cubicBezTo>
                    <a:pt x="44317" y="13861"/>
                    <a:pt x="44317" y="13922"/>
                    <a:pt x="44287" y="13983"/>
                  </a:cubicBezTo>
                  <a:cubicBezTo>
                    <a:pt x="44317" y="14013"/>
                    <a:pt x="44347" y="14044"/>
                    <a:pt x="44347" y="14044"/>
                  </a:cubicBezTo>
                  <a:cubicBezTo>
                    <a:pt x="44398" y="14054"/>
                    <a:pt x="44449" y="14057"/>
                    <a:pt x="44499" y="14057"/>
                  </a:cubicBezTo>
                  <a:cubicBezTo>
                    <a:pt x="44601" y="14057"/>
                    <a:pt x="44702" y="14044"/>
                    <a:pt x="44803" y="14044"/>
                  </a:cubicBezTo>
                  <a:cubicBezTo>
                    <a:pt x="44834" y="14044"/>
                    <a:pt x="44834" y="13952"/>
                    <a:pt x="44864" y="13922"/>
                  </a:cubicBezTo>
                  <a:cubicBezTo>
                    <a:pt x="44834" y="13892"/>
                    <a:pt x="44803" y="13831"/>
                    <a:pt x="44773" y="13831"/>
                  </a:cubicBezTo>
                  <a:cubicBezTo>
                    <a:pt x="44753" y="13821"/>
                    <a:pt x="44732" y="13817"/>
                    <a:pt x="44711" y="13817"/>
                  </a:cubicBezTo>
                  <a:close/>
                  <a:moveTo>
                    <a:pt x="15554" y="12193"/>
                  </a:moveTo>
                  <a:cubicBezTo>
                    <a:pt x="15529" y="12193"/>
                    <a:pt x="15500" y="12223"/>
                    <a:pt x="15472" y="12281"/>
                  </a:cubicBezTo>
                  <a:cubicBezTo>
                    <a:pt x="15411" y="12402"/>
                    <a:pt x="15350" y="12554"/>
                    <a:pt x="15259" y="12676"/>
                  </a:cubicBezTo>
                  <a:cubicBezTo>
                    <a:pt x="15228" y="12736"/>
                    <a:pt x="15198" y="12828"/>
                    <a:pt x="15198" y="12919"/>
                  </a:cubicBezTo>
                  <a:cubicBezTo>
                    <a:pt x="15198" y="12980"/>
                    <a:pt x="15198" y="13040"/>
                    <a:pt x="15198" y="13071"/>
                  </a:cubicBezTo>
                  <a:cubicBezTo>
                    <a:pt x="15198" y="13132"/>
                    <a:pt x="15168" y="13223"/>
                    <a:pt x="15137" y="13253"/>
                  </a:cubicBezTo>
                  <a:cubicBezTo>
                    <a:pt x="15137" y="13253"/>
                    <a:pt x="15076" y="13192"/>
                    <a:pt x="15046" y="13162"/>
                  </a:cubicBezTo>
                  <a:cubicBezTo>
                    <a:pt x="15046" y="13132"/>
                    <a:pt x="15016" y="13101"/>
                    <a:pt x="15016" y="13071"/>
                  </a:cubicBezTo>
                  <a:cubicBezTo>
                    <a:pt x="15016" y="13040"/>
                    <a:pt x="14985" y="12980"/>
                    <a:pt x="14985" y="12980"/>
                  </a:cubicBezTo>
                  <a:cubicBezTo>
                    <a:pt x="14955" y="12888"/>
                    <a:pt x="14894" y="12828"/>
                    <a:pt x="14833" y="12767"/>
                  </a:cubicBezTo>
                  <a:cubicBezTo>
                    <a:pt x="14772" y="12767"/>
                    <a:pt x="14772" y="12797"/>
                    <a:pt x="14772" y="12858"/>
                  </a:cubicBezTo>
                  <a:cubicBezTo>
                    <a:pt x="14742" y="12797"/>
                    <a:pt x="14742" y="12736"/>
                    <a:pt x="14742" y="12645"/>
                  </a:cubicBezTo>
                  <a:cubicBezTo>
                    <a:pt x="14712" y="12524"/>
                    <a:pt x="14681" y="12493"/>
                    <a:pt x="14590" y="12463"/>
                  </a:cubicBezTo>
                  <a:cubicBezTo>
                    <a:pt x="14575" y="12456"/>
                    <a:pt x="14562" y="12452"/>
                    <a:pt x="14550" y="12452"/>
                  </a:cubicBezTo>
                  <a:cubicBezTo>
                    <a:pt x="14461" y="12452"/>
                    <a:pt x="14431" y="12630"/>
                    <a:pt x="14377" y="12736"/>
                  </a:cubicBezTo>
                  <a:cubicBezTo>
                    <a:pt x="14377" y="12706"/>
                    <a:pt x="14377" y="12676"/>
                    <a:pt x="14347" y="12645"/>
                  </a:cubicBezTo>
                  <a:cubicBezTo>
                    <a:pt x="14317" y="12736"/>
                    <a:pt x="14286" y="12767"/>
                    <a:pt x="14317" y="12828"/>
                  </a:cubicBezTo>
                  <a:cubicBezTo>
                    <a:pt x="14317" y="12858"/>
                    <a:pt x="14286" y="12888"/>
                    <a:pt x="14286" y="12919"/>
                  </a:cubicBezTo>
                  <a:cubicBezTo>
                    <a:pt x="14286" y="12949"/>
                    <a:pt x="14286" y="12980"/>
                    <a:pt x="14286" y="13010"/>
                  </a:cubicBezTo>
                  <a:cubicBezTo>
                    <a:pt x="14286" y="13192"/>
                    <a:pt x="14347" y="13314"/>
                    <a:pt x="14438" y="13405"/>
                  </a:cubicBezTo>
                  <a:cubicBezTo>
                    <a:pt x="14408" y="13466"/>
                    <a:pt x="14408" y="13527"/>
                    <a:pt x="14377" y="13557"/>
                  </a:cubicBezTo>
                  <a:cubicBezTo>
                    <a:pt x="14317" y="13648"/>
                    <a:pt x="14286" y="13800"/>
                    <a:pt x="14317" y="13952"/>
                  </a:cubicBezTo>
                  <a:cubicBezTo>
                    <a:pt x="14353" y="14026"/>
                    <a:pt x="14390" y="14066"/>
                    <a:pt x="14420" y="14066"/>
                  </a:cubicBezTo>
                  <a:cubicBezTo>
                    <a:pt x="14440" y="14066"/>
                    <a:pt x="14456" y="14049"/>
                    <a:pt x="14468" y="14013"/>
                  </a:cubicBezTo>
                  <a:cubicBezTo>
                    <a:pt x="14529" y="13922"/>
                    <a:pt x="14560" y="13831"/>
                    <a:pt x="14590" y="13740"/>
                  </a:cubicBezTo>
                  <a:cubicBezTo>
                    <a:pt x="14651" y="13588"/>
                    <a:pt x="14712" y="13557"/>
                    <a:pt x="14803" y="13557"/>
                  </a:cubicBezTo>
                  <a:cubicBezTo>
                    <a:pt x="14985" y="13557"/>
                    <a:pt x="15198" y="13527"/>
                    <a:pt x="15380" y="13527"/>
                  </a:cubicBezTo>
                  <a:cubicBezTo>
                    <a:pt x="15472" y="13527"/>
                    <a:pt x="15654" y="13284"/>
                    <a:pt x="15654" y="13101"/>
                  </a:cubicBezTo>
                  <a:cubicBezTo>
                    <a:pt x="15654" y="12828"/>
                    <a:pt x="15624" y="12585"/>
                    <a:pt x="15624" y="12311"/>
                  </a:cubicBezTo>
                  <a:cubicBezTo>
                    <a:pt x="15607" y="12231"/>
                    <a:pt x="15583" y="12193"/>
                    <a:pt x="15554" y="12193"/>
                  </a:cubicBezTo>
                  <a:close/>
                  <a:moveTo>
                    <a:pt x="23283" y="13922"/>
                  </a:moveTo>
                  <a:cubicBezTo>
                    <a:pt x="23253" y="13922"/>
                    <a:pt x="23222" y="13952"/>
                    <a:pt x="23222" y="13983"/>
                  </a:cubicBezTo>
                  <a:cubicBezTo>
                    <a:pt x="23253" y="14044"/>
                    <a:pt x="23253" y="14074"/>
                    <a:pt x="23283" y="14074"/>
                  </a:cubicBezTo>
                  <a:cubicBezTo>
                    <a:pt x="23283" y="14074"/>
                    <a:pt x="23314" y="14013"/>
                    <a:pt x="23314" y="13983"/>
                  </a:cubicBezTo>
                  <a:cubicBezTo>
                    <a:pt x="23314" y="13952"/>
                    <a:pt x="23283" y="13922"/>
                    <a:pt x="23283" y="13922"/>
                  </a:cubicBezTo>
                  <a:close/>
                  <a:moveTo>
                    <a:pt x="32554" y="13800"/>
                  </a:moveTo>
                  <a:cubicBezTo>
                    <a:pt x="32524" y="13861"/>
                    <a:pt x="32493" y="13892"/>
                    <a:pt x="32463" y="13983"/>
                  </a:cubicBezTo>
                  <a:cubicBezTo>
                    <a:pt x="32493" y="14044"/>
                    <a:pt x="32524" y="14104"/>
                    <a:pt x="32554" y="14104"/>
                  </a:cubicBezTo>
                  <a:cubicBezTo>
                    <a:pt x="32562" y="14108"/>
                    <a:pt x="32570" y="14110"/>
                    <a:pt x="32577" y="14110"/>
                  </a:cubicBezTo>
                  <a:cubicBezTo>
                    <a:pt x="32622" y="14110"/>
                    <a:pt x="32641" y="14031"/>
                    <a:pt x="32615" y="13952"/>
                  </a:cubicBezTo>
                  <a:cubicBezTo>
                    <a:pt x="32615" y="13892"/>
                    <a:pt x="32584" y="13861"/>
                    <a:pt x="32554" y="13800"/>
                  </a:cubicBezTo>
                  <a:close/>
                  <a:moveTo>
                    <a:pt x="45476" y="13762"/>
                  </a:moveTo>
                  <a:cubicBezTo>
                    <a:pt x="45442" y="13762"/>
                    <a:pt x="45411" y="13785"/>
                    <a:pt x="45381" y="13831"/>
                  </a:cubicBezTo>
                  <a:cubicBezTo>
                    <a:pt x="45351" y="13922"/>
                    <a:pt x="45351" y="14044"/>
                    <a:pt x="45381" y="14135"/>
                  </a:cubicBezTo>
                  <a:cubicBezTo>
                    <a:pt x="45381" y="14194"/>
                    <a:pt x="45406" y="14227"/>
                    <a:pt x="45432" y="14227"/>
                  </a:cubicBezTo>
                  <a:cubicBezTo>
                    <a:pt x="45447" y="14227"/>
                    <a:pt x="45461" y="14217"/>
                    <a:pt x="45472" y="14195"/>
                  </a:cubicBezTo>
                  <a:cubicBezTo>
                    <a:pt x="45502" y="14104"/>
                    <a:pt x="45563" y="13983"/>
                    <a:pt x="45594" y="13831"/>
                  </a:cubicBezTo>
                  <a:cubicBezTo>
                    <a:pt x="45548" y="13785"/>
                    <a:pt x="45510" y="13762"/>
                    <a:pt x="45476" y="13762"/>
                  </a:cubicBezTo>
                  <a:close/>
                  <a:moveTo>
                    <a:pt x="25563" y="13800"/>
                  </a:moveTo>
                  <a:cubicBezTo>
                    <a:pt x="25533" y="13800"/>
                    <a:pt x="25502" y="13831"/>
                    <a:pt x="25502" y="13861"/>
                  </a:cubicBezTo>
                  <a:cubicBezTo>
                    <a:pt x="25472" y="13922"/>
                    <a:pt x="25441" y="13983"/>
                    <a:pt x="25411" y="14044"/>
                  </a:cubicBezTo>
                  <a:cubicBezTo>
                    <a:pt x="25381" y="14104"/>
                    <a:pt x="25381" y="14195"/>
                    <a:pt x="25411" y="14226"/>
                  </a:cubicBezTo>
                  <a:cubicBezTo>
                    <a:pt x="25441" y="14241"/>
                    <a:pt x="25472" y="14249"/>
                    <a:pt x="25498" y="14249"/>
                  </a:cubicBezTo>
                  <a:cubicBezTo>
                    <a:pt x="25525" y="14249"/>
                    <a:pt x="25548" y="14241"/>
                    <a:pt x="25563" y="14226"/>
                  </a:cubicBezTo>
                  <a:cubicBezTo>
                    <a:pt x="25624" y="14195"/>
                    <a:pt x="25624" y="14104"/>
                    <a:pt x="25654" y="14074"/>
                  </a:cubicBezTo>
                  <a:cubicBezTo>
                    <a:pt x="25624" y="13983"/>
                    <a:pt x="25624" y="13952"/>
                    <a:pt x="25624" y="13922"/>
                  </a:cubicBezTo>
                  <a:cubicBezTo>
                    <a:pt x="25624" y="13861"/>
                    <a:pt x="25593" y="13831"/>
                    <a:pt x="25563" y="13800"/>
                  </a:cubicBezTo>
                  <a:close/>
                  <a:moveTo>
                    <a:pt x="40639" y="13709"/>
                  </a:moveTo>
                  <a:cubicBezTo>
                    <a:pt x="40578" y="13740"/>
                    <a:pt x="40578" y="13740"/>
                    <a:pt x="40548" y="13740"/>
                  </a:cubicBezTo>
                  <a:cubicBezTo>
                    <a:pt x="40518" y="13770"/>
                    <a:pt x="40487" y="13800"/>
                    <a:pt x="40487" y="13831"/>
                  </a:cubicBezTo>
                  <a:cubicBezTo>
                    <a:pt x="40487" y="13892"/>
                    <a:pt x="40487" y="13952"/>
                    <a:pt x="40518" y="13983"/>
                  </a:cubicBezTo>
                  <a:cubicBezTo>
                    <a:pt x="40548" y="14044"/>
                    <a:pt x="40578" y="14104"/>
                    <a:pt x="40609" y="14165"/>
                  </a:cubicBezTo>
                  <a:cubicBezTo>
                    <a:pt x="40639" y="14226"/>
                    <a:pt x="40662" y="14256"/>
                    <a:pt x="40681" y="14256"/>
                  </a:cubicBezTo>
                  <a:cubicBezTo>
                    <a:pt x="40700" y="14256"/>
                    <a:pt x="40715" y="14226"/>
                    <a:pt x="40730" y="14165"/>
                  </a:cubicBezTo>
                  <a:cubicBezTo>
                    <a:pt x="40761" y="14013"/>
                    <a:pt x="40822" y="13952"/>
                    <a:pt x="40913" y="13952"/>
                  </a:cubicBezTo>
                  <a:cubicBezTo>
                    <a:pt x="41004" y="13952"/>
                    <a:pt x="41065" y="14013"/>
                    <a:pt x="41095" y="14135"/>
                  </a:cubicBezTo>
                  <a:cubicBezTo>
                    <a:pt x="41126" y="14195"/>
                    <a:pt x="41156" y="14226"/>
                    <a:pt x="41186" y="14226"/>
                  </a:cubicBezTo>
                  <a:cubicBezTo>
                    <a:pt x="41217" y="14226"/>
                    <a:pt x="41277" y="14226"/>
                    <a:pt x="41308" y="14165"/>
                  </a:cubicBezTo>
                  <a:cubicBezTo>
                    <a:pt x="41338" y="14074"/>
                    <a:pt x="41277" y="14013"/>
                    <a:pt x="41247" y="13983"/>
                  </a:cubicBezTo>
                  <a:cubicBezTo>
                    <a:pt x="41247" y="13952"/>
                    <a:pt x="41217" y="13892"/>
                    <a:pt x="41217" y="13861"/>
                  </a:cubicBezTo>
                  <a:cubicBezTo>
                    <a:pt x="41186" y="13709"/>
                    <a:pt x="41126" y="13709"/>
                    <a:pt x="41034" y="13709"/>
                  </a:cubicBezTo>
                  <a:cubicBezTo>
                    <a:pt x="40958" y="13728"/>
                    <a:pt x="40869" y="13784"/>
                    <a:pt x="40783" y="13784"/>
                  </a:cubicBezTo>
                  <a:cubicBezTo>
                    <a:pt x="40733" y="13784"/>
                    <a:pt x="40684" y="13765"/>
                    <a:pt x="40639" y="13709"/>
                  </a:cubicBezTo>
                  <a:close/>
                  <a:moveTo>
                    <a:pt x="54135" y="14135"/>
                  </a:moveTo>
                  <a:cubicBezTo>
                    <a:pt x="54135" y="14195"/>
                    <a:pt x="54104" y="14226"/>
                    <a:pt x="54104" y="14256"/>
                  </a:cubicBezTo>
                  <a:cubicBezTo>
                    <a:pt x="54104" y="14287"/>
                    <a:pt x="54135" y="14317"/>
                    <a:pt x="54165" y="14317"/>
                  </a:cubicBezTo>
                  <a:cubicBezTo>
                    <a:pt x="54165" y="14323"/>
                    <a:pt x="54166" y="14325"/>
                    <a:pt x="54168" y="14325"/>
                  </a:cubicBezTo>
                  <a:cubicBezTo>
                    <a:pt x="54176" y="14325"/>
                    <a:pt x="54196" y="14281"/>
                    <a:pt x="54196" y="14256"/>
                  </a:cubicBezTo>
                  <a:cubicBezTo>
                    <a:pt x="54196" y="14226"/>
                    <a:pt x="54165" y="14195"/>
                    <a:pt x="54135" y="14135"/>
                  </a:cubicBezTo>
                  <a:close/>
                  <a:moveTo>
                    <a:pt x="47417" y="13618"/>
                  </a:moveTo>
                  <a:cubicBezTo>
                    <a:pt x="47265" y="13648"/>
                    <a:pt x="47174" y="13648"/>
                    <a:pt x="47113" y="13861"/>
                  </a:cubicBezTo>
                  <a:cubicBezTo>
                    <a:pt x="47113" y="13892"/>
                    <a:pt x="47083" y="13892"/>
                    <a:pt x="47083" y="13922"/>
                  </a:cubicBezTo>
                  <a:cubicBezTo>
                    <a:pt x="47083" y="13983"/>
                    <a:pt x="47022" y="14044"/>
                    <a:pt x="47053" y="14074"/>
                  </a:cubicBezTo>
                  <a:cubicBezTo>
                    <a:pt x="47053" y="14135"/>
                    <a:pt x="47083" y="14165"/>
                    <a:pt x="47144" y="14195"/>
                  </a:cubicBezTo>
                  <a:cubicBezTo>
                    <a:pt x="47205" y="14226"/>
                    <a:pt x="47296" y="14226"/>
                    <a:pt x="47357" y="14347"/>
                  </a:cubicBezTo>
                  <a:cubicBezTo>
                    <a:pt x="47389" y="14380"/>
                    <a:pt x="47418" y="14397"/>
                    <a:pt x="47442" y="14397"/>
                  </a:cubicBezTo>
                  <a:cubicBezTo>
                    <a:pt x="47484" y="14397"/>
                    <a:pt x="47509" y="14343"/>
                    <a:pt x="47509" y="14226"/>
                  </a:cubicBezTo>
                  <a:cubicBezTo>
                    <a:pt x="47509" y="14104"/>
                    <a:pt x="47509" y="13983"/>
                    <a:pt x="47600" y="13892"/>
                  </a:cubicBezTo>
                  <a:cubicBezTo>
                    <a:pt x="47630" y="13800"/>
                    <a:pt x="47630" y="13709"/>
                    <a:pt x="47539" y="13648"/>
                  </a:cubicBezTo>
                  <a:cubicBezTo>
                    <a:pt x="47509" y="13648"/>
                    <a:pt x="47448" y="13648"/>
                    <a:pt x="47417" y="13618"/>
                  </a:cubicBezTo>
                  <a:close/>
                  <a:moveTo>
                    <a:pt x="37995" y="13861"/>
                  </a:moveTo>
                  <a:cubicBezTo>
                    <a:pt x="37873" y="13922"/>
                    <a:pt x="37843" y="13952"/>
                    <a:pt x="37873" y="14135"/>
                  </a:cubicBezTo>
                  <a:cubicBezTo>
                    <a:pt x="37873" y="14226"/>
                    <a:pt x="37873" y="14317"/>
                    <a:pt x="37873" y="14408"/>
                  </a:cubicBezTo>
                  <a:cubicBezTo>
                    <a:pt x="37995" y="14378"/>
                    <a:pt x="37995" y="14347"/>
                    <a:pt x="37995" y="14165"/>
                  </a:cubicBezTo>
                  <a:cubicBezTo>
                    <a:pt x="37995" y="14074"/>
                    <a:pt x="37995" y="13952"/>
                    <a:pt x="37995" y="13861"/>
                  </a:cubicBezTo>
                  <a:close/>
                  <a:moveTo>
                    <a:pt x="31217" y="14256"/>
                  </a:moveTo>
                  <a:cubicBezTo>
                    <a:pt x="31186" y="14287"/>
                    <a:pt x="31156" y="14317"/>
                    <a:pt x="31156" y="14347"/>
                  </a:cubicBezTo>
                  <a:cubicBezTo>
                    <a:pt x="31156" y="14378"/>
                    <a:pt x="31186" y="14439"/>
                    <a:pt x="31217" y="14439"/>
                  </a:cubicBezTo>
                  <a:cubicBezTo>
                    <a:pt x="31217" y="14408"/>
                    <a:pt x="31247" y="14378"/>
                    <a:pt x="31247" y="14347"/>
                  </a:cubicBezTo>
                  <a:cubicBezTo>
                    <a:pt x="31247" y="14317"/>
                    <a:pt x="31217" y="14256"/>
                    <a:pt x="31217" y="14256"/>
                  </a:cubicBezTo>
                  <a:close/>
                  <a:moveTo>
                    <a:pt x="38998" y="14165"/>
                  </a:moveTo>
                  <a:cubicBezTo>
                    <a:pt x="38998" y="14195"/>
                    <a:pt x="38967" y="14226"/>
                    <a:pt x="38967" y="14256"/>
                  </a:cubicBezTo>
                  <a:cubicBezTo>
                    <a:pt x="38967" y="14317"/>
                    <a:pt x="38998" y="14378"/>
                    <a:pt x="38998" y="14469"/>
                  </a:cubicBezTo>
                  <a:cubicBezTo>
                    <a:pt x="39028" y="14378"/>
                    <a:pt x="39059" y="14347"/>
                    <a:pt x="39059" y="14287"/>
                  </a:cubicBezTo>
                  <a:cubicBezTo>
                    <a:pt x="39059" y="14256"/>
                    <a:pt x="39028" y="14195"/>
                    <a:pt x="38998" y="14165"/>
                  </a:cubicBezTo>
                  <a:close/>
                  <a:moveTo>
                    <a:pt x="39940" y="14074"/>
                  </a:moveTo>
                  <a:cubicBezTo>
                    <a:pt x="39910" y="14104"/>
                    <a:pt x="39879" y="14135"/>
                    <a:pt x="39849" y="14195"/>
                  </a:cubicBezTo>
                  <a:cubicBezTo>
                    <a:pt x="39879" y="14226"/>
                    <a:pt x="39910" y="14287"/>
                    <a:pt x="39940" y="14317"/>
                  </a:cubicBezTo>
                  <a:cubicBezTo>
                    <a:pt x="39970" y="14347"/>
                    <a:pt x="40001" y="14378"/>
                    <a:pt x="40031" y="14439"/>
                  </a:cubicBezTo>
                  <a:cubicBezTo>
                    <a:pt x="40062" y="14469"/>
                    <a:pt x="40092" y="14499"/>
                    <a:pt x="40122" y="14499"/>
                  </a:cubicBezTo>
                  <a:cubicBezTo>
                    <a:pt x="40122" y="14439"/>
                    <a:pt x="40153" y="14378"/>
                    <a:pt x="40153" y="14317"/>
                  </a:cubicBezTo>
                  <a:cubicBezTo>
                    <a:pt x="40153" y="14135"/>
                    <a:pt x="40092" y="14074"/>
                    <a:pt x="40001" y="14074"/>
                  </a:cubicBezTo>
                  <a:close/>
                  <a:moveTo>
                    <a:pt x="38509" y="14154"/>
                  </a:moveTo>
                  <a:cubicBezTo>
                    <a:pt x="38492" y="14154"/>
                    <a:pt x="38473" y="14157"/>
                    <a:pt x="38451" y="14165"/>
                  </a:cubicBezTo>
                  <a:cubicBezTo>
                    <a:pt x="38420" y="14165"/>
                    <a:pt x="38390" y="14165"/>
                    <a:pt x="38360" y="14195"/>
                  </a:cubicBezTo>
                  <a:cubicBezTo>
                    <a:pt x="38360" y="14226"/>
                    <a:pt x="38360" y="14317"/>
                    <a:pt x="38360" y="14347"/>
                  </a:cubicBezTo>
                  <a:cubicBezTo>
                    <a:pt x="38420" y="14439"/>
                    <a:pt x="38481" y="14530"/>
                    <a:pt x="38572" y="14591"/>
                  </a:cubicBezTo>
                  <a:cubicBezTo>
                    <a:pt x="38587" y="14606"/>
                    <a:pt x="38610" y="14613"/>
                    <a:pt x="38633" y="14613"/>
                  </a:cubicBezTo>
                  <a:cubicBezTo>
                    <a:pt x="38656" y="14613"/>
                    <a:pt x="38679" y="14606"/>
                    <a:pt x="38694" y="14591"/>
                  </a:cubicBezTo>
                  <a:cubicBezTo>
                    <a:pt x="38755" y="14591"/>
                    <a:pt x="38755" y="14499"/>
                    <a:pt x="38724" y="14408"/>
                  </a:cubicBezTo>
                  <a:cubicBezTo>
                    <a:pt x="38694" y="14378"/>
                    <a:pt x="38633" y="14317"/>
                    <a:pt x="38633" y="14256"/>
                  </a:cubicBezTo>
                  <a:cubicBezTo>
                    <a:pt x="38587" y="14188"/>
                    <a:pt x="38559" y="14154"/>
                    <a:pt x="38509" y="14154"/>
                  </a:cubicBezTo>
                  <a:close/>
                  <a:moveTo>
                    <a:pt x="43527" y="14378"/>
                  </a:moveTo>
                  <a:cubicBezTo>
                    <a:pt x="43466" y="14378"/>
                    <a:pt x="43405" y="14439"/>
                    <a:pt x="43436" y="14530"/>
                  </a:cubicBezTo>
                  <a:cubicBezTo>
                    <a:pt x="43436" y="14611"/>
                    <a:pt x="43463" y="14624"/>
                    <a:pt x="43499" y="14624"/>
                  </a:cubicBezTo>
                  <a:cubicBezTo>
                    <a:pt x="43517" y="14624"/>
                    <a:pt x="43537" y="14621"/>
                    <a:pt x="43557" y="14621"/>
                  </a:cubicBezTo>
                  <a:lnTo>
                    <a:pt x="43588" y="14621"/>
                  </a:lnTo>
                  <a:cubicBezTo>
                    <a:pt x="43618" y="14591"/>
                    <a:pt x="43648" y="14530"/>
                    <a:pt x="43648" y="14499"/>
                  </a:cubicBezTo>
                  <a:cubicBezTo>
                    <a:pt x="43648" y="14469"/>
                    <a:pt x="43618" y="14439"/>
                    <a:pt x="43588" y="14408"/>
                  </a:cubicBezTo>
                  <a:cubicBezTo>
                    <a:pt x="43588" y="14378"/>
                    <a:pt x="43557" y="14378"/>
                    <a:pt x="43527" y="14378"/>
                  </a:cubicBezTo>
                  <a:close/>
                  <a:moveTo>
                    <a:pt x="37873" y="14439"/>
                  </a:moveTo>
                  <a:cubicBezTo>
                    <a:pt x="37843" y="14439"/>
                    <a:pt x="37812" y="14439"/>
                    <a:pt x="37782" y="14469"/>
                  </a:cubicBezTo>
                  <a:cubicBezTo>
                    <a:pt x="37782" y="14499"/>
                    <a:pt x="37782" y="14560"/>
                    <a:pt x="37782" y="14591"/>
                  </a:cubicBezTo>
                  <a:cubicBezTo>
                    <a:pt x="37782" y="14591"/>
                    <a:pt x="37782" y="14630"/>
                    <a:pt x="37798" y="14630"/>
                  </a:cubicBezTo>
                  <a:cubicBezTo>
                    <a:pt x="37801" y="14630"/>
                    <a:pt x="37806" y="14627"/>
                    <a:pt x="37812" y="14621"/>
                  </a:cubicBezTo>
                  <a:cubicBezTo>
                    <a:pt x="37812" y="14621"/>
                    <a:pt x="37843" y="14621"/>
                    <a:pt x="37843" y="14591"/>
                  </a:cubicBezTo>
                  <a:cubicBezTo>
                    <a:pt x="37873" y="14530"/>
                    <a:pt x="37873" y="14499"/>
                    <a:pt x="37873" y="14439"/>
                  </a:cubicBezTo>
                  <a:close/>
                  <a:moveTo>
                    <a:pt x="48121" y="13321"/>
                  </a:moveTo>
                  <a:cubicBezTo>
                    <a:pt x="48083" y="13321"/>
                    <a:pt x="48041" y="13333"/>
                    <a:pt x="47995" y="13344"/>
                  </a:cubicBezTo>
                  <a:cubicBezTo>
                    <a:pt x="47934" y="13375"/>
                    <a:pt x="47934" y="13466"/>
                    <a:pt x="47995" y="13588"/>
                  </a:cubicBezTo>
                  <a:cubicBezTo>
                    <a:pt x="48025" y="13618"/>
                    <a:pt x="48056" y="13679"/>
                    <a:pt x="48086" y="13740"/>
                  </a:cubicBezTo>
                  <a:cubicBezTo>
                    <a:pt x="48117" y="13831"/>
                    <a:pt x="48147" y="13861"/>
                    <a:pt x="48208" y="13861"/>
                  </a:cubicBezTo>
                  <a:cubicBezTo>
                    <a:pt x="48269" y="13861"/>
                    <a:pt x="48360" y="13861"/>
                    <a:pt x="48420" y="13892"/>
                  </a:cubicBezTo>
                  <a:cubicBezTo>
                    <a:pt x="48451" y="13892"/>
                    <a:pt x="48512" y="13952"/>
                    <a:pt x="48542" y="14013"/>
                  </a:cubicBezTo>
                  <a:cubicBezTo>
                    <a:pt x="48572" y="14195"/>
                    <a:pt x="48633" y="14317"/>
                    <a:pt x="48724" y="14439"/>
                  </a:cubicBezTo>
                  <a:cubicBezTo>
                    <a:pt x="48785" y="14621"/>
                    <a:pt x="48876" y="14651"/>
                    <a:pt x="48968" y="14651"/>
                  </a:cubicBezTo>
                  <a:lnTo>
                    <a:pt x="48998" y="14651"/>
                  </a:lnTo>
                  <a:cubicBezTo>
                    <a:pt x="49059" y="14651"/>
                    <a:pt x="49150" y="14651"/>
                    <a:pt x="49150" y="14530"/>
                  </a:cubicBezTo>
                  <a:cubicBezTo>
                    <a:pt x="49120" y="14378"/>
                    <a:pt x="49059" y="14408"/>
                    <a:pt x="48998" y="14378"/>
                  </a:cubicBezTo>
                  <a:cubicBezTo>
                    <a:pt x="48937" y="14378"/>
                    <a:pt x="48876" y="14347"/>
                    <a:pt x="48846" y="14226"/>
                  </a:cubicBezTo>
                  <a:cubicBezTo>
                    <a:pt x="48846" y="14165"/>
                    <a:pt x="48816" y="14135"/>
                    <a:pt x="48785" y="14104"/>
                  </a:cubicBezTo>
                  <a:cubicBezTo>
                    <a:pt x="48724" y="14044"/>
                    <a:pt x="48724" y="13952"/>
                    <a:pt x="48694" y="13861"/>
                  </a:cubicBezTo>
                  <a:cubicBezTo>
                    <a:pt x="48670" y="13641"/>
                    <a:pt x="48665" y="13578"/>
                    <a:pt x="48584" y="13578"/>
                  </a:cubicBezTo>
                  <a:cubicBezTo>
                    <a:pt x="48565" y="13578"/>
                    <a:pt x="48541" y="13582"/>
                    <a:pt x="48512" y="13588"/>
                  </a:cubicBezTo>
                  <a:cubicBezTo>
                    <a:pt x="48420" y="13588"/>
                    <a:pt x="48360" y="13557"/>
                    <a:pt x="48299" y="13466"/>
                  </a:cubicBezTo>
                  <a:cubicBezTo>
                    <a:pt x="48242" y="13353"/>
                    <a:pt x="48185" y="13321"/>
                    <a:pt x="48121" y="13321"/>
                  </a:cubicBezTo>
                  <a:close/>
                  <a:moveTo>
                    <a:pt x="49576" y="14408"/>
                  </a:moveTo>
                  <a:cubicBezTo>
                    <a:pt x="49576" y="14439"/>
                    <a:pt x="49545" y="14469"/>
                    <a:pt x="49545" y="14530"/>
                  </a:cubicBezTo>
                  <a:cubicBezTo>
                    <a:pt x="49545" y="14560"/>
                    <a:pt x="49545" y="14591"/>
                    <a:pt x="49576" y="14651"/>
                  </a:cubicBezTo>
                  <a:cubicBezTo>
                    <a:pt x="49606" y="14560"/>
                    <a:pt x="49636" y="14530"/>
                    <a:pt x="49636" y="14499"/>
                  </a:cubicBezTo>
                  <a:cubicBezTo>
                    <a:pt x="49606" y="14469"/>
                    <a:pt x="49606" y="14439"/>
                    <a:pt x="49576" y="14408"/>
                  </a:cubicBezTo>
                  <a:close/>
                  <a:moveTo>
                    <a:pt x="47925" y="14179"/>
                  </a:moveTo>
                  <a:cubicBezTo>
                    <a:pt x="47853" y="14179"/>
                    <a:pt x="47772" y="14206"/>
                    <a:pt x="47691" y="14287"/>
                  </a:cubicBezTo>
                  <a:cubicBezTo>
                    <a:pt x="47752" y="14408"/>
                    <a:pt x="47813" y="14530"/>
                    <a:pt x="47843" y="14621"/>
                  </a:cubicBezTo>
                  <a:cubicBezTo>
                    <a:pt x="47876" y="14671"/>
                    <a:pt x="47928" y="14694"/>
                    <a:pt x="47973" y="14694"/>
                  </a:cubicBezTo>
                  <a:cubicBezTo>
                    <a:pt x="48010" y="14694"/>
                    <a:pt x="48042" y="14679"/>
                    <a:pt x="48056" y="14651"/>
                  </a:cubicBezTo>
                  <a:cubicBezTo>
                    <a:pt x="48117" y="14560"/>
                    <a:pt x="48117" y="14439"/>
                    <a:pt x="48117" y="14347"/>
                  </a:cubicBezTo>
                  <a:cubicBezTo>
                    <a:pt x="48086" y="14287"/>
                    <a:pt x="48056" y="14195"/>
                    <a:pt x="48025" y="14195"/>
                  </a:cubicBezTo>
                  <a:cubicBezTo>
                    <a:pt x="47995" y="14185"/>
                    <a:pt x="47961" y="14179"/>
                    <a:pt x="47925" y="14179"/>
                  </a:cubicBezTo>
                  <a:close/>
                  <a:moveTo>
                    <a:pt x="36248" y="14552"/>
                  </a:moveTo>
                  <a:cubicBezTo>
                    <a:pt x="36231" y="14552"/>
                    <a:pt x="36226" y="14602"/>
                    <a:pt x="36201" y="14651"/>
                  </a:cubicBezTo>
                  <a:cubicBezTo>
                    <a:pt x="36232" y="14682"/>
                    <a:pt x="36262" y="14712"/>
                    <a:pt x="36293" y="14712"/>
                  </a:cubicBezTo>
                  <a:cubicBezTo>
                    <a:pt x="36293" y="14712"/>
                    <a:pt x="36323" y="14651"/>
                    <a:pt x="36323" y="14621"/>
                  </a:cubicBezTo>
                  <a:cubicBezTo>
                    <a:pt x="36323" y="14591"/>
                    <a:pt x="36293" y="14560"/>
                    <a:pt x="36262" y="14560"/>
                  </a:cubicBezTo>
                  <a:cubicBezTo>
                    <a:pt x="36257" y="14555"/>
                    <a:pt x="36252" y="14552"/>
                    <a:pt x="36248" y="14552"/>
                  </a:cubicBezTo>
                  <a:close/>
                  <a:moveTo>
                    <a:pt x="31733" y="14499"/>
                  </a:moveTo>
                  <a:cubicBezTo>
                    <a:pt x="31703" y="14530"/>
                    <a:pt x="31642" y="14499"/>
                    <a:pt x="31642" y="14621"/>
                  </a:cubicBezTo>
                  <a:cubicBezTo>
                    <a:pt x="31642" y="14712"/>
                    <a:pt x="31672" y="14743"/>
                    <a:pt x="31764" y="14743"/>
                  </a:cubicBezTo>
                  <a:cubicBezTo>
                    <a:pt x="31824" y="14743"/>
                    <a:pt x="31885" y="14743"/>
                    <a:pt x="31885" y="14621"/>
                  </a:cubicBezTo>
                  <a:cubicBezTo>
                    <a:pt x="31885" y="14560"/>
                    <a:pt x="31824" y="14499"/>
                    <a:pt x="31733" y="14499"/>
                  </a:cubicBezTo>
                  <a:close/>
                  <a:moveTo>
                    <a:pt x="41521" y="14226"/>
                  </a:moveTo>
                  <a:cubicBezTo>
                    <a:pt x="41460" y="14226"/>
                    <a:pt x="41399" y="14256"/>
                    <a:pt x="41399" y="14378"/>
                  </a:cubicBezTo>
                  <a:cubicBezTo>
                    <a:pt x="41369" y="14469"/>
                    <a:pt x="41399" y="14621"/>
                    <a:pt x="41429" y="14682"/>
                  </a:cubicBezTo>
                  <a:cubicBezTo>
                    <a:pt x="41479" y="14743"/>
                    <a:pt x="41538" y="14770"/>
                    <a:pt x="41596" y="14770"/>
                  </a:cubicBezTo>
                  <a:cubicBezTo>
                    <a:pt x="41683" y="14770"/>
                    <a:pt x="41770" y="14712"/>
                    <a:pt x="41825" y="14621"/>
                  </a:cubicBezTo>
                  <a:cubicBezTo>
                    <a:pt x="41764" y="14530"/>
                    <a:pt x="41733" y="14469"/>
                    <a:pt x="41703" y="14378"/>
                  </a:cubicBezTo>
                  <a:cubicBezTo>
                    <a:pt x="41642" y="14256"/>
                    <a:pt x="41581" y="14226"/>
                    <a:pt x="41521" y="14226"/>
                  </a:cubicBezTo>
                  <a:close/>
                  <a:moveTo>
                    <a:pt x="25685" y="14560"/>
                  </a:moveTo>
                  <a:cubicBezTo>
                    <a:pt x="25654" y="14560"/>
                    <a:pt x="25654" y="14560"/>
                    <a:pt x="25624" y="14591"/>
                  </a:cubicBezTo>
                  <a:cubicBezTo>
                    <a:pt x="25624" y="14621"/>
                    <a:pt x="25593" y="14651"/>
                    <a:pt x="25593" y="14682"/>
                  </a:cubicBezTo>
                  <a:cubicBezTo>
                    <a:pt x="25593" y="14712"/>
                    <a:pt x="25624" y="14743"/>
                    <a:pt x="25654" y="14773"/>
                  </a:cubicBezTo>
                  <a:cubicBezTo>
                    <a:pt x="25654" y="14788"/>
                    <a:pt x="25662" y="14788"/>
                    <a:pt x="25673" y="14788"/>
                  </a:cubicBezTo>
                  <a:cubicBezTo>
                    <a:pt x="25685" y="14788"/>
                    <a:pt x="25700" y="14788"/>
                    <a:pt x="25715" y="14803"/>
                  </a:cubicBezTo>
                  <a:cubicBezTo>
                    <a:pt x="25745" y="14773"/>
                    <a:pt x="25836" y="14803"/>
                    <a:pt x="25806" y="14682"/>
                  </a:cubicBezTo>
                  <a:cubicBezTo>
                    <a:pt x="25806" y="14560"/>
                    <a:pt x="25745" y="14560"/>
                    <a:pt x="25685" y="14560"/>
                  </a:cubicBezTo>
                  <a:close/>
                  <a:moveTo>
                    <a:pt x="25137" y="14591"/>
                  </a:moveTo>
                  <a:cubicBezTo>
                    <a:pt x="25077" y="14591"/>
                    <a:pt x="25016" y="14651"/>
                    <a:pt x="25016" y="14712"/>
                  </a:cubicBezTo>
                  <a:cubicBezTo>
                    <a:pt x="25046" y="14773"/>
                    <a:pt x="25077" y="14803"/>
                    <a:pt x="25107" y="14834"/>
                  </a:cubicBezTo>
                  <a:cubicBezTo>
                    <a:pt x="25198" y="14834"/>
                    <a:pt x="25229" y="14803"/>
                    <a:pt x="25229" y="14712"/>
                  </a:cubicBezTo>
                  <a:cubicBezTo>
                    <a:pt x="25229" y="14621"/>
                    <a:pt x="25168" y="14591"/>
                    <a:pt x="25137" y="14591"/>
                  </a:cubicBezTo>
                  <a:close/>
                  <a:moveTo>
                    <a:pt x="50312" y="14585"/>
                  </a:moveTo>
                  <a:cubicBezTo>
                    <a:pt x="50260" y="14585"/>
                    <a:pt x="50210" y="14675"/>
                    <a:pt x="50183" y="14834"/>
                  </a:cubicBezTo>
                  <a:cubicBezTo>
                    <a:pt x="50224" y="14834"/>
                    <a:pt x="50264" y="14847"/>
                    <a:pt x="50296" y="14847"/>
                  </a:cubicBezTo>
                  <a:cubicBezTo>
                    <a:pt x="50312" y="14847"/>
                    <a:pt x="50325" y="14844"/>
                    <a:pt x="50335" y="14834"/>
                  </a:cubicBezTo>
                  <a:cubicBezTo>
                    <a:pt x="50366" y="14834"/>
                    <a:pt x="50396" y="14773"/>
                    <a:pt x="50396" y="14712"/>
                  </a:cubicBezTo>
                  <a:cubicBezTo>
                    <a:pt x="50396" y="14682"/>
                    <a:pt x="50366" y="14621"/>
                    <a:pt x="50335" y="14591"/>
                  </a:cubicBezTo>
                  <a:cubicBezTo>
                    <a:pt x="50328" y="14587"/>
                    <a:pt x="50320" y="14585"/>
                    <a:pt x="50312" y="14585"/>
                  </a:cubicBezTo>
                  <a:close/>
                  <a:moveTo>
                    <a:pt x="14912" y="14426"/>
                  </a:moveTo>
                  <a:cubicBezTo>
                    <a:pt x="14894" y="14426"/>
                    <a:pt x="14864" y="14448"/>
                    <a:pt x="14864" y="14469"/>
                  </a:cubicBezTo>
                  <a:cubicBezTo>
                    <a:pt x="14864" y="14591"/>
                    <a:pt x="14864" y="14712"/>
                    <a:pt x="14864" y="14803"/>
                  </a:cubicBezTo>
                  <a:cubicBezTo>
                    <a:pt x="14894" y="14864"/>
                    <a:pt x="14955" y="14895"/>
                    <a:pt x="15016" y="14925"/>
                  </a:cubicBezTo>
                  <a:cubicBezTo>
                    <a:pt x="15046" y="14895"/>
                    <a:pt x="15076" y="14864"/>
                    <a:pt x="15107" y="14834"/>
                  </a:cubicBezTo>
                  <a:cubicBezTo>
                    <a:pt x="15107" y="14834"/>
                    <a:pt x="15107" y="14743"/>
                    <a:pt x="15107" y="14712"/>
                  </a:cubicBezTo>
                  <a:cubicBezTo>
                    <a:pt x="15046" y="14621"/>
                    <a:pt x="14985" y="14530"/>
                    <a:pt x="14924" y="14439"/>
                  </a:cubicBezTo>
                  <a:cubicBezTo>
                    <a:pt x="14924" y="14430"/>
                    <a:pt x="14919" y="14426"/>
                    <a:pt x="14912" y="14426"/>
                  </a:cubicBezTo>
                  <a:close/>
                  <a:moveTo>
                    <a:pt x="42858" y="14682"/>
                  </a:moveTo>
                  <a:cubicBezTo>
                    <a:pt x="42828" y="14773"/>
                    <a:pt x="42797" y="14803"/>
                    <a:pt x="42828" y="14864"/>
                  </a:cubicBezTo>
                  <a:cubicBezTo>
                    <a:pt x="42828" y="14895"/>
                    <a:pt x="42858" y="14895"/>
                    <a:pt x="42858" y="14925"/>
                  </a:cubicBezTo>
                  <a:cubicBezTo>
                    <a:pt x="42888" y="14895"/>
                    <a:pt x="42919" y="14864"/>
                    <a:pt x="42919" y="14803"/>
                  </a:cubicBezTo>
                  <a:cubicBezTo>
                    <a:pt x="42919" y="14773"/>
                    <a:pt x="42888" y="14743"/>
                    <a:pt x="42858" y="14682"/>
                  </a:cubicBezTo>
                  <a:close/>
                  <a:moveTo>
                    <a:pt x="32247" y="14735"/>
                  </a:moveTo>
                  <a:cubicBezTo>
                    <a:pt x="32231" y="14735"/>
                    <a:pt x="32211" y="14737"/>
                    <a:pt x="32189" y="14743"/>
                  </a:cubicBezTo>
                  <a:lnTo>
                    <a:pt x="32159" y="14743"/>
                  </a:lnTo>
                  <a:cubicBezTo>
                    <a:pt x="32128" y="14773"/>
                    <a:pt x="32128" y="14803"/>
                    <a:pt x="32128" y="14834"/>
                  </a:cubicBezTo>
                  <a:cubicBezTo>
                    <a:pt x="32128" y="14864"/>
                    <a:pt x="32159" y="14925"/>
                    <a:pt x="32159" y="14955"/>
                  </a:cubicBezTo>
                  <a:lnTo>
                    <a:pt x="32220" y="14955"/>
                  </a:lnTo>
                  <a:cubicBezTo>
                    <a:pt x="32237" y="14955"/>
                    <a:pt x="32254" y="14958"/>
                    <a:pt x="32270" y="14958"/>
                  </a:cubicBezTo>
                  <a:cubicBezTo>
                    <a:pt x="32310" y="14958"/>
                    <a:pt x="32341" y="14942"/>
                    <a:pt x="32341" y="14834"/>
                  </a:cubicBezTo>
                  <a:cubicBezTo>
                    <a:pt x="32341" y="14784"/>
                    <a:pt x="32321" y="14735"/>
                    <a:pt x="32247" y="14735"/>
                  </a:cubicBezTo>
                  <a:close/>
                  <a:moveTo>
                    <a:pt x="27934" y="14682"/>
                  </a:moveTo>
                  <a:cubicBezTo>
                    <a:pt x="27873" y="14712"/>
                    <a:pt x="27812" y="14712"/>
                    <a:pt x="27751" y="14743"/>
                  </a:cubicBezTo>
                  <a:cubicBezTo>
                    <a:pt x="27751" y="14743"/>
                    <a:pt x="27721" y="14803"/>
                    <a:pt x="27721" y="14864"/>
                  </a:cubicBezTo>
                  <a:cubicBezTo>
                    <a:pt x="27721" y="14895"/>
                    <a:pt x="27751" y="14986"/>
                    <a:pt x="27782" y="14986"/>
                  </a:cubicBezTo>
                  <a:cubicBezTo>
                    <a:pt x="27873" y="14986"/>
                    <a:pt x="27964" y="14986"/>
                    <a:pt x="28086" y="14955"/>
                  </a:cubicBezTo>
                  <a:cubicBezTo>
                    <a:pt x="28086" y="14955"/>
                    <a:pt x="28116" y="14895"/>
                    <a:pt x="28116" y="14864"/>
                  </a:cubicBezTo>
                  <a:cubicBezTo>
                    <a:pt x="28116" y="14803"/>
                    <a:pt x="28086" y="14743"/>
                    <a:pt x="28055" y="14712"/>
                  </a:cubicBezTo>
                  <a:cubicBezTo>
                    <a:pt x="28025" y="14682"/>
                    <a:pt x="27964" y="14682"/>
                    <a:pt x="27934" y="14682"/>
                  </a:cubicBezTo>
                  <a:close/>
                  <a:moveTo>
                    <a:pt x="47144" y="14712"/>
                  </a:moveTo>
                  <a:cubicBezTo>
                    <a:pt x="47113" y="14803"/>
                    <a:pt x="47083" y="14864"/>
                    <a:pt x="47083" y="14925"/>
                  </a:cubicBezTo>
                  <a:cubicBezTo>
                    <a:pt x="47083" y="14955"/>
                    <a:pt x="47144" y="15016"/>
                    <a:pt x="47174" y="15016"/>
                  </a:cubicBezTo>
                  <a:cubicBezTo>
                    <a:pt x="47174" y="15016"/>
                    <a:pt x="47205" y="14925"/>
                    <a:pt x="47205" y="14895"/>
                  </a:cubicBezTo>
                  <a:cubicBezTo>
                    <a:pt x="47205" y="14864"/>
                    <a:pt x="47174" y="14803"/>
                    <a:pt x="47144" y="14712"/>
                  </a:cubicBezTo>
                  <a:close/>
                  <a:moveTo>
                    <a:pt x="46354" y="14834"/>
                  </a:moveTo>
                  <a:cubicBezTo>
                    <a:pt x="46293" y="14834"/>
                    <a:pt x="46232" y="14864"/>
                    <a:pt x="46202" y="14986"/>
                  </a:cubicBezTo>
                  <a:cubicBezTo>
                    <a:pt x="46232" y="15031"/>
                    <a:pt x="46262" y="15047"/>
                    <a:pt x="46293" y="15047"/>
                  </a:cubicBezTo>
                  <a:cubicBezTo>
                    <a:pt x="46323" y="15047"/>
                    <a:pt x="46354" y="15031"/>
                    <a:pt x="46384" y="15016"/>
                  </a:cubicBezTo>
                  <a:cubicBezTo>
                    <a:pt x="46384" y="15016"/>
                    <a:pt x="46414" y="14925"/>
                    <a:pt x="46414" y="14895"/>
                  </a:cubicBezTo>
                  <a:cubicBezTo>
                    <a:pt x="46414" y="14864"/>
                    <a:pt x="46384" y="14834"/>
                    <a:pt x="46354" y="14834"/>
                  </a:cubicBezTo>
                  <a:close/>
                  <a:moveTo>
                    <a:pt x="51126" y="14743"/>
                  </a:moveTo>
                  <a:cubicBezTo>
                    <a:pt x="51095" y="14743"/>
                    <a:pt x="51065" y="14834"/>
                    <a:pt x="51035" y="14895"/>
                  </a:cubicBezTo>
                  <a:cubicBezTo>
                    <a:pt x="51065" y="14955"/>
                    <a:pt x="51095" y="15016"/>
                    <a:pt x="51126" y="15047"/>
                  </a:cubicBezTo>
                  <a:cubicBezTo>
                    <a:pt x="51156" y="15016"/>
                    <a:pt x="51186" y="14955"/>
                    <a:pt x="51186" y="14895"/>
                  </a:cubicBezTo>
                  <a:cubicBezTo>
                    <a:pt x="51186" y="14834"/>
                    <a:pt x="51156" y="14743"/>
                    <a:pt x="51126" y="14743"/>
                  </a:cubicBezTo>
                  <a:close/>
                  <a:moveTo>
                    <a:pt x="39545" y="14864"/>
                  </a:moveTo>
                  <a:cubicBezTo>
                    <a:pt x="39515" y="14864"/>
                    <a:pt x="39484" y="14925"/>
                    <a:pt x="39454" y="14986"/>
                  </a:cubicBezTo>
                  <a:cubicBezTo>
                    <a:pt x="39454" y="14986"/>
                    <a:pt x="39484" y="15077"/>
                    <a:pt x="39484" y="15107"/>
                  </a:cubicBezTo>
                  <a:cubicBezTo>
                    <a:pt x="39515" y="15138"/>
                    <a:pt x="39545" y="15138"/>
                    <a:pt x="39575" y="15168"/>
                  </a:cubicBezTo>
                  <a:cubicBezTo>
                    <a:pt x="39606" y="15138"/>
                    <a:pt x="39636" y="15138"/>
                    <a:pt x="39667" y="15107"/>
                  </a:cubicBezTo>
                  <a:cubicBezTo>
                    <a:pt x="39667" y="15077"/>
                    <a:pt x="39697" y="15016"/>
                    <a:pt x="39697" y="15016"/>
                  </a:cubicBezTo>
                  <a:cubicBezTo>
                    <a:pt x="39667" y="14895"/>
                    <a:pt x="39606" y="14864"/>
                    <a:pt x="39545" y="14864"/>
                  </a:cubicBezTo>
                  <a:close/>
                  <a:moveTo>
                    <a:pt x="44256" y="14986"/>
                  </a:moveTo>
                  <a:cubicBezTo>
                    <a:pt x="44226" y="15016"/>
                    <a:pt x="44226" y="15047"/>
                    <a:pt x="44195" y="15077"/>
                  </a:cubicBezTo>
                  <a:cubicBezTo>
                    <a:pt x="44195" y="15107"/>
                    <a:pt x="44226" y="15138"/>
                    <a:pt x="44256" y="15199"/>
                  </a:cubicBezTo>
                  <a:cubicBezTo>
                    <a:pt x="44287" y="15138"/>
                    <a:pt x="44317" y="15107"/>
                    <a:pt x="44317" y="15077"/>
                  </a:cubicBezTo>
                  <a:cubicBezTo>
                    <a:pt x="44317" y="15047"/>
                    <a:pt x="44256" y="14986"/>
                    <a:pt x="44256" y="14986"/>
                  </a:cubicBezTo>
                  <a:close/>
                  <a:moveTo>
                    <a:pt x="36901" y="15107"/>
                  </a:moveTo>
                  <a:cubicBezTo>
                    <a:pt x="36901" y="15138"/>
                    <a:pt x="36870" y="15168"/>
                    <a:pt x="36901" y="15199"/>
                  </a:cubicBezTo>
                  <a:cubicBezTo>
                    <a:pt x="36901" y="15229"/>
                    <a:pt x="36931" y="15259"/>
                    <a:pt x="36931" y="15290"/>
                  </a:cubicBezTo>
                  <a:cubicBezTo>
                    <a:pt x="36961" y="15229"/>
                    <a:pt x="36961" y="15199"/>
                    <a:pt x="36961" y="15168"/>
                  </a:cubicBezTo>
                  <a:cubicBezTo>
                    <a:pt x="36961" y="15138"/>
                    <a:pt x="36931" y="15107"/>
                    <a:pt x="36901" y="15107"/>
                  </a:cubicBezTo>
                  <a:close/>
                  <a:moveTo>
                    <a:pt x="38903" y="14973"/>
                  </a:moveTo>
                  <a:cubicBezTo>
                    <a:pt x="38894" y="14973"/>
                    <a:pt x="38885" y="14977"/>
                    <a:pt x="38876" y="14986"/>
                  </a:cubicBezTo>
                  <a:cubicBezTo>
                    <a:pt x="38846" y="14986"/>
                    <a:pt x="38846" y="15047"/>
                    <a:pt x="38846" y="15107"/>
                  </a:cubicBezTo>
                  <a:cubicBezTo>
                    <a:pt x="38815" y="15290"/>
                    <a:pt x="38907" y="15442"/>
                    <a:pt x="39059" y="15442"/>
                  </a:cubicBezTo>
                  <a:cubicBezTo>
                    <a:pt x="39059" y="15442"/>
                    <a:pt x="39089" y="15411"/>
                    <a:pt x="39119" y="15351"/>
                  </a:cubicBezTo>
                  <a:cubicBezTo>
                    <a:pt x="39119" y="15320"/>
                    <a:pt x="39089" y="15229"/>
                    <a:pt x="39059" y="15199"/>
                  </a:cubicBezTo>
                  <a:cubicBezTo>
                    <a:pt x="39028" y="15138"/>
                    <a:pt x="38998" y="15077"/>
                    <a:pt x="38967" y="15016"/>
                  </a:cubicBezTo>
                  <a:cubicBezTo>
                    <a:pt x="38946" y="14995"/>
                    <a:pt x="38924" y="14973"/>
                    <a:pt x="38903" y="14973"/>
                  </a:cubicBezTo>
                  <a:close/>
                  <a:moveTo>
                    <a:pt x="28086" y="15229"/>
                  </a:moveTo>
                  <a:cubicBezTo>
                    <a:pt x="28055" y="15290"/>
                    <a:pt x="28025" y="15320"/>
                    <a:pt x="28025" y="15381"/>
                  </a:cubicBezTo>
                  <a:cubicBezTo>
                    <a:pt x="28025" y="15411"/>
                    <a:pt x="28086" y="15472"/>
                    <a:pt x="28086" y="15472"/>
                  </a:cubicBezTo>
                  <a:cubicBezTo>
                    <a:pt x="28116" y="15442"/>
                    <a:pt x="28147" y="15411"/>
                    <a:pt x="28147" y="15351"/>
                  </a:cubicBezTo>
                  <a:cubicBezTo>
                    <a:pt x="28147" y="15351"/>
                    <a:pt x="28116" y="15290"/>
                    <a:pt x="28086" y="15229"/>
                  </a:cubicBezTo>
                  <a:close/>
                  <a:moveTo>
                    <a:pt x="47934" y="15290"/>
                  </a:moveTo>
                  <a:cubicBezTo>
                    <a:pt x="47904" y="15320"/>
                    <a:pt x="47873" y="15351"/>
                    <a:pt x="47873" y="15381"/>
                  </a:cubicBezTo>
                  <a:cubicBezTo>
                    <a:pt x="47873" y="15411"/>
                    <a:pt x="47904" y="15472"/>
                    <a:pt x="47934" y="15472"/>
                  </a:cubicBezTo>
                  <a:cubicBezTo>
                    <a:pt x="47934" y="15472"/>
                    <a:pt x="47965" y="15411"/>
                    <a:pt x="47965" y="15411"/>
                  </a:cubicBezTo>
                  <a:cubicBezTo>
                    <a:pt x="47965" y="15351"/>
                    <a:pt x="47934" y="15320"/>
                    <a:pt x="47934" y="15290"/>
                  </a:cubicBezTo>
                  <a:close/>
                  <a:moveTo>
                    <a:pt x="43405" y="14955"/>
                  </a:moveTo>
                  <a:cubicBezTo>
                    <a:pt x="43284" y="14955"/>
                    <a:pt x="43253" y="15016"/>
                    <a:pt x="43253" y="15229"/>
                  </a:cubicBezTo>
                  <a:cubicBezTo>
                    <a:pt x="43284" y="15442"/>
                    <a:pt x="43314" y="15502"/>
                    <a:pt x="43405" y="15502"/>
                  </a:cubicBezTo>
                  <a:cubicBezTo>
                    <a:pt x="43527" y="15502"/>
                    <a:pt x="43557" y="15411"/>
                    <a:pt x="43557" y="15229"/>
                  </a:cubicBezTo>
                  <a:cubicBezTo>
                    <a:pt x="43527" y="15047"/>
                    <a:pt x="43496" y="14955"/>
                    <a:pt x="43405" y="14955"/>
                  </a:cubicBezTo>
                  <a:close/>
                  <a:moveTo>
                    <a:pt x="47326" y="15320"/>
                  </a:moveTo>
                  <a:cubicBezTo>
                    <a:pt x="47296" y="15320"/>
                    <a:pt x="47265" y="15381"/>
                    <a:pt x="47235" y="15411"/>
                  </a:cubicBezTo>
                  <a:cubicBezTo>
                    <a:pt x="47265" y="15472"/>
                    <a:pt x="47296" y="15533"/>
                    <a:pt x="47326" y="15533"/>
                  </a:cubicBezTo>
                  <a:cubicBezTo>
                    <a:pt x="47357" y="15533"/>
                    <a:pt x="47357" y="15472"/>
                    <a:pt x="47387" y="15411"/>
                  </a:cubicBezTo>
                  <a:cubicBezTo>
                    <a:pt x="47357" y="15381"/>
                    <a:pt x="47357" y="15320"/>
                    <a:pt x="47326" y="15320"/>
                  </a:cubicBezTo>
                  <a:close/>
                  <a:moveTo>
                    <a:pt x="48373" y="15008"/>
                  </a:moveTo>
                  <a:cubicBezTo>
                    <a:pt x="48348" y="15008"/>
                    <a:pt x="48323" y="15052"/>
                    <a:pt x="48299" y="15077"/>
                  </a:cubicBezTo>
                  <a:cubicBezTo>
                    <a:pt x="48269" y="15138"/>
                    <a:pt x="48238" y="15199"/>
                    <a:pt x="48208" y="15290"/>
                  </a:cubicBezTo>
                  <a:cubicBezTo>
                    <a:pt x="48208" y="15320"/>
                    <a:pt x="48177" y="15411"/>
                    <a:pt x="48208" y="15442"/>
                  </a:cubicBezTo>
                  <a:cubicBezTo>
                    <a:pt x="48208" y="15472"/>
                    <a:pt x="48238" y="15502"/>
                    <a:pt x="48269" y="15533"/>
                  </a:cubicBezTo>
                  <a:cubicBezTo>
                    <a:pt x="48390" y="15502"/>
                    <a:pt x="48481" y="15351"/>
                    <a:pt x="48451" y="15168"/>
                  </a:cubicBezTo>
                  <a:cubicBezTo>
                    <a:pt x="48451" y="15107"/>
                    <a:pt x="48420" y="15016"/>
                    <a:pt x="48390" y="15016"/>
                  </a:cubicBezTo>
                  <a:cubicBezTo>
                    <a:pt x="48384" y="15010"/>
                    <a:pt x="48378" y="15008"/>
                    <a:pt x="48373" y="15008"/>
                  </a:cubicBezTo>
                  <a:close/>
                  <a:moveTo>
                    <a:pt x="33739" y="15502"/>
                  </a:moveTo>
                  <a:cubicBezTo>
                    <a:pt x="33709" y="15533"/>
                    <a:pt x="33679" y="15563"/>
                    <a:pt x="33679" y="15594"/>
                  </a:cubicBezTo>
                  <a:cubicBezTo>
                    <a:pt x="33709" y="15654"/>
                    <a:pt x="33709" y="15715"/>
                    <a:pt x="33739" y="15715"/>
                  </a:cubicBezTo>
                  <a:cubicBezTo>
                    <a:pt x="33739" y="15715"/>
                    <a:pt x="33770" y="15654"/>
                    <a:pt x="33770" y="15624"/>
                  </a:cubicBezTo>
                  <a:cubicBezTo>
                    <a:pt x="33770" y="15594"/>
                    <a:pt x="33739" y="15563"/>
                    <a:pt x="33739" y="15502"/>
                  </a:cubicBezTo>
                  <a:close/>
                  <a:moveTo>
                    <a:pt x="37326" y="14803"/>
                  </a:moveTo>
                  <a:cubicBezTo>
                    <a:pt x="37296" y="14834"/>
                    <a:pt x="37296" y="14895"/>
                    <a:pt x="37296" y="14955"/>
                  </a:cubicBezTo>
                  <a:cubicBezTo>
                    <a:pt x="37296" y="15047"/>
                    <a:pt x="37326" y="15168"/>
                    <a:pt x="37356" y="15290"/>
                  </a:cubicBezTo>
                  <a:cubicBezTo>
                    <a:pt x="37387" y="15381"/>
                    <a:pt x="37387" y="15442"/>
                    <a:pt x="37356" y="15563"/>
                  </a:cubicBezTo>
                  <a:cubicBezTo>
                    <a:pt x="37303" y="15722"/>
                    <a:pt x="37343" y="15812"/>
                    <a:pt x="37455" y="15812"/>
                  </a:cubicBezTo>
                  <a:cubicBezTo>
                    <a:pt x="37471" y="15812"/>
                    <a:pt x="37489" y="15810"/>
                    <a:pt x="37508" y="15806"/>
                  </a:cubicBezTo>
                  <a:cubicBezTo>
                    <a:pt x="37539" y="15776"/>
                    <a:pt x="37569" y="15746"/>
                    <a:pt x="37630" y="15685"/>
                  </a:cubicBezTo>
                  <a:cubicBezTo>
                    <a:pt x="37660" y="15654"/>
                    <a:pt x="37660" y="15594"/>
                    <a:pt x="37691" y="15563"/>
                  </a:cubicBezTo>
                  <a:cubicBezTo>
                    <a:pt x="37752" y="15411"/>
                    <a:pt x="37752" y="15381"/>
                    <a:pt x="37660" y="15259"/>
                  </a:cubicBezTo>
                  <a:cubicBezTo>
                    <a:pt x="37569" y="15107"/>
                    <a:pt x="37508" y="14986"/>
                    <a:pt x="37417" y="14864"/>
                  </a:cubicBezTo>
                  <a:cubicBezTo>
                    <a:pt x="37387" y="14834"/>
                    <a:pt x="37356" y="14803"/>
                    <a:pt x="37326" y="14803"/>
                  </a:cubicBezTo>
                  <a:close/>
                  <a:moveTo>
                    <a:pt x="46293" y="15381"/>
                  </a:moveTo>
                  <a:cubicBezTo>
                    <a:pt x="46262" y="15381"/>
                    <a:pt x="46232" y="15411"/>
                    <a:pt x="46232" y="15472"/>
                  </a:cubicBezTo>
                  <a:cubicBezTo>
                    <a:pt x="46202" y="15502"/>
                    <a:pt x="46202" y="15563"/>
                    <a:pt x="46202" y="15594"/>
                  </a:cubicBezTo>
                  <a:cubicBezTo>
                    <a:pt x="46202" y="15776"/>
                    <a:pt x="46262" y="15837"/>
                    <a:pt x="46323" y="15837"/>
                  </a:cubicBezTo>
                  <a:cubicBezTo>
                    <a:pt x="46384" y="15837"/>
                    <a:pt x="46414" y="15806"/>
                    <a:pt x="46414" y="15715"/>
                  </a:cubicBezTo>
                  <a:cubicBezTo>
                    <a:pt x="46414" y="15594"/>
                    <a:pt x="46323" y="15381"/>
                    <a:pt x="46293" y="15381"/>
                  </a:cubicBezTo>
                  <a:close/>
                  <a:moveTo>
                    <a:pt x="45463" y="14860"/>
                  </a:moveTo>
                  <a:cubicBezTo>
                    <a:pt x="45436" y="14860"/>
                    <a:pt x="45412" y="14921"/>
                    <a:pt x="45381" y="15047"/>
                  </a:cubicBezTo>
                  <a:cubicBezTo>
                    <a:pt x="45351" y="15077"/>
                    <a:pt x="45351" y="15107"/>
                    <a:pt x="45320" y="15168"/>
                  </a:cubicBezTo>
                  <a:cubicBezTo>
                    <a:pt x="45320" y="15199"/>
                    <a:pt x="45290" y="15229"/>
                    <a:pt x="45290" y="15259"/>
                  </a:cubicBezTo>
                  <a:cubicBezTo>
                    <a:pt x="45290" y="15290"/>
                    <a:pt x="45290" y="15320"/>
                    <a:pt x="45320" y="15351"/>
                  </a:cubicBezTo>
                  <a:cubicBezTo>
                    <a:pt x="45411" y="15442"/>
                    <a:pt x="45411" y="15624"/>
                    <a:pt x="45472" y="15776"/>
                  </a:cubicBezTo>
                  <a:cubicBezTo>
                    <a:pt x="45472" y="15850"/>
                    <a:pt x="45494" y="15890"/>
                    <a:pt x="45519" y="15890"/>
                  </a:cubicBezTo>
                  <a:cubicBezTo>
                    <a:pt x="45535" y="15890"/>
                    <a:pt x="45551" y="15873"/>
                    <a:pt x="45563" y="15837"/>
                  </a:cubicBezTo>
                  <a:cubicBezTo>
                    <a:pt x="45624" y="15715"/>
                    <a:pt x="45685" y="15715"/>
                    <a:pt x="45746" y="15685"/>
                  </a:cubicBezTo>
                  <a:cubicBezTo>
                    <a:pt x="45776" y="15654"/>
                    <a:pt x="45806" y="15654"/>
                    <a:pt x="45806" y="15624"/>
                  </a:cubicBezTo>
                  <a:cubicBezTo>
                    <a:pt x="45867" y="15594"/>
                    <a:pt x="45867" y="15472"/>
                    <a:pt x="45837" y="15442"/>
                  </a:cubicBezTo>
                  <a:cubicBezTo>
                    <a:pt x="45746" y="15351"/>
                    <a:pt x="45715" y="15138"/>
                    <a:pt x="45624" y="15107"/>
                  </a:cubicBezTo>
                  <a:cubicBezTo>
                    <a:pt x="45594" y="15107"/>
                    <a:pt x="45563" y="15047"/>
                    <a:pt x="45563" y="15016"/>
                  </a:cubicBezTo>
                  <a:cubicBezTo>
                    <a:pt x="45519" y="14913"/>
                    <a:pt x="45489" y="14860"/>
                    <a:pt x="45463" y="14860"/>
                  </a:cubicBezTo>
                  <a:close/>
                  <a:moveTo>
                    <a:pt x="40183" y="15715"/>
                  </a:moveTo>
                  <a:cubicBezTo>
                    <a:pt x="40153" y="15746"/>
                    <a:pt x="40122" y="15776"/>
                    <a:pt x="40122" y="15806"/>
                  </a:cubicBezTo>
                  <a:cubicBezTo>
                    <a:pt x="40122" y="15837"/>
                    <a:pt x="40153" y="15867"/>
                    <a:pt x="40183" y="15928"/>
                  </a:cubicBezTo>
                  <a:cubicBezTo>
                    <a:pt x="40183" y="15867"/>
                    <a:pt x="40214" y="15837"/>
                    <a:pt x="40214" y="15776"/>
                  </a:cubicBezTo>
                  <a:cubicBezTo>
                    <a:pt x="40214" y="15776"/>
                    <a:pt x="40183" y="15715"/>
                    <a:pt x="40183" y="15715"/>
                  </a:cubicBezTo>
                  <a:close/>
                  <a:moveTo>
                    <a:pt x="49002" y="15548"/>
                  </a:moveTo>
                  <a:cubicBezTo>
                    <a:pt x="48983" y="15548"/>
                    <a:pt x="48968" y="15563"/>
                    <a:pt x="48968" y="15594"/>
                  </a:cubicBezTo>
                  <a:cubicBezTo>
                    <a:pt x="48968" y="15685"/>
                    <a:pt x="48968" y="15806"/>
                    <a:pt x="48968" y="15898"/>
                  </a:cubicBezTo>
                  <a:cubicBezTo>
                    <a:pt x="48998" y="15989"/>
                    <a:pt x="49059" y="16019"/>
                    <a:pt x="49059" y="16019"/>
                  </a:cubicBezTo>
                  <a:lnTo>
                    <a:pt x="49180" y="16019"/>
                  </a:lnTo>
                  <a:cubicBezTo>
                    <a:pt x="49211" y="15989"/>
                    <a:pt x="49241" y="15928"/>
                    <a:pt x="49241" y="15898"/>
                  </a:cubicBezTo>
                  <a:cubicBezTo>
                    <a:pt x="49241" y="15867"/>
                    <a:pt x="49211" y="15806"/>
                    <a:pt x="49180" y="15776"/>
                  </a:cubicBezTo>
                  <a:cubicBezTo>
                    <a:pt x="49150" y="15685"/>
                    <a:pt x="49120" y="15654"/>
                    <a:pt x="49059" y="15594"/>
                  </a:cubicBezTo>
                  <a:cubicBezTo>
                    <a:pt x="49044" y="15563"/>
                    <a:pt x="49021" y="15548"/>
                    <a:pt x="49002" y="15548"/>
                  </a:cubicBezTo>
                  <a:close/>
                  <a:moveTo>
                    <a:pt x="43527" y="15776"/>
                  </a:moveTo>
                  <a:cubicBezTo>
                    <a:pt x="43466" y="15776"/>
                    <a:pt x="43405" y="15806"/>
                    <a:pt x="43314" y="15837"/>
                  </a:cubicBezTo>
                  <a:cubicBezTo>
                    <a:pt x="43358" y="15991"/>
                    <a:pt x="43418" y="16034"/>
                    <a:pt x="43471" y="16034"/>
                  </a:cubicBezTo>
                  <a:cubicBezTo>
                    <a:pt x="43491" y="16034"/>
                    <a:pt x="43510" y="16028"/>
                    <a:pt x="43527" y="16019"/>
                  </a:cubicBezTo>
                  <a:cubicBezTo>
                    <a:pt x="43557" y="16019"/>
                    <a:pt x="43588" y="15928"/>
                    <a:pt x="43588" y="15928"/>
                  </a:cubicBezTo>
                  <a:cubicBezTo>
                    <a:pt x="43588" y="15867"/>
                    <a:pt x="43557" y="15776"/>
                    <a:pt x="43527" y="15776"/>
                  </a:cubicBezTo>
                  <a:close/>
                  <a:moveTo>
                    <a:pt x="48360" y="15806"/>
                  </a:moveTo>
                  <a:cubicBezTo>
                    <a:pt x="48269" y="15806"/>
                    <a:pt x="48208" y="15867"/>
                    <a:pt x="48208" y="15928"/>
                  </a:cubicBezTo>
                  <a:cubicBezTo>
                    <a:pt x="48208" y="16019"/>
                    <a:pt x="48269" y="16050"/>
                    <a:pt x="48360" y="16050"/>
                  </a:cubicBezTo>
                  <a:cubicBezTo>
                    <a:pt x="48420" y="16050"/>
                    <a:pt x="48451" y="16050"/>
                    <a:pt x="48481" y="15928"/>
                  </a:cubicBezTo>
                  <a:cubicBezTo>
                    <a:pt x="48481" y="15867"/>
                    <a:pt x="48451" y="15806"/>
                    <a:pt x="48360" y="15806"/>
                  </a:cubicBezTo>
                  <a:close/>
                  <a:moveTo>
                    <a:pt x="36798" y="15669"/>
                  </a:moveTo>
                  <a:cubicBezTo>
                    <a:pt x="36791" y="15669"/>
                    <a:pt x="36785" y="15674"/>
                    <a:pt x="36779" y="15685"/>
                  </a:cubicBezTo>
                  <a:cubicBezTo>
                    <a:pt x="36749" y="15715"/>
                    <a:pt x="36749" y="15806"/>
                    <a:pt x="36718" y="15837"/>
                  </a:cubicBezTo>
                  <a:cubicBezTo>
                    <a:pt x="36749" y="15898"/>
                    <a:pt x="36749" y="15958"/>
                    <a:pt x="36749" y="15958"/>
                  </a:cubicBezTo>
                  <a:cubicBezTo>
                    <a:pt x="36749" y="16008"/>
                    <a:pt x="36769" y="16058"/>
                    <a:pt x="36793" y="16058"/>
                  </a:cubicBezTo>
                  <a:cubicBezTo>
                    <a:pt x="36798" y="16058"/>
                    <a:pt x="36804" y="16055"/>
                    <a:pt x="36809" y="16050"/>
                  </a:cubicBezTo>
                  <a:cubicBezTo>
                    <a:pt x="36840" y="16050"/>
                    <a:pt x="36840" y="15989"/>
                    <a:pt x="36870" y="15958"/>
                  </a:cubicBezTo>
                  <a:cubicBezTo>
                    <a:pt x="36870" y="15928"/>
                    <a:pt x="36870" y="15898"/>
                    <a:pt x="36870" y="15867"/>
                  </a:cubicBezTo>
                  <a:cubicBezTo>
                    <a:pt x="36870" y="15768"/>
                    <a:pt x="36830" y="15669"/>
                    <a:pt x="36798" y="15669"/>
                  </a:cubicBezTo>
                  <a:close/>
                  <a:moveTo>
                    <a:pt x="41247" y="15898"/>
                  </a:moveTo>
                  <a:cubicBezTo>
                    <a:pt x="41217" y="15928"/>
                    <a:pt x="41186" y="15958"/>
                    <a:pt x="41126" y="16050"/>
                  </a:cubicBezTo>
                  <a:cubicBezTo>
                    <a:pt x="41186" y="16110"/>
                    <a:pt x="41217" y="16141"/>
                    <a:pt x="41247" y="16171"/>
                  </a:cubicBezTo>
                  <a:cubicBezTo>
                    <a:pt x="41308" y="16171"/>
                    <a:pt x="41308" y="16110"/>
                    <a:pt x="41308" y="16019"/>
                  </a:cubicBezTo>
                  <a:cubicBezTo>
                    <a:pt x="41308" y="15958"/>
                    <a:pt x="41277" y="15898"/>
                    <a:pt x="41247" y="15898"/>
                  </a:cubicBezTo>
                  <a:close/>
                  <a:moveTo>
                    <a:pt x="40685" y="15662"/>
                  </a:moveTo>
                  <a:cubicBezTo>
                    <a:pt x="40647" y="15662"/>
                    <a:pt x="40609" y="15670"/>
                    <a:pt x="40578" y="15685"/>
                  </a:cubicBezTo>
                  <a:cubicBezTo>
                    <a:pt x="40548" y="15715"/>
                    <a:pt x="40548" y="15837"/>
                    <a:pt x="40578" y="15867"/>
                  </a:cubicBezTo>
                  <a:cubicBezTo>
                    <a:pt x="40670" y="15958"/>
                    <a:pt x="40700" y="16110"/>
                    <a:pt x="40730" y="16262"/>
                  </a:cubicBezTo>
                  <a:cubicBezTo>
                    <a:pt x="40852" y="16232"/>
                    <a:pt x="40882" y="16171"/>
                    <a:pt x="40852" y="15898"/>
                  </a:cubicBezTo>
                  <a:cubicBezTo>
                    <a:pt x="40852" y="15806"/>
                    <a:pt x="40852" y="15685"/>
                    <a:pt x="40791" y="15685"/>
                  </a:cubicBezTo>
                  <a:cubicBezTo>
                    <a:pt x="40761" y="15670"/>
                    <a:pt x="40723" y="15662"/>
                    <a:pt x="40685" y="15662"/>
                  </a:cubicBezTo>
                  <a:close/>
                  <a:moveTo>
                    <a:pt x="49697" y="16050"/>
                  </a:moveTo>
                  <a:cubicBezTo>
                    <a:pt x="49667" y="16050"/>
                    <a:pt x="49636" y="16050"/>
                    <a:pt x="49606" y="16080"/>
                  </a:cubicBezTo>
                  <a:cubicBezTo>
                    <a:pt x="49576" y="16110"/>
                    <a:pt x="49545" y="16202"/>
                    <a:pt x="49515" y="16232"/>
                  </a:cubicBezTo>
                  <a:cubicBezTo>
                    <a:pt x="49484" y="16293"/>
                    <a:pt x="49454" y="16384"/>
                    <a:pt x="49484" y="16445"/>
                  </a:cubicBezTo>
                  <a:cubicBezTo>
                    <a:pt x="49515" y="16506"/>
                    <a:pt x="49576" y="16536"/>
                    <a:pt x="49606" y="16566"/>
                  </a:cubicBezTo>
                  <a:cubicBezTo>
                    <a:pt x="49667" y="16536"/>
                    <a:pt x="49697" y="16475"/>
                    <a:pt x="49728" y="16414"/>
                  </a:cubicBezTo>
                  <a:cubicBezTo>
                    <a:pt x="49758" y="16323"/>
                    <a:pt x="49728" y="16080"/>
                    <a:pt x="49697" y="16050"/>
                  </a:cubicBezTo>
                  <a:close/>
                  <a:moveTo>
                    <a:pt x="17630" y="16354"/>
                  </a:moveTo>
                  <a:cubicBezTo>
                    <a:pt x="17599" y="16354"/>
                    <a:pt x="17538" y="16384"/>
                    <a:pt x="17569" y="16475"/>
                  </a:cubicBezTo>
                  <a:cubicBezTo>
                    <a:pt x="17569" y="16536"/>
                    <a:pt x="17599" y="16566"/>
                    <a:pt x="17630" y="16597"/>
                  </a:cubicBezTo>
                  <a:lnTo>
                    <a:pt x="17690" y="16597"/>
                  </a:lnTo>
                  <a:cubicBezTo>
                    <a:pt x="17751" y="16597"/>
                    <a:pt x="17812" y="16566"/>
                    <a:pt x="17812" y="16475"/>
                  </a:cubicBezTo>
                  <a:cubicBezTo>
                    <a:pt x="17782" y="16354"/>
                    <a:pt x="17721" y="16354"/>
                    <a:pt x="17690" y="16354"/>
                  </a:cubicBezTo>
                  <a:close/>
                  <a:moveTo>
                    <a:pt x="45746" y="16810"/>
                  </a:moveTo>
                  <a:cubicBezTo>
                    <a:pt x="45715" y="16810"/>
                    <a:pt x="45685" y="16840"/>
                    <a:pt x="45654" y="16901"/>
                  </a:cubicBezTo>
                  <a:cubicBezTo>
                    <a:pt x="45685" y="16931"/>
                    <a:pt x="45715" y="16961"/>
                    <a:pt x="45715" y="16961"/>
                  </a:cubicBezTo>
                  <a:cubicBezTo>
                    <a:pt x="45746" y="16931"/>
                    <a:pt x="45746" y="16901"/>
                    <a:pt x="45776" y="16870"/>
                  </a:cubicBezTo>
                  <a:cubicBezTo>
                    <a:pt x="45776" y="16870"/>
                    <a:pt x="45746" y="16810"/>
                    <a:pt x="45746" y="16810"/>
                  </a:cubicBezTo>
                  <a:close/>
                  <a:moveTo>
                    <a:pt x="7065" y="16771"/>
                  </a:moveTo>
                  <a:cubicBezTo>
                    <a:pt x="7041" y="16771"/>
                    <a:pt x="7022" y="16815"/>
                    <a:pt x="7022" y="16840"/>
                  </a:cubicBezTo>
                  <a:cubicBezTo>
                    <a:pt x="7052" y="16901"/>
                    <a:pt x="7082" y="16931"/>
                    <a:pt x="7082" y="16992"/>
                  </a:cubicBezTo>
                  <a:cubicBezTo>
                    <a:pt x="7113" y="16931"/>
                    <a:pt x="7143" y="16901"/>
                    <a:pt x="7143" y="16870"/>
                  </a:cubicBezTo>
                  <a:cubicBezTo>
                    <a:pt x="7143" y="16810"/>
                    <a:pt x="7113" y="16779"/>
                    <a:pt x="7082" y="16779"/>
                  </a:cubicBezTo>
                  <a:cubicBezTo>
                    <a:pt x="7077" y="16773"/>
                    <a:pt x="7071" y="16771"/>
                    <a:pt x="7065" y="16771"/>
                  </a:cubicBezTo>
                  <a:close/>
                  <a:moveTo>
                    <a:pt x="44803" y="16870"/>
                  </a:moveTo>
                  <a:cubicBezTo>
                    <a:pt x="44773" y="16870"/>
                    <a:pt x="44773" y="16901"/>
                    <a:pt x="44743" y="16961"/>
                  </a:cubicBezTo>
                  <a:cubicBezTo>
                    <a:pt x="44773" y="16992"/>
                    <a:pt x="44773" y="16992"/>
                    <a:pt x="44803" y="16992"/>
                  </a:cubicBezTo>
                  <a:cubicBezTo>
                    <a:pt x="44803" y="16992"/>
                    <a:pt x="44834" y="16961"/>
                    <a:pt x="44834" y="16961"/>
                  </a:cubicBezTo>
                  <a:cubicBezTo>
                    <a:pt x="44834" y="16931"/>
                    <a:pt x="44803" y="16901"/>
                    <a:pt x="44803" y="16870"/>
                  </a:cubicBezTo>
                  <a:close/>
                  <a:moveTo>
                    <a:pt x="10274" y="17144"/>
                  </a:moveTo>
                  <a:cubicBezTo>
                    <a:pt x="10274" y="17144"/>
                    <a:pt x="10243" y="17205"/>
                    <a:pt x="10243" y="17235"/>
                  </a:cubicBezTo>
                  <a:cubicBezTo>
                    <a:pt x="10243" y="17265"/>
                    <a:pt x="10274" y="17326"/>
                    <a:pt x="10304" y="17326"/>
                  </a:cubicBezTo>
                  <a:cubicBezTo>
                    <a:pt x="10304" y="17326"/>
                    <a:pt x="10335" y="17265"/>
                    <a:pt x="10335" y="17235"/>
                  </a:cubicBezTo>
                  <a:cubicBezTo>
                    <a:pt x="10335" y="17205"/>
                    <a:pt x="10304" y="17174"/>
                    <a:pt x="10274" y="17144"/>
                  </a:cubicBezTo>
                  <a:close/>
                  <a:moveTo>
                    <a:pt x="52919" y="17205"/>
                  </a:moveTo>
                  <a:cubicBezTo>
                    <a:pt x="52858" y="17205"/>
                    <a:pt x="52797" y="17235"/>
                    <a:pt x="52737" y="17357"/>
                  </a:cubicBezTo>
                  <a:cubicBezTo>
                    <a:pt x="52772" y="17428"/>
                    <a:pt x="52818" y="17457"/>
                    <a:pt x="52863" y="17457"/>
                  </a:cubicBezTo>
                  <a:cubicBezTo>
                    <a:pt x="52894" y="17457"/>
                    <a:pt x="52924" y="17443"/>
                    <a:pt x="52949" y="17417"/>
                  </a:cubicBezTo>
                  <a:cubicBezTo>
                    <a:pt x="52949" y="17387"/>
                    <a:pt x="52980" y="17326"/>
                    <a:pt x="52980" y="17296"/>
                  </a:cubicBezTo>
                  <a:cubicBezTo>
                    <a:pt x="52980" y="17265"/>
                    <a:pt x="52919" y="17205"/>
                    <a:pt x="52919" y="17205"/>
                  </a:cubicBezTo>
                  <a:close/>
                  <a:moveTo>
                    <a:pt x="55381" y="17387"/>
                  </a:moveTo>
                  <a:cubicBezTo>
                    <a:pt x="55381" y="17387"/>
                    <a:pt x="55351" y="17448"/>
                    <a:pt x="55320" y="17509"/>
                  </a:cubicBezTo>
                  <a:cubicBezTo>
                    <a:pt x="55345" y="17533"/>
                    <a:pt x="55370" y="17578"/>
                    <a:pt x="55394" y="17578"/>
                  </a:cubicBezTo>
                  <a:cubicBezTo>
                    <a:pt x="55400" y="17578"/>
                    <a:pt x="55406" y="17575"/>
                    <a:pt x="55412" y="17569"/>
                  </a:cubicBezTo>
                  <a:cubicBezTo>
                    <a:pt x="55412" y="17569"/>
                    <a:pt x="55442" y="17539"/>
                    <a:pt x="55442" y="17509"/>
                  </a:cubicBezTo>
                  <a:cubicBezTo>
                    <a:pt x="55442" y="17448"/>
                    <a:pt x="55412" y="17417"/>
                    <a:pt x="55381" y="17387"/>
                  </a:cubicBezTo>
                  <a:close/>
                  <a:moveTo>
                    <a:pt x="39454" y="17691"/>
                  </a:moveTo>
                  <a:cubicBezTo>
                    <a:pt x="39454" y="17721"/>
                    <a:pt x="39423" y="17752"/>
                    <a:pt x="39423" y="17782"/>
                  </a:cubicBezTo>
                  <a:cubicBezTo>
                    <a:pt x="39454" y="17813"/>
                    <a:pt x="39454" y="17873"/>
                    <a:pt x="39484" y="17873"/>
                  </a:cubicBezTo>
                  <a:cubicBezTo>
                    <a:pt x="39515" y="17904"/>
                    <a:pt x="39545" y="17904"/>
                    <a:pt x="39575" y="17904"/>
                  </a:cubicBezTo>
                  <a:cubicBezTo>
                    <a:pt x="39575" y="17843"/>
                    <a:pt x="39545" y="17752"/>
                    <a:pt x="39545" y="17721"/>
                  </a:cubicBezTo>
                  <a:cubicBezTo>
                    <a:pt x="39515" y="17691"/>
                    <a:pt x="39484" y="17691"/>
                    <a:pt x="39454" y="17691"/>
                  </a:cubicBezTo>
                  <a:close/>
                  <a:moveTo>
                    <a:pt x="43314" y="17691"/>
                  </a:moveTo>
                  <a:cubicBezTo>
                    <a:pt x="43284" y="17782"/>
                    <a:pt x="43284" y="17813"/>
                    <a:pt x="43284" y="17873"/>
                  </a:cubicBezTo>
                  <a:cubicBezTo>
                    <a:pt x="43284" y="17904"/>
                    <a:pt x="43314" y="17934"/>
                    <a:pt x="43344" y="17965"/>
                  </a:cubicBezTo>
                  <a:cubicBezTo>
                    <a:pt x="43375" y="17934"/>
                    <a:pt x="43375" y="17873"/>
                    <a:pt x="43375" y="17843"/>
                  </a:cubicBezTo>
                  <a:cubicBezTo>
                    <a:pt x="43375" y="17813"/>
                    <a:pt x="43344" y="17782"/>
                    <a:pt x="43314" y="17691"/>
                  </a:cubicBezTo>
                  <a:close/>
                  <a:moveTo>
                    <a:pt x="39575" y="17904"/>
                  </a:moveTo>
                  <a:cubicBezTo>
                    <a:pt x="39636" y="18117"/>
                    <a:pt x="39636" y="18117"/>
                    <a:pt x="39758" y="18117"/>
                  </a:cubicBezTo>
                  <a:cubicBezTo>
                    <a:pt x="39788" y="18132"/>
                    <a:pt x="39819" y="18139"/>
                    <a:pt x="39849" y="18139"/>
                  </a:cubicBezTo>
                  <a:cubicBezTo>
                    <a:pt x="39879" y="18139"/>
                    <a:pt x="39910" y="18132"/>
                    <a:pt x="39940" y="18117"/>
                  </a:cubicBezTo>
                  <a:cubicBezTo>
                    <a:pt x="39970" y="18117"/>
                    <a:pt x="40001" y="18086"/>
                    <a:pt x="40031" y="18056"/>
                  </a:cubicBezTo>
                  <a:cubicBezTo>
                    <a:pt x="39970" y="17904"/>
                    <a:pt x="39910" y="17904"/>
                    <a:pt x="39879" y="17904"/>
                  </a:cubicBezTo>
                  <a:close/>
                  <a:moveTo>
                    <a:pt x="48056" y="18056"/>
                  </a:moveTo>
                  <a:cubicBezTo>
                    <a:pt x="48025" y="18056"/>
                    <a:pt x="48025" y="18056"/>
                    <a:pt x="48025" y="18086"/>
                  </a:cubicBezTo>
                  <a:cubicBezTo>
                    <a:pt x="47995" y="18132"/>
                    <a:pt x="47965" y="18155"/>
                    <a:pt x="47934" y="18155"/>
                  </a:cubicBezTo>
                  <a:cubicBezTo>
                    <a:pt x="47904" y="18155"/>
                    <a:pt x="47873" y="18132"/>
                    <a:pt x="47843" y="18086"/>
                  </a:cubicBezTo>
                  <a:lnTo>
                    <a:pt x="47813" y="18086"/>
                  </a:lnTo>
                  <a:cubicBezTo>
                    <a:pt x="47782" y="18117"/>
                    <a:pt x="47782" y="18117"/>
                    <a:pt x="47752" y="18147"/>
                  </a:cubicBezTo>
                  <a:cubicBezTo>
                    <a:pt x="47752" y="18177"/>
                    <a:pt x="47782" y="18238"/>
                    <a:pt x="47782" y="18238"/>
                  </a:cubicBezTo>
                  <a:cubicBezTo>
                    <a:pt x="47843" y="18268"/>
                    <a:pt x="47904" y="18268"/>
                    <a:pt x="47934" y="18268"/>
                  </a:cubicBezTo>
                  <a:cubicBezTo>
                    <a:pt x="47995" y="18268"/>
                    <a:pt x="48025" y="18238"/>
                    <a:pt x="48086" y="18208"/>
                  </a:cubicBezTo>
                  <a:cubicBezTo>
                    <a:pt x="48086" y="18208"/>
                    <a:pt x="48117" y="18147"/>
                    <a:pt x="48117" y="18086"/>
                  </a:cubicBezTo>
                  <a:cubicBezTo>
                    <a:pt x="48117" y="18086"/>
                    <a:pt x="48056" y="18056"/>
                    <a:pt x="48056" y="18056"/>
                  </a:cubicBezTo>
                  <a:close/>
                  <a:moveTo>
                    <a:pt x="46749" y="18103"/>
                  </a:moveTo>
                  <a:cubicBezTo>
                    <a:pt x="46728" y="18103"/>
                    <a:pt x="46708" y="18106"/>
                    <a:pt x="46688" y="18117"/>
                  </a:cubicBezTo>
                  <a:cubicBezTo>
                    <a:pt x="46627" y="18147"/>
                    <a:pt x="46627" y="18238"/>
                    <a:pt x="46627" y="18329"/>
                  </a:cubicBezTo>
                  <a:cubicBezTo>
                    <a:pt x="46718" y="18329"/>
                    <a:pt x="46779" y="18329"/>
                    <a:pt x="46870" y="18299"/>
                  </a:cubicBezTo>
                  <a:cubicBezTo>
                    <a:pt x="46870" y="18299"/>
                    <a:pt x="46901" y="18268"/>
                    <a:pt x="46901" y="18208"/>
                  </a:cubicBezTo>
                  <a:cubicBezTo>
                    <a:pt x="46901" y="18177"/>
                    <a:pt x="46901" y="18117"/>
                    <a:pt x="46870" y="18117"/>
                  </a:cubicBezTo>
                  <a:cubicBezTo>
                    <a:pt x="46830" y="18117"/>
                    <a:pt x="46789" y="18103"/>
                    <a:pt x="46749" y="18103"/>
                  </a:cubicBezTo>
                  <a:close/>
                  <a:moveTo>
                    <a:pt x="48235" y="18352"/>
                  </a:moveTo>
                  <a:cubicBezTo>
                    <a:pt x="48227" y="18352"/>
                    <a:pt x="48202" y="18401"/>
                    <a:pt x="48177" y="18451"/>
                  </a:cubicBezTo>
                  <a:cubicBezTo>
                    <a:pt x="48208" y="18481"/>
                    <a:pt x="48238" y="18512"/>
                    <a:pt x="48269" y="18512"/>
                  </a:cubicBezTo>
                  <a:cubicBezTo>
                    <a:pt x="48269" y="18512"/>
                    <a:pt x="48299" y="18451"/>
                    <a:pt x="48299" y="18451"/>
                  </a:cubicBezTo>
                  <a:cubicBezTo>
                    <a:pt x="48299" y="18390"/>
                    <a:pt x="48269" y="18360"/>
                    <a:pt x="48238" y="18360"/>
                  </a:cubicBezTo>
                  <a:cubicBezTo>
                    <a:pt x="48238" y="18354"/>
                    <a:pt x="48237" y="18352"/>
                    <a:pt x="48235" y="18352"/>
                  </a:cubicBezTo>
                  <a:close/>
                  <a:moveTo>
                    <a:pt x="46627" y="18329"/>
                  </a:moveTo>
                  <a:lnTo>
                    <a:pt x="46627" y="18329"/>
                  </a:lnTo>
                  <a:cubicBezTo>
                    <a:pt x="46536" y="18360"/>
                    <a:pt x="46445" y="18360"/>
                    <a:pt x="46384" y="18512"/>
                  </a:cubicBezTo>
                  <a:cubicBezTo>
                    <a:pt x="46455" y="18594"/>
                    <a:pt x="46507" y="18636"/>
                    <a:pt x="46545" y="18636"/>
                  </a:cubicBezTo>
                  <a:cubicBezTo>
                    <a:pt x="46604" y="18636"/>
                    <a:pt x="46627" y="18534"/>
                    <a:pt x="46627" y="18329"/>
                  </a:cubicBezTo>
                  <a:close/>
                  <a:moveTo>
                    <a:pt x="53908" y="18564"/>
                  </a:moveTo>
                  <a:cubicBezTo>
                    <a:pt x="53891" y="18564"/>
                    <a:pt x="53886" y="18609"/>
                    <a:pt x="53861" y="18633"/>
                  </a:cubicBezTo>
                  <a:cubicBezTo>
                    <a:pt x="53892" y="18694"/>
                    <a:pt x="53922" y="18724"/>
                    <a:pt x="53922" y="18724"/>
                  </a:cubicBezTo>
                  <a:cubicBezTo>
                    <a:pt x="53953" y="18724"/>
                    <a:pt x="53953" y="18664"/>
                    <a:pt x="53983" y="18633"/>
                  </a:cubicBezTo>
                  <a:cubicBezTo>
                    <a:pt x="53953" y="18603"/>
                    <a:pt x="53953" y="18572"/>
                    <a:pt x="53922" y="18572"/>
                  </a:cubicBezTo>
                  <a:cubicBezTo>
                    <a:pt x="53916" y="18567"/>
                    <a:pt x="53912" y="18564"/>
                    <a:pt x="53908" y="18564"/>
                  </a:cubicBezTo>
                  <a:close/>
                  <a:moveTo>
                    <a:pt x="46627" y="19211"/>
                  </a:moveTo>
                  <a:cubicBezTo>
                    <a:pt x="46597" y="19211"/>
                    <a:pt x="46566" y="19272"/>
                    <a:pt x="46536" y="19302"/>
                  </a:cubicBezTo>
                  <a:cubicBezTo>
                    <a:pt x="46566" y="19363"/>
                    <a:pt x="46597" y="19424"/>
                    <a:pt x="46627" y="19424"/>
                  </a:cubicBezTo>
                  <a:cubicBezTo>
                    <a:pt x="46627" y="19424"/>
                    <a:pt x="46658" y="19363"/>
                    <a:pt x="46658" y="19302"/>
                  </a:cubicBezTo>
                  <a:cubicBezTo>
                    <a:pt x="46658" y="19272"/>
                    <a:pt x="46627" y="19211"/>
                    <a:pt x="46627" y="192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3" name="Google Shape;853;p13"/>
            <p:cNvSpPr/>
            <p:nvPr/>
          </p:nvSpPr>
          <p:spPr>
            <a:xfrm rot="-7647254">
              <a:off x="-2065080" y="3801399"/>
              <a:ext cx="4826953" cy="2211068"/>
            </a:xfrm>
            <a:custGeom>
              <a:avLst/>
              <a:gdLst/>
              <a:ahLst/>
              <a:cxnLst/>
              <a:rect l="l" t="t" r="r" b="b"/>
              <a:pathLst>
                <a:path w="74531" h="34141" extrusionOk="0">
                  <a:moveTo>
                    <a:pt x="74500" y="0"/>
                  </a:moveTo>
                  <a:cubicBezTo>
                    <a:pt x="61457" y="8037"/>
                    <a:pt x="44860" y="12481"/>
                    <a:pt x="28275" y="12481"/>
                  </a:cubicBezTo>
                  <a:cubicBezTo>
                    <a:pt x="24222" y="12481"/>
                    <a:pt x="20170" y="12215"/>
                    <a:pt x="16171" y="11672"/>
                  </a:cubicBezTo>
                  <a:cubicBezTo>
                    <a:pt x="12463" y="11186"/>
                    <a:pt x="8815" y="10456"/>
                    <a:pt x="5198" y="9696"/>
                  </a:cubicBezTo>
                  <a:cubicBezTo>
                    <a:pt x="3466" y="9332"/>
                    <a:pt x="1733" y="9028"/>
                    <a:pt x="1" y="8663"/>
                  </a:cubicBezTo>
                  <a:lnTo>
                    <a:pt x="1" y="20578"/>
                  </a:lnTo>
                  <a:cubicBezTo>
                    <a:pt x="8511" y="23739"/>
                    <a:pt x="17022" y="26931"/>
                    <a:pt x="25533" y="30122"/>
                  </a:cubicBezTo>
                  <a:cubicBezTo>
                    <a:pt x="30852" y="32106"/>
                    <a:pt x="36445" y="34141"/>
                    <a:pt x="42269" y="34141"/>
                  </a:cubicBezTo>
                  <a:cubicBezTo>
                    <a:pt x="42868" y="34141"/>
                    <a:pt x="43470" y="34119"/>
                    <a:pt x="44074" y="34074"/>
                  </a:cubicBezTo>
                  <a:cubicBezTo>
                    <a:pt x="48694" y="33739"/>
                    <a:pt x="52950" y="32037"/>
                    <a:pt x="57084" y="30365"/>
                  </a:cubicBezTo>
                  <a:cubicBezTo>
                    <a:pt x="61673" y="28481"/>
                    <a:pt x="66294" y="26627"/>
                    <a:pt x="70883" y="24773"/>
                  </a:cubicBezTo>
                  <a:cubicBezTo>
                    <a:pt x="72099" y="24256"/>
                    <a:pt x="73345" y="23770"/>
                    <a:pt x="74531" y="23222"/>
                  </a:cubicBezTo>
                  <a:lnTo>
                    <a:pt x="745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4" name="Google Shape;854;p13"/>
            <p:cNvSpPr/>
            <p:nvPr/>
          </p:nvSpPr>
          <p:spPr>
            <a:xfrm rot="-5399963">
              <a:off x="-881164" y="1830699"/>
              <a:ext cx="1349519" cy="1597613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55" name="Google Shape;855;p13"/>
            <p:cNvGrpSpPr/>
            <p:nvPr/>
          </p:nvGrpSpPr>
          <p:grpSpPr>
            <a:xfrm rot="-2399347">
              <a:off x="7639392" y="4026651"/>
              <a:ext cx="2192373" cy="1455764"/>
              <a:chOff x="7516583" y="3503997"/>
              <a:chExt cx="2871812" cy="1906921"/>
            </a:xfrm>
          </p:grpSpPr>
          <p:sp>
            <p:nvSpPr>
              <p:cNvPr id="856" name="Google Shape;856;p13"/>
              <p:cNvSpPr/>
              <p:nvPr/>
            </p:nvSpPr>
            <p:spPr>
              <a:xfrm rot="1005955" flipH="1">
                <a:off x="7792284" y="3859077"/>
                <a:ext cx="2557186" cy="646709"/>
              </a:xfrm>
              <a:custGeom>
                <a:avLst/>
                <a:gdLst/>
                <a:ahLst/>
                <a:cxnLst/>
                <a:rect l="l" t="t" r="r" b="b"/>
                <a:pathLst>
                  <a:path w="37430" h="9466" extrusionOk="0">
                    <a:moveTo>
                      <a:pt x="32057" y="477"/>
                    </a:moveTo>
                    <a:cubicBezTo>
                      <a:pt x="28820" y="935"/>
                      <a:pt x="25613" y="1651"/>
                      <a:pt x="22446" y="2432"/>
                    </a:cubicBezTo>
                    <a:cubicBezTo>
                      <a:pt x="20045" y="3040"/>
                      <a:pt x="17613" y="3648"/>
                      <a:pt x="15212" y="4317"/>
                    </a:cubicBezTo>
                    <a:cubicBezTo>
                      <a:pt x="12780" y="4985"/>
                      <a:pt x="10349" y="5685"/>
                      <a:pt x="7947" y="6384"/>
                    </a:cubicBezTo>
                    <a:cubicBezTo>
                      <a:pt x="5855" y="7026"/>
                      <a:pt x="3800" y="7723"/>
                      <a:pt x="1782" y="8520"/>
                    </a:cubicBezTo>
                    <a:lnTo>
                      <a:pt x="1782" y="8520"/>
                    </a:lnTo>
                    <a:cubicBezTo>
                      <a:pt x="4504" y="6916"/>
                      <a:pt x="7383" y="5533"/>
                      <a:pt x="10349" y="4408"/>
                    </a:cubicBezTo>
                    <a:cubicBezTo>
                      <a:pt x="13905" y="3040"/>
                      <a:pt x="17583" y="2037"/>
                      <a:pt x="21352" y="1429"/>
                    </a:cubicBezTo>
                    <a:cubicBezTo>
                      <a:pt x="23632" y="1064"/>
                      <a:pt x="25911" y="821"/>
                      <a:pt x="28221" y="760"/>
                    </a:cubicBezTo>
                    <a:cubicBezTo>
                      <a:pt x="28373" y="760"/>
                      <a:pt x="28373" y="517"/>
                      <a:pt x="28221" y="517"/>
                    </a:cubicBezTo>
                    <a:cubicBezTo>
                      <a:pt x="24209" y="639"/>
                      <a:pt x="20227" y="1277"/>
                      <a:pt x="16337" y="2280"/>
                    </a:cubicBezTo>
                    <a:cubicBezTo>
                      <a:pt x="12689" y="3223"/>
                      <a:pt x="9103" y="4499"/>
                      <a:pt x="5698" y="6141"/>
                    </a:cubicBezTo>
                    <a:cubicBezTo>
                      <a:pt x="4601" y="6663"/>
                      <a:pt x="3523" y="7226"/>
                      <a:pt x="2460" y="7822"/>
                    </a:cubicBezTo>
                    <a:lnTo>
                      <a:pt x="2460" y="7822"/>
                    </a:lnTo>
                    <a:cubicBezTo>
                      <a:pt x="3831" y="6643"/>
                      <a:pt x="5203" y="5468"/>
                      <a:pt x="6701" y="4438"/>
                    </a:cubicBezTo>
                    <a:cubicBezTo>
                      <a:pt x="8616" y="3101"/>
                      <a:pt x="10714" y="2007"/>
                      <a:pt x="12993" y="1399"/>
                    </a:cubicBezTo>
                    <a:cubicBezTo>
                      <a:pt x="15394" y="760"/>
                      <a:pt x="17887" y="578"/>
                      <a:pt x="20379" y="517"/>
                    </a:cubicBezTo>
                    <a:cubicBezTo>
                      <a:pt x="22963" y="487"/>
                      <a:pt x="25547" y="487"/>
                      <a:pt x="28130" y="487"/>
                    </a:cubicBezTo>
                    <a:cubicBezTo>
                      <a:pt x="29444" y="487"/>
                      <a:pt x="30752" y="481"/>
                      <a:pt x="32057" y="477"/>
                    </a:cubicBezTo>
                    <a:close/>
                    <a:moveTo>
                      <a:pt x="37097" y="1"/>
                    </a:moveTo>
                    <a:cubicBezTo>
                      <a:pt x="36781" y="14"/>
                      <a:pt x="36466" y="31"/>
                      <a:pt x="36151" y="51"/>
                    </a:cubicBezTo>
                    <a:lnTo>
                      <a:pt x="36151" y="51"/>
                    </a:lnTo>
                    <a:cubicBezTo>
                      <a:pt x="31144" y="150"/>
                      <a:pt x="26111" y="129"/>
                      <a:pt x="21078" y="244"/>
                    </a:cubicBezTo>
                    <a:cubicBezTo>
                      <a:pt x="18616" y="305"/>
                      <a:pt x="16124" y="457"/>
                      <a:pt x="13692" y="1004"/>
                    </a:cubicBezTo>
                    <a:cubicBezTo>
                      <a:pt x="11352" y="1551"/>
                      <a:pt x="9194" y="2523"/>
                      <a:pt x="7188" y="3830"/>
                    </a:cubicBezTo>
                    <a:cubicBezTo>
                      <a:pt x="5203" y="5144"/>
                      <a:pt x="3346" y="6716"/>
                      <a:pt x="1571" y="8331"/>
                    </a:cubicBezTo>
                    <a:lnTo>
                      <a:pt x="1571" y="8331"/>
                    </a:lnTo>
                    <a:cubicBezTo>
                      <a:pt x="1080" y="8617"/>
                      <a:pt x="592" y="8911"/>
                      <a:pt x="105" y="9210"/>
                    </a:cubicBezTo>
                    <a:cubicBezTo>
                      <a:pt x="0" y="9315"/>
                      <a:pt x="77" y="9466"/>
                      <a:pt x="197" y="9466"/>
                    </a:cubicBezTo>
                    <a:cubicBezTo>
                      <a:pt x="216" y="9466"/>
                      <a:pt x="237" y="9462"/>
                      <a:pt x="257" y="9454"/>
                    </a:cubicBezTo>
                    <a:cubicBezTo>
                      <a:pt x="2537" y="8481"/>
                      <a:pt x="4878" y="7660"/>
                      <a:pt x="7279" y="6961"/>
                    </a:cubicBezTo>
                    <a:cubicBezTo>
                      <a:pt x="9680" y="6292"/>
                      <a:pt x="12081" y="5745"/>
                      <a:pt x="14483" y="5137"/>
                    </a:cubicBezTo>
                    <a:cubicBezTo>
                      <a:pt x="19285" y="3952"/>
                      <a:pt x="24027" y="2523"/>
                      <a:pt x="28890" y="1581"/>
                    </a:cubicBezTo>
                    <a:cubicBezTo>
                      <a:pt x="31626" y="1064"/>
                      <a:pt x="34361" y="700"/>
                      <a:pt x="37097" y="487"/>
                    </a:cubicBezTo>
                    <a:cubicBezTo>
                      <a:pt x="37391" y="458"/>
                      <a:pt x="37429" y="30"/>
                      <a:pt x="37128" y="30"/>
                    </a:cubicBezTo>
                    <a:cubicBezTo>
                      <a:pt x="37118" y="30"/>
                      <a:pt x="37108" y="30"/>
                      <a:pt x="37097" y="31"/>
                    </a:cubicBezTo>
                    <a:lnTo>
                      <a:pt x="370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57" name="Google Shape;857;p13"/>
              <p:cNvSpPr/>
              <p:nvPr/>
            </p:nvSpPr>
            <p:spPr>
              <a:xfrm rot="1005955" flipH="1">
                <a:off x="7531465" y="4152605"/>
                <a:ext cx="2828823" cy="520045"/>
              </a:xfrm>
              <a:custGeom>
                <a:avLst/>
                <a:gdLst/>
                <a:ahLst/>
                <a:cxnLst/>
                <a:rect l="l" t="t" r="r" b="b"/>
                <a:pathLst>
                  <a:path w="41406" h="7612" extrusionOk="0">
                    <a:moveTo>
                      <a:pt x="34341" y="1838"/>
                    </a:moveTo>
                    <a:cubicBezTo>
                      <a:pt x="34428" y="1838"/>
                      <a:pt x="34516" y="1838"/>
                      <a:pt x="34603" y="1838"/>
                    </a:cubicBezTo>
                    <a:lnTo>
                      <a:pt x="34603" y="1838"/>
                    </a:lnTo>
                    <a:cubicBezTo>
                      <a:pt x="31479" y="2655"/>
                      <a:pt x="28384" y="3641"/>
                      <a:pt x="25235" y="4347"/>
                    </a:cubicBezTo>
                    <a:cubicBezTo>
                      <a:pt x="22590" y="4955"/>
                      <a:pt x="19885" y="5289"/>
                      <a:pt x="17180" y="5381"/>
                    </a:cubicBezTo>
                    <a:cubicBezTo>
                      <a:pt x="14475" y="5502"/>
                      <a:pt x="11800" y="5472"/>
                      <a:pt x="9095" y="5624"/>
                    </a:cubicBezTo>
                    <a:cubicBezTo>
                      <a:pt x="7856" y="5687"/>
                      <a:pt x="6607" y="5787"/>
                      <a:pt x="5368" y="5954"/>
                    </a:cubicBezTo>
                    <a:lnTo>
                      <a:pt x="5368" y="5954"/>
                    </a:lnTo>
                    <a:cubicBezTo>
                      <a:pt x="8463" y="5026"/>
                      <a:pt x="11611" y="4260"/>
                      <a:pt x="14809" y="3648"/>
                    </a:cubicBezTo>
                    <a:cubicBezTo>
                      <a:pt x="19703" y="2706"/>
                      <a:pt x="24657" y="2128"/>
                      <a:pt x="29612" y="1946"/>
                    </a:cubicBezTo>
                    <a:cubicBezTo>
                      <a:pt x="31182" y="1878"/>
                      <a:pt x="32762" y="1838"/>
                      <a:pt x="34341" y="1838"/>
                    </a:cubicBezTo>
                    <a:close/>
                    <a:moveTo>
                      <a:pt x="31843" y="1"/>
                    </a:moveTo>
                    <a:cubicBezTo>
                      <a:pt x="29486" y="1"/>
                      <a:pt x="27129" y="110"/>
                      <a:pt x="24779" y="335"/>
                    </a:cubicBezTo>
                    <a:cubicBezTo>
                      <a:pt x="19399" y="852"/>
                      <a:pt x="14049" y="1915"/>
                      <a:pt x="8912" y="3557"/>
                    </a:cubicBezTo>
                    <a:cubicBezTo>
                      <a:pt x="6055" y="4499"/>
                      <a:pt x="3228" y="5563"/>
                      <a:pt x="493" y="6809"/>
                    </a:cubicBezTo>
                    <a:cubicBezTo>
                      <a:pt x="388" y="6861"/>
                      <a:pt x="441" y="7004"/>
                      <a:pt x="535" y="7004"/>
                    </a:cubicBezTo>
                    <a:cubicBezTo>
                      <a:pt x="551" y="7004"/>
                      <a:pt x="567" y="7000"/>
                      <a:pt x="584" y="6992"/>
                    </a:cubicBezTo>
                    <a:cubicBezTo>
                      <a:pt x="5538" y="4803"/>
                      <a:pt x="10706" y="3192"/>
                      <a:pt x="15995" y="2067"/>
                    </a:cubicBezTo>
                    <a:cubicBezTo>
                      <a:pt x="21107" y="1004"/>
                      <a:pt x="26334" y="486"/>
                      <a:pt x="31565" y="486"/>
                    </a:cubicBezTo>
                    <a:cubicBezTo>
                      <a:pt x="31714" y="486"/>
                      <a:pt x="31864" y="486"/>
                      <a:pt x="32013" y="487"/>
                    </a:cubicBezTo>
                    <a:cubicBezTo>
                      <a:pt x="34367" y="487"/>
                      <a:pt x="36739" y="598"/>
                      <a:pt x="39087" y="836"/>
                    </a:cubicBezTo>
                    <a:lnTo>
                      <a:pt x="39087" y="836"/>
                    </a:lnTo>
                    <a:cubicBezTo>
                      <a:pt x="37823" y="1057"/>
                      <a:pt x="36570" y="1339"/>
                      <a:pt x="35323" y="1654"/>
                    </a:cubicBezTo>
                    <a:lnTo>
                      <a:pt x="35323" y="1654"/>
                    </a:lnTo>
                    <a:cubicBezTo>
                      <a:pt x="34763" y="1645"/>
                      <a:pt x="34203" y="1640"/>
                      <a:pt x="33644" y="1640"/>
                    </a:cubicBezTo>
                    <a:cubicBezTo>
                      <a:pt x="30093" y="1640"/>
                      <a:pt x="26547" y="1823"/>
                      <a:pt x="23016" y="2189"/>
                    </a:cubicBezTo>
                    <a:cubicBezTo>
                      <a:pt x="18061" y="2736"/>
                      <a:pt x="13168" y="3587"/>
                      <a:pt x="8365" y="4803"/>
                    </a:cubicBezTo>
                    <a:cubicBezTo>
                      <a:pt x="6016" y="5403"/>
                      <a:pt x="3688" y="6049"/>
                      <a:pt x="1384" y="6777"/>
                    </a:cubicBezTo>
                    <a:lnTo>
                      <a:pt x="1384" y="6777"/>
                    </a:lnTo>
                    <a:cubicBezTo>
                      <a:pt x="1002" y="6889"/>
                      <a:pt x="624" y="7011"/>
                      <a:pt x="250" y="7143"/>
                    </a:cubicBezTo>
                    <a:cubicBezTo>
                      <a:pt x="1" y="7226"/>
                      <a:pt x="79" y="7611"/>
                      <a:pt x="324" y="7611"/>
                    </a:cubicBezTo>
                    <a:cubicBezTo>
                      <a:pt x="348" y="7611"/>
                      <a:pt x="374" y="7608"/>
                      <a:pt x="402" y="7599"/>
                    </a:cubicBezTo>
                    <a:cubicBezTo>
                      <a:pt x="2924" y="6779"/>
                      <a:pt x="5569" y="6384"/>
                      <a:pt x="8244" y="6232"/>
                    </a:cubicBezTo>
                    <a:cubicBezTo>
                      <a:pt x="10918" y="6080"/>
                      <a:pt x="13593" y="6080"/>
                      <a:pt x="16298" y="5988"/>
                    </a:cubicBezTo>
                    <a:cubicBezTo>
                      <a:pt x="18973" y="5928"/>
                      <a:pt x="21648" y="5684"/>
                      <a:pt x="24293" y="5137"/>
                    </a:cubicBezTo>
                    <a:cubicBezTo>
                      <a:pt x="26937" y="4590"/>
                      <a:pt x="29521" y="3800"/>
                      <a:pt x="32104" y="3070"/>
                    </a:cubicBezTo>
                    <a:cubicBezTo>
                      <a:pt x="33633" y="2645"/>
                      <a:pt x="35163" y="2227"/>
                      <a:pt x="36704" y="1869"/>
                    </a:cubicBezTo>
                    <a:lnTo>
                      <a:pt x="36704" y="1869"/>
                    </a:lnTo>
                    <a:cubicBezTo>
                      <a:pt x="37147" y="1881"/>
                      <a:pt x="37590" y="1896"/>
                      <a:pt x="38031" y="1915"/>
                    </a:cubicBezTo>
                    <a:cubicBezTo>
                      <a:pt x="38183" y="1915"/>
                      <a:pt x="38183" y="1733"/>
                      <a:pt x="38031" y="1733"/>
                    </a:cubicBezTo>
                    <a:cubicBezTo>
                      <a:pt x="37825" y="1724"/>
                      <a:pt x="37619" y="1716"/>
                      <a:pt x="37414" y="1709"/>
                    </a:cubicBezTo>
                    <a:lnTo>
                      <a:pt x="37414" y="1709"/>
                    </a:lnTo>
                    <a:cubicBezTo>
                      <a:pt x="38612" y="1446"/>
                      <a:pt x="39819" y="1223"/>
                      <a:pt x="41041" y="1064"/>
                    </a:cubicBezTo>
                    <a:cubicBezTo>
                      <a:pt x="41375" y="1034"/>
                      <a:pt x="41405" y="578"/>
                      <a:pt x="41041" y="548"/>
                    </a:cubicBezTo>
                    <a:cubicBezTo>
                      <a:pt x="37981" y="187"/>
                      <a:pt x="34911" y="1"/>
                      <a:pt x="318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58" name="Google Shape;858;p13"/>
              <p:cNvSpPr/>
              <p:nvPr/>
            </p:nvSpPr>
            <p:spPr>
              <a:xfrm rot="1005955" flipH="1">
                <a:off x="7535022" y="4673167"/>
                <a:ext cx="2825749" cy="337360"/>
              </a:xfrm>
              <a:custGeom>
                <a:avLst/>
                <a:gdLst/>
                <a:ahLst/>
                <a:cxnLst/>
                <a:rect l="l" t="t" r="r" b="b"/>
                <a:pathLst>
                  <a:path w="41361" h="4938" extrusionOk="0">
                    <a:moveTo>
                      <a:pt x="16736" y="2125"/>
                    </a:moveTo>
                    <a:cubicBezTo>
                      <a:pt x="21102" y="2125"/>
                      <a:pt x="25482" y="2453"/>
                      <a:pt x="29788" y="3021"/>
                    </a:cubicBezTo>
                    <a:cubicBezTo>
                      <a:pt x="32034" y="3317"/>
                      <a:pt x="34279" y="3694"/>
                      <a:pt x="36508" y="4134"/>
                    </a:cubicBezTo>
                    <a:lnTo>
                      <a:pt x="36508" y="4134"/>
                    </a:lnTo>
                    <a:cubicBezTo>
                      <a:pt x="32725" y="3990"/>
                      <a:pt x="28924" y="3946"/>
                      <a:pt x="25138" y="3903"/>
                    </a:cubicBezTo>
                    <a:cubicBezTo>
                      <a:pt x="19849" y="3842"/>
                      <a:pt x="14560" y="3781"/>
                      <a:pt x="9271" y="3538"/>
                    </a:cubicBezTo>
                    <a:cubicBezTo>
                      <a:pt x="7014" y="3445"/>
                      <a:pt x="4738" y="3281"/>
                      <a:pt x="2472" y="3100"/>
                    </a:cubicBezTo>
                    <a:lnTo>
                      <a:pt x="2472" y="3100"/>
                    </a:lnTo>
                    <a:cubicBezTo>
                      <a:pt x="6655" y="2493"/>
                      <a:pt x="10896" y="2192"/>
                      <a:pt x="15138" y="2140"/>
                    </a:cubicBezTo>
                    <a:cubicBezTo>
                      <a:pt x="15670" y="2130"/>
                      <a:pt x="16203" y="2125"/>
                      <a:pt x="16736" y="2125"/>
                    </a:cubicBezTo>
                    <a:close/>
                    <a:moveTo>
                      <a:pt x="18296" y="1"/>
                    </a:moveTo>
                    <a:cubicBezTo>
                      <a:pt x="15409" y="1"/>
                      <a:pt x="12524" y="207"/>
                      <a:pt x="9666" y="620"/>
                    </a:cubicBezTo>
                    <a:cubicBezTo>
                      <a:pt x="6688" y="1015"/>
                      <a:pt x="3739" y="1684"/>
                      <a:pt x="882" y="2565"/>
                    </a:cubicBezTo>
                    <a:cubicBezTo>
                      <a:pt x="718" y="2593"/>
                      <a:pt x="776" y="2817"/>
                      <a:pt x="900" y="2817"/>
                    </a:cubicBezTo>
                    <a:cubicBezTo>
                      <a:pt x="913" y="2817"/>
                      <a:pt x="928" y="2815"/>
                      <a:pt x="943" y="2809"/>
                    </a:cubicBezTo>
                    <a:cubicBezTo>
                      <a:pt x="6080" y="1410"/>
                      <a:pt x="11338" y="620"/>
                      <a:pt x="16657" y="529"/>
                    </a:cubicBezTo>
                    <a:cubicBezTo>
                      <a:pt x="17021" y="523"/>
                      <a:pt x="17384" y="520"/>
                      <a:pt x="17747" y="520"/>
                    </a:cubicBezTo>
                    <a:cubicBezTo>
                      <a:pt x="22699" y="520"/>
                      <a:pt x="27618" y="1098"/>
                      <a:pt x="32433" y="2231"/>
                    </a:cubicBezTo>
                    <a:cubicBezTo>
                      <a:pt x="34708" y="2782"/>
                      <a:pt x="36964" y="3446"/>
                      <a:pt x="39172" y="4253"/>
                    </a:cubicBezTo>
                    <a:lnTo>
                      <a:pt x="39172" y="4253"/>
                    </a:lnTo>
                    <a:cubicBezTo>
                      <a:pt x="38749" y="4231"/>
                      <a:pt x="38326" y="4211"/>
                      <a:pt x="37902" y="4192"/>
                    </a:cubicBezTo>
                    <a:lnTo>
                      <a:pt x="37902" y="4192"/>
                    </a:lnTo>
                    <a:cubicBezTo>
                      <a:pt x="33138" y="3182"/>
                      <a:pt x="28287" y="2469"/>
                      <a:pt x="23436" y="2140"/>
                    </a:cubicBezTo>
                    <a:cubicBezTo>
                      <a:pt x="20813" y="1946"/>
                      <a:pt x="18174" y="1846"/>
                      <a:pt x="15535" y="1846"/>
                    </a:cubicBezTo>
                    <a:cubicBezTo>
                      <a:pt x="13219" y="1846"/>
                      <a:pt x="10904" y="1923"/>
                      <a:pt x="8603" y="2079"/>
                    </a:cubicBezTo>
                    <a:cubicBezTo>
                      <a:pt x="5837" y="2262"/>
                      <a:pt x="3071" y="2565"/>
                      <a:pt x="305" y="2930"/>
                    </a:cubicBezTo>
                    <a:cubicBezTo>
                      <a:pt x="1" y="2991"/>
                      <a:pt x="122" y="3386"/>
                      <a:pt x="365" y="3417"/>
                    </a:cubicBezTo>
                    <a:cubicBezTo>
                      <a:pt x="5624" y="4024"/>
                      <a:pt x="10943" y="4176"/>
                      <a:pt x="16202" y="4298"/>
                    </a:cubicBezTo>
                    <a:cubicBezTo>
                      <a:pt x="21521" y="4420"/>
                      <a:pt x="26810" y="4420"/>
                      <a:pt x="32099" y="4572"/>
                    </a:cubicBezTo>
                    <a:cubicBezTo>
                      <a:pt x="35053" y="4632"/>
                      <a:pt x="37978" y="4752"/>
                      <a:pt x="40933" y="4932"/>
                    </a:cubicBezTo>
                    <a:lnTo>
                      <a:pt x="40933" y="4932"/>
                    </a:lnTo>
                    <a:cubicBezTo>
                      <a:pt x="40936" y="4933"/>
                      <a:pt x="40940" y="4935"/>
                      <a:pt x="40944" y="4936"/>
                    </a:cubicBezTo>
                    <a:cubicBezTo>
                      <a:pt x="40944" y="4935"/>
                      <a:pt x="40944" y="4934"/>
                      <a:pt x="40944" y="4933"/>
                    </a:cubicBezTo>
                    <a:lnTo>
                      <a:pt x="40944" y="4933"/>
                    </a:lnTo>
                    <a:cubicBezTo>
                      <a:pt x="40964" y="4934"/>
                      <a:pt x="40984" y="4935"/>
                      <a:pt x="41004" y="4936"/>
                    </a:cubicBezTo>
                    <a:cubicBezTo>
                      <a:pt x="41015" y="4937"/>
                      <a:pt x="41024" y="4938"/>
                      <a:pt x="41034" y="4938"/>
                    </a:cubicBezTo>
                    <a:cubicBezTo>
                      <a:pt x="41340" y="4938"/>
                      <a:pt x="41361" y="4478"/>
                      <a:pt x="41096" y="4389"/>
                    </a:cubicBezTo>
                    <a:cubicBezTo>
                      <a:pt x="36111" y="2383"/>
                      <a:pt x="30883" y="1076"/>
                      <a:pt x="25563" y="438"/>
                    </a:cubicBezTo>
                    <a:cubicBezTo>
                      <a:pt x="23149" y="146"/>
                      <a:pt x="20722" y="1"/>
                      <a:pt x="182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859" name="Google Shape;859;p13"/>
            <p:cNvSpPr/>
            <p:nvPr/>
          </p:nvSpPr>
          <p:spPr>
            <a:xfrm rot="2472023" flipH="1">
              <a:off x="7141792" y="294743"/>
              <a:ext cx="4596279" cy="3898892"/>
            </a:xfrm>
            <a:custGeom>
              <a:avLst/>
              <a:gdLst/>
              <a:ahLst/>
              <a:cxnLst/>
              <a:rect l="l" t="t" r="r" b="b"/>
              <a:pathLst>
                <a:path w="64075" h="54353" extrusionOk="0">
                  <a:moveTo>
                    <a:pt x="60093" y="1"/>
                  </a:moveTo>
                  <a:cubicBezTo>
                    <a:pt x="58573" y="3193"/>
                    <a:pt x="57023" y="6384"/>
                    <a:pt x="55503" y="9576"/>
                  </a:cubicBezTo>
                  <a:lnTo>
                    <a:pt x="54926" y="10761"/>
                  </a:lnTo>
                  <a:cubicBezTo>
                    <a:pt x="54196" y="12281"/>
                    <a:pt x="53436" y="13831"/>
                    <a:pt x="52251" y="15016"/>
                  </a:cubicBezTo>
                  <a:cubicBezTo>
                    <a:pt x="51217" y="16019"/>
                    <a:pt x="49941" y="16719"/>
                    <a:pt x="48846" y="17661"/>
                  </a:cubicBezTo>
                  <a:cubicBezTo>
                    <a:pt x="46779" y="19424"/>
                    <a:pt x="45503" y="21947"/>
                    <a:pt x="44317" y="24378"/>
                  </a:cubicBezTo>
                  <a:cubicBezTo>
                    <a:pt x="42494" y="28086"/>
                    <a:pt x="40700" y="31795"/>
                    <a:pt x="38877" y="35473"/>
                  </a:cubicBezTo>
                  <a:cubicBezTo>
                    <a:pt x="37326" y="38695"/>
                    <a:pt x="35685" y="41977"/>
                    <a:pt x="33193" y="44500"/>
                  </a:cubicBezTo>
                  <a:cubicBezTo>
                    <a:pt x="30919" y="46774"/>
                    <a:pt x="28013" y="48187"/>
                    <a:pt x="24844" y="48187"/>
                  </a:cubicBezTo>
                  <a:cubicBezTo>
                    <a:pt x="24539" y="48187"/>
                    <a:pt x="24231" y="48174"/>
                    <a:pt x="23922" y="48148"/>
                  </a:cubicBezTo>
                  <a:cubicBezTo>
                    <a:pt x="20183" y="47813"/>
                    <a:pt x="16779" y="45686"/>
                    <a:pt x="12949" y="45564"/>
                  </a:cubicBezTo>
                  <a:cubicBezTo>
                    <a:pt x="12861" y="45562"/>
                    <a:pt x="12772" y="45561"/>
                    <a:pt x="12683" y="45561"/>
                  </a:cubicBezTo>
                  <a:cubicBezTo>
                    <a:pt x="10117" y="45561"/>
                    <a:pt x="7550" y="46335"/>
                    <a:pt x="4984" y="46335"/>
                  </a:cubicBezTo>
                  <a:cubicBezTo>
                    <a:pt x="4812" y="46335"/>
                    <a:pt x="4640" y="46331"/>
                    <a:pt x="4469" y="46324"/>
                  </a:cubicBezTo>
                  <a:cubicBezTo>
                    <a:pt x="2949" y="46263"/>
                    <a:pt x="1459" y="45868"/>
                    <a:pt x="0" y="45442"/>
                  </a:cubicBezTo>
                  <a:lnTo>
                    <a:pt x="0" y="53132"/>
                  </a:lnTo>
                  <a:cubicBezTo>
                    <a:pt x="4499" y="53740"/>
                    <a:pt x="8998" y="54196"/>
                    <a:pt x="13557" y="54348"/>
                  </a:cubicBezTo>
                  <a:cubicBezTo>
                    <a:pt x="13633" y="54351"/>
                    <a:pt x="13710" y="54352"/>
                    <a:pt x="13787" y="54352"/>
                  </a:cubicBezTo>
                  <a:cubicBezTo>
                    <a:pt x="15491" y="54352"/>
                    <a:pt x="17375" y="53735"/>
                    <a:pt x="19119" y="53619"/>
                  </a:cubicBezTo>
                  <a:cubicBezTo>
                    <a:pt x="23071" y="53345"/>
                    <a:pt x="27174" y="53528"/>
                    <a:pt x="31004" y="52312"/>
                  </a:cubicBezTo>
                  <a:cubicBezTo>
                    <a:pt x="35867" y="50762"/>
                    <a:pt x="39728" y="47145"/>
                    <a:pt x="43406" y="43619"/>
                  </a:cubicBezTo>
                  <a:cubicBezTo>
                    <a:pt x="44074" y="42980"/>
                    <a:pt x="44743" y="42312"/>
                    <a:pt x="45229" y="41521"/>
                  </a:cubicBezTo>
                  <a:cubicBezTo>
                    <a:pt x="45776" y="40579"/>
                    <a:pt x="46020" y="39515"/>
                    <a:pt x="46232" y="38451"/>
                  </a:cubicBezTo>
                  <a:cubicBezTo>
                    <a:pt x="47023" y="34561"/>
                    <a:pt x="47631" y="30488"/>
                    <a:pt x="49758" y="27114"/>
                  </a:cubicBezTo>
                  <a:cubicBezTo>
                    <a:pt x="52372" y="23010"/>
                    <a:pt x="56962" y="20366"/>
                    <a:pt x="59211" y="16050"/>
                  </a:cubicBezTo>
                  <a:cubicBezTo>
                    <a:pt x="61825" y="11095"/>
                    <a:pt x="60883" y="4712"/>
                    <a:pt x="64014" y="92"/>
                  </a:cubicBezTo>
                  <a:cubicBezTo>
                    <a:pt x="64044" y="62"/>
                    <a:pt x="64075" y="31"/>
                    <a:pt x="640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0" name="Google Shape;860;p13"/>
            <p:cNvSpPr/>
            <p:nvPr/>
          </p:nvSpPr>
          <p:spPr>
            <a:xfrm rot="10800000" flipH="1">
              <a:off x="8064235" y="2259138"/>
              <a:ext cx="1079775" cy="1292612"/>
            </a:xfrm>
            <a:custGeom>
              <a:avLst/>
              <a:gdLst/>
              <a:ahLst/>
              <a:cxnLst/>
              <a:rect l="l" t="t" r="r" b="b"/>
              <a:pathLst>
                <a:path w="7965" h="9535" extrusionOk="0">
                  <a:moveTo>
                    <a:pt x="2223" y="1"/>
                  </a:moveTo>
                  <a:cubicBezTo>
                    <a:pt x="1669" y="1"/>
                    <a:pt x="1129" y="158"/>
                    <a:pt x="639" y="537"/>
                  </a:cubicBezTo>
                  <a:cubicBezTo>
                    <a:pt x="92" y="932"/>
                    <a:pt x="0" y="1388"/>
                    <a:pt x="92" y="2026"/>
                  </a:cubicBezTo>
                  <a:cubicBezTo>
                    <a:pt x="183" y="2573"/>
                    <a:pt x="426" y="3151"/>
                    <a:pt x="608" y="3698"/>
                  </a:cubicBezTo>
                  <a:cubicBezTo>
                    <a:pt x="669" y="4063"/>
                    <a:pt x="791" y="4397"/>
                    <a:pt x="943" y="4732"/>
                  </a:cubicBezTo>
                  <a:cubicBezTo>
                    <a:pt x="1064" y="5187"/>
                    <a:pt x="1155" y="5643"/>
                    <a:pt x="1368" y="6069"/>
                  </a:cubicBezTo>
                  <a:cubicBezTo>
                    <a:pt x="2219" y="7589"/>
                    <a:pt x="4286" y="7619"/>
                    <a:pt x="5988" y="8136"/>
                  </a:cubicBezTo>
                  <a:cubicBezTo>
                    <a:pt x="6353" y="8318"/>
                    <a:pt x="6718" y="8470"/>
                    <a:pt x="7113" y="8653"/>
                  </a:cubicBezTo>
                  <a:cubicBezTo>
                    <a:pt x="7447" y="8865"/>
                    <a:pt x="7721" y="9169"/>
                    <a:pt x="7964" y="9534"/>
                  </a:cubicBezTo>
                  <a:lnTo>
                    <a:pt x="7964" y="4032"/>
                  </a:lnTo>
                  <a:cubicBezTo>
                    <a:pt x="7539" y="3546"/>
                    <a:pt x="7143" y="3060"/>
                    <a:pt x="6748" y="2604"/>
                  </a:cubicBezTo>
                  <a:cubicBezTo>
                    <a:pt x="5784" y="1502"/>
                    <a:pt x="3935" y="1"/>
                    <a:pt x="22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1" name="Google Shape;861;p13"/>
            <p:cNvSpPr/>
            <p:nvPr/>
          </p:nvSpPr>
          <p:spPr>
            <a:xfrm rot="10800000" flipH="1">
              <a:off x="8608116" y="1418648"/>
              <a:ext cx="531686" cy="806069"/>
            </a:xfrm>
            <a:custGeom>
              <a:avLst/>
              <a:gdLst/>
              <a:ahLst/>
              <a:cxnLst/>
              <a:rect l="l" t="t" r="r" b="b"/>
              <a:pathLst>
                <a:path w="3922" h="5946" extrusionOk="0">
                  <a:moveTo>
                    <a:pt x="1810" y="0"/>
                  </a:moveTo>
                  <a:cubicBezTo>
                    <a:pt x="1311" y="0"/>
                    <a:pt x="827" y="122"/>
                    <a:pt x="426" y="414"/>
                  </a:cubicBezTo>
                  <a:cubicBezTo>
                    <a:pt x="183" y="596"/>
                    <a:pt x="1" y="900"/>
                    <a:pt x="31" y="1204"/>
                  </a:cubicBezTo>
                  <a:cubicBezTo>
                    <a:pt x="153" y="2237"/>
                    <a:pt x="791" y="3545"/>
                    <a:pt x="1308" y="4426"/>
                  </a:cubicBezTo>
                  <a:cubicBezTo>
                    <a:pt x="1885" y="5459"/>
                    <a:pt x="2888" y="5216"/>
                    <a:pt x="3770" y="5855"/>
                  </a:cubicBezTo>
                  <a:cubicBezTo>
                    <a:pt x="3830" y="5885"/>
                    <a:pt x="3891" y="5946"/>
                    <a:pt x="3922" y="5946"/>
                  </a:cubicBezTo>
                  <a:lnTo>
                    <a:pt x="3922" y="657"/>
                  </a:lnTo>
                  <a:cubicBezTo>
                    <a:pt x="3338" y="274"/>
                    <a:pt x="2557" y="0"/>
                    <a:pt x="1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862" name="Google Shape;862;p13"/>
            <p:cNvGrpSpPr/>
            <p:nvPr/>
          </p:nvGrpSpPr>
          <p:grpSpPr>
            <a:xfrm rot="4741720">
              <a:off x="6941964" y="-1140694"/>
              <a:ext cx="1098637" cy="2492045"/>
              <a:chOff x="7906300" y="1921475"/>
              <a:chExt cx="541825" cy="1229025"/>
            </a:xfrm>
          </p:grpSpPr>
          <p:sp>
            <p:nvSpPr>
              <p:cNvPr id="863" name="Google Shape;863;p13"/>
              <p:cNvSpPr/>
              <p:nvPr/>
            </p:nvSpPr>
            <p:spPr>
              <a:xfrm>
                <a:off x="8337150" y="2459150"/>
                <a:ext cx="9150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65" y="30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4" name="Google Shape;864;p13"/>
              <p:cNvSpPr/>
              <p:nvPr/>
            </p:nvSpPr>
            <p:spPr>
              <a:xfrm>
                <a:off x="8346275" y="2378600"/>
                <a:ext cx="915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5" extrusionOk="0">
                    <a:moveTo>
                      <a:pt x="183" y="1"/>
                    </a:moveTo>
                    <a:cubicBezTo>
                      <a:pt x="0" y="1"/>
                      <a:pt x="0" y="275"/>
                      <a:pt x="183" y="275"/>
                    </a:cubicBezTo>
                    <a:cubicBezTo>
                      <a:pt x="365" y="27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5" name="Google Shape;865;p13"/>
              <p:cNvSpPr/>
              <p:nvPr/>
            </p:nvSpPr>
            <p:spPr>
              <a:xfrm>
                <a:off x="8370600" y="2502475"/>
                <a:ext cx="144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8" h="457" extrusionOk="0">
                    <a:moveTo>
                      <a:pt x="304" y="0"/>
                    </a:moveTo>
                    <a:cubicBezTo>
                      <a:pt x="0" y="0"/>
                      <a:pt x="0" y="456"/>
                      <a:pt x="304" y="456"/>
                    </a:cubicBezTo>
                    <a:cubicBezTo>
                      <a:pt x="578" y="456"/>
                      <a:pt x="578" y="0"/>
                      <a:pt x="3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6" name="Google Shape;866;p13"/>
              <p:cNvSpPr/>
              <p:nvPr/>
            </p:nvSpPr>
            <p:spPr>
              <a:xfrm>
                <a:off x="8433650" y="2430275"/>
                <a:ext cx="1447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578" y="45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7" name="Google Shape;867;p13"/>
              <p:cNvSpPr/>
              <p:nvPr/>
            </p:nvSpPr>
            <p:spPr>
              <a:xfrm>
                <a:off x="8344750" y="2467525"/>
                <a:ext cx="12175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7" h="366" extrusionOk="0">
                    <a:moveTo>
                      <a:pt x="244" y="0"/>
                    </a:moveTo>
                    <a:cubicBezTo>
                      <a:pt x="1" y="0"/>
                      <a:pt x="1" y="365"/>
                      <a:pt x="244" y="365"/>
                    </a:cubicBezTo>
                    <a:cubicBezTo>
                      <a:pt x="487" y="365"/>
                      <a:pt x="487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8" name="Google Shape;868;p13"/>
              <p:cNvSpPr/>
              <p:nvPr/>
            </p:nvSpPr>
            <p:spPr>
              <a:xfrm>
                <a:off x="8261925" y="2528875"/>
                <a:ext cx="21300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506" extrusionOk="0">
                    <a:moveTo>
                      <a:pt x="607" y="1"/>
                    </a:moveTo>
                    <a:cubicBezTo>
                      <a:pt x="509" y="1"/>
                      <a:pt x="421" y="60"/>
                      <a:pt x="396" y="160"/>
                    </a:cubicBezTo>
                    <a:cubicBezTo>
                      <a:pt x="274" y="525"/>
                      <a:pt x="152" y="890"/>
                      <a:pt x="31" y="1224"/>
                    </a:cubicBezTo>
                    <a:cubicBezTo>
                      <a:pt x="0" y="1346"/>
                      <a:pt x="92" y="1467"/>
                      <a:pt x="183" y="1498"/>
                    </a:cubicBezTo>
                    <a:cubicBezTo>
                      <a:pt x="204" y="1503"/>
                      <a:pt x="224" y="1505"/>
                      <a:pt x="243" y="1505"/>
                    </a:cubicBezTo>
                    <a:cubicBezTo>
                      <a:pt x="335" y="1505"/>
                      <a:pt x="406" y="1446"/>
                      <a:pt x="456" y="1346"/>
                    </a:cubicBezTo>
                    <a:cubicBezTo>
                      <a:pt x="578" y="981"/>
                      <a:pt x="700" y="647"/>
                      <a:pt x="821" y="282"/>
                    </a:cubicBezTo>
                    <a:cubicBezTo>
                      <a:pt x="852" y="160"/>
                      <a:pt x="760" y="8"/>
                      <a:pt x="669" y="8"/>
                    </a:cubicBezTo>
                    <a:cubicBezTo>
                      <a:pt x="648" y="3"/>
                      <a:pt x="627" y="1"/>
                      <a:pt x="6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69" name="Google Shape;869;p13"/>
              <p:cNvSpPr/>
              <p:nvPr/>
            </p:nvSpPr>
            <p:spPr>
              <a:xfrm>
                <a:off x="8371350" y="2403700"/>
                <a:ext cx="13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26" extrusionOk="0">
                    <a:moveTo>
                      <a:pt x="274" y="0"/>
                    </a:moveTo>
                    <a:cubicBezTo>
                      <a:pt x="0" y="0"/>
                      <a:pt x="0" y="426"/>
                      <a:pt x="274" y="426"/>
                    </a:cubicBezTo>
                    <a:cubicBezTo>
                      <a:pt x="548" y="426"/>
                      <a:pt x="548" y="0"/>
                      <a:pt x="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0" name="Google Shape;870;p13"/>
              <p:cNvSpPr/>
              <p:nvPr/>
            </p:nvSpPr>
            <p:spPr>
              <a:xfrm>
                <a:off x="8349300" y="2488800"/>
                <a:ext cx="21325" cy="28900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156" extrusionOk="0">
                    <a:moveTo>
                      <a:pt x="305" y="0"/>
                    </a:moveTo>
                    <a:cubicBezTo>
                      <a:pt x="244" y="31"/>
                      <a:pt x="183" y="61"/>
                      <a:pt x="123" y="122"/>
                    </a:cubicBezTo>
                    <a:cubicBezTo>
                      <a:pt x="123" y="152"/>
                      <a:pt x="92" y="183"/>
                      <a:pt x="62" y="213"/>
                    </a:cubicBezTo>
                    <a:cubicBezTo>
                      <a:pt x="31" y="274"/>
                      <a:pt x="1" y="335"/>
                      <a:pt x="1" y="395"/>
                    </a:cubicBezTo>
                    <a:cubicBezTo>
                      <a:pt x="31" y="517"/>
                      <a:pt x="31" y="639"/>
                      <a:pt x="31" y="760"/>
                    </a:cubicBezTo>
                    <a:cubicBezTo>
                      <a:pt x="31" y="821"/>
                      <a:pt x="31" y="882"/>
                      <a:pt x="62" y="912"/>
                    </a:cubicBezTo>
                    <a:cubicBezTo>
                      <a:pt x="92" y="973"/>
                      <a:pt x="123" y="1003"/>
                      <a:pt x="153" y="1034"/>
                    </a:cubicBezTo>
                    <a:cubicBezTo>
                      <a:pt x="183" y="1064"/>
                      <a:pt x="214" y="1095"/>
                      <a:pt x="275" y="1125"/>
                    </a:cubicBezTo>
                    <a:cubicBezTo>
                      <a:pt x="305" y="1125"/>
                      <a:pt x="366" y="1155"/>
                      <a:pt x="427" y="1155"/>
                    </a:cubicBezTo>
                    <a:cubicBezTo>
                      <a:pt x="457" y="1155"/>
                      <a:pt x="487" y="1125"/>
                      <a:pt x="518" y="1125"/>
                    </a:cubicBezTo>
                    <a:cubicBezTo>
                      <a:pt x="578" y="1125"/>
                      <a:pt x="639" y="1095"/>
                      <a:pt x="700" y="1034"/>
                    </a:cubicBezTo>
                    <a:cubicBezTo>
                      <a:pt x="700" y="1003"/>
                      <a:pt x="730" y="973"/>
                      <a:pt x="761" y="973"/>
                    </a:cubicBezTo>
                    <a:cubicBezTo>
                      <a:pt x="791" y="912"/>
                      <a:pt x="822" y="821"/>
                      <a:pt x="822" y="760"/>
                    </a:cubicBezTo>
                    <a:cubicBezTo>
                      <a:pt x="822" y="639"/>
                      <a:pt x="822" y="517"/>
                      <a:pt x="822" y="395"/>
                    </a:cubicBezTo>
                    <a:cubicBezTo>
                      <a:pt x="852" y="335"/>
                      <a:pt x="822" y="304"/>
                      <a:pt x="791" y="244"/>
                    </a:cubicBezTo>
                    <a:cubicBezTo>
                      <a:pt x="791" y="183"/>
                      <a:pt x="761" y="152"/>
                      <a:pt x="730" y="122"/>
                    </a:cubicBezTo>
                    <a:cubicBezTo>
                      <a:pt x="670" y="61"/>
                      <a:pt x="639" y="31"/>
                      <a:pt x="578" y="31"/>
                    </a:cubicBezTo>
                    <a:cubicBezTo>
                      <a:pt x="548" y="0"/>
                      <a:pt x="487" y="0"/>
                      <a:pt x="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1" name="Google Shape;871;p13"/>
              <p:cNvSpPr/>
              <p:nvPr/>
            </p:nvSpPr>
            <p:spPr>
              <a:xfrm>
                <a:off x="8375150" y="2451550"/>
                <a:ext cx="23575" cy="3120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248" extrusionOk="0">
                    <a:moveTo>
                      <a:pt x="335" y="1"/>
                    </a:moveTo>
                    <a:cubicBezTo>
                      <a:pt x="274" y="31"/>
                      <a:pt x="213" y="62"/>
                      <a:pt x="152" y="123"/>
                    </a:cubicBezTo>
                    <a:cubicBezTo>
                      <a:pt x="122" y="153"/>
                      <a:pt x="92" y="183"/>
                      <a:pt x="61" y="214"/>
                    </a:cubicBezTo>
                    <a:cubicBezTo>
                      <a:pt x="31" y="305"/>
                      <a:pt x="0" y="366"/>
                      <a:pt x="0" y="457"/>
                    </a:cubicBezTo>
                    <a:cubicBezTo>
                      <a:pt x="0" y="578"/>
                      <a:pt x="31" y="700"/>
                      <a:pt x="31" y="822"/>
                    </a:cubicBezTo>
                    <a:cubicBezTo>
                      <a:pt x="31" y="882"/>
                      <a:pt x="31" y="943"/>
                      <a:pt x="61" y="974"/>
                    </a:cubicBezTo>
                    <a:cubicBezTo>
                      <a:pt x="92" y="1034"/>
                      <a:pt x="122" y="1095"/>
                      <a:pt x="152" y="1126"/>
                    </a:cubicBezTo>
                    <a:cubicBezTo>
                      <a:pt x="213" y="1156"/>
                      <a:pt x="244" y="1186"/>
                      <a:pt x="304" y="1217"/>
                    </a:cubicBezTo>
                    <a:cubicBezTo>
                      <a:pt x="365" y="1247"/>
                      <a:pt x="396" y="1247"/>
                      <a:pt x="487" y="1247"/>
                    </a:cubicBezTo>
                    <a:lnTo>
                      <a:pt x="578" y="1247"/>
                    </a:lnTo>
                    <a:cubicBezTo>
                      <a:pt x="669" y="1217"/>
                      <a:pt x="730" y="1186"/>
                      <a:pt x="791" y="1126"/>
                    </a:cubicBezTo>
                    <a:lnTo>
                      <a:pt x="851" y="1034"/>
                    </a:lnTo>
                    <a:cubicBezTo>
                      <a:pt x="882" y="974"/>
                      <a:pt x="912" y="882"/>
                      <a:pt x="912" y="822"/>
                    </a:cubicBezTo>
                    <a:cubicBezTo>
                      <a:pt x="912" y="700"/>
                      <a:pt x="912" y="578"/>
                      <a:pt x="943" y="457"/>
                    </a:cubicBezTo>
                    <a:cubicBezTo>
                      <a:pt x="943" y="396"/>
                      <a:pt x="912" y="335"/>
                      <a:pt x="882" y="275"/>
                    </a:cubicBezTo>
                    <a:cubicBezTo>
                      <a:pt x="882" y="214"/>
                      <a:pt x="851" y="183"/>
                      <a:pt x="791" y="123"/>
                    </a:cubicBezTo>
                    <a:cubicBezTo>
                      <a:pt x="760" y="92"/>
                      <a:pt x="700" y="62"/>
                      <a:pt x="639" y="31"/>
                    </a:cubicBezTo>
                    <a:cubicBezTo>
                      <a:pt x="608" y="1"/>
                      <a:pt x="548" y="1"/>
                      <a:pt x="4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2" name="Google Shape;872;p13"/>
              <p:cNvSpPr/>
              <p:nvPr/>
            </p:nvSpPr>
            <p:spPr>
              <a:xfrm>
                <a:off x="8337150" y="2424975"/>
                <a:ext cx="27375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095" y="882"/>
                      <a:pt x="1095" y="0"/>
                      <a:pt x="5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3" name="Google Shape;873;p13"/>
              <p:cNvSpPr/>
              <p:nvPr/>
            </p:nvSpPr>
            <p:spPr>
              <a:xfrm>
                <a:off x="8345500" y="2370250"/>
                <a:ext cx="28900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3" extrusionOk="0">
                    <a:moveTo>
                      <a:pt x="579" y="1"/>
                    </a:moveTo>
                    <a:cubicBezTo>
                      <a:pt x="1" y="1"/>
                      <a:pt x="1" y="913"/>
                      <a:pt x="579" y="913"/>
                    </a:cubicBezTo>
                    <a:cubicBezTo>
                      <a:pt x="1156" y="913"/>
                      <a:pt x="1156" y="1"/>
                      <a:pt x="5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4" name="Google Shape;874;p13"/>
              <p:cNvSpPr/>
              <p:nvPr/>
            </p:nvSpPr>
            <p:spPr>
              <a:xfrm>
                <a:off x="8369075" y="2320850"/>
                <a:ext cx="1750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9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5" name="Google Shape;875;p13"/>
              <p:cNvSpPr/>
              <p:nvPr/>
            </p:nvSpPr>
            <p:spPr>
              <a:xfrm>
                <a:off x="8352350" y="2268425"/>
                <a:ext cx="1522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608" y="457"/>
                      <a:pt x="60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6" name="Google Shape;876;p13"/>
              <p:cNvSpPr/>
              <p:nvPr/>
            </p:nvSpPr>
            <p:spPr>
              <a:xfrm>
                <a:off x="8335625" y="2224350"/>
                <a:ext cx="1220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66" extrusionOk="0">
                    <a:moveTo>
                      <a:pt x="244" y="1"/>
                    </a:moveTo>
                    <a:cubicBezTo>
                      <a:pt x="1" y="1"/>
                      <a:pt x="1" y="365"/>
                      <a:pt x="244" y="365"/>
                    </a:cubicBezTo>
                    <a:cubicBezTo>
                      <a:pt x="487" y="365"/>
                      <a:pt x="487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7" name="Google Shape;877;p13"/>
              <p:cNvSpPr/>
              <p:nvPr/>
            </p:nvSpPr>
            <p:spPr>
              <a:xfrm>
                <a:off x="8381975" y="2180275"/>
                <a:ext cx="9925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97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96" y="305"/>
                      <a:pt x="396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8" name="Google Shape;878;p13"/>
              <p:cNvSpPr/>
              <p:nvPr/>
            </p:nvSpPr>
            <p:spPr>
              <a:xfrm>
                <a:off x="8389575" y="2161275"/>
                <a:ext cx="12950" cy="99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6" extrusionOk="0">
                    <a:moveTo>
                      <a:pt x="244" y="1"/>
                    </a:moveTo>
                    <a:cubicBezTo>
                      <a:pt x="1" y="1"/>
                      <a:pt x="1" y="396"/>
                      <a:pt x="244" y="396"/>
                    </a:cubicBezTo>
                    <a:cubicBezTo>
                      <a:pt x="518" y="396"/>
                      <a:pt x="518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79" name="Google Shape;879;p13"/>
              <p:cNvSpPr/>
              <p:nvPr/>
            </p:nvSpPr>
            <p:spPr>
              <a:xfrm>
                <a:off x="8380475" y="2151400"/>
                <a:ext cx="129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27" extrusionOk="0">
                    <a:moveTo>
                      <a:pt x="243" y="1"/>
                    </a:moveTo>
                    <a:cubicBezTo>
                      <a:pt x="0" y="1"/>
                      <a:pt x="0" y="426"/>
                      <a:pt x="243" y="426"/>
                    </a:cubicBezTo>
                    <a:cubicBezTo>
                      <a:pt x="517" y="426"/>
                      <a:pt x="517" y="1"/>
                      <a:pt x="2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0" name="Google Shape;880;p13"/>
              <p:cNvSpPr/>
              <p:nvPr/>
            </p:nvSpPr>
            <p:spPr>
              <a:xfrm>
                <a:off x="8363000" y="2007775"/>
                <a:ext cx="29650" cy="5400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160" extrusionOk="0">
                    <a:moveTo>
                      <a:pt x="578" y="1"/>
                    </a:moveTo>
                    <a:cubicBezTo>
                      <a:pt x="456" y="1"/>
                      <a:pt x="304" y="62"/>
                      <a:pt x="182" y="153"/>
                    </a:cubicBezTo>
                    <a:cubicBezTo>
                      <a:pt x="91" y="275"/>
                      <a:pt x="0" y="426"/>
                      <a:pt x="30" y="578"/>
                    </a:cubicBezTo>
                    <a:cubicBezTo>
                      <a:pt x="30" y="943"/>
                      <a:pt x="61" y="1278"/>
                      <a:pt x="61" y="1642"/>
                    </a:cubicBezTo>
                    <a:cubicBezTo>
                      <a:pt x="91" y="1794"/>
                      <a:pt x="122" y="1916"/>
                      <a:pt x="213" y="2007"/>
                    </a:cubicBezTo>
                    <a:cubicBezTo>
                      <a:pt x="304" y="2098"/>
                      <a:pt x="456" y="2159"/>
                      <a:pt x="578" y="2159"/>
                    </a:cubicBezTo>
                    <a:cubicBezTo>
                      <a:pt x="730" y="2159"/>
                      <a:pt x="851" y="2129"/>
                      <a:pt x="942" y="2007"/>
                    </a:cubicBezTo>
                    <a:cubicBezTo>
                      <a:pt x="1064" y="1916"/>
                      <a:pt x="1094" y="1794"/>
                      <a:pt x="1125" y="1642"/>
                    </a:cubicBezTo>
                    <a:cubicBezTo>
                      <a:pt x="1125" y="1278"/>
                      <a:pt x="1155" y="943"/>
                      <a:pt x="1155" y="578"/>
                    </a:cubicBezTo>
                    <a:cubicBezTo>
                      <a:pt x="1186" y="426"/>
                      <a:pt x="1094" y="275"/>
                      <a:pt x="1003" y="153"/>
                    </a:cubicBezTo>
                    <a:cubicBezTo>
                      <a:pt x="912" y="62"/>
                      <a:pt x="730" y="1"/>
                      <a:pt x="5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1" name="Google Shape;881;p13"/>
              <p:cNvSpPr/>
              <p:nvPr/>
            </p:nvSpPr>
            <p:spPr>
              <a:xfrm>
                <a:off x="8397175" y="1921475"/>
                <a:ext cx="258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356" extrusionOk="0">
                    <a:moveTo>
                      <a:pt x="643" y="1"/>
                    </a:moveTo>
                    <a:cubicBezTo>
                      <a:pt x="477" y="1"/>
                      <a:pt x="319" y="114"/>
                      <a:pt x="274" y="292"/>
                    </a:cubicBezTo>
                    <a:cubicBezTo>
                      <a:pt x="244" y="322"/>
                      <a:pt x="244" y="353"/>
                      <a:pt x="244" y="383"/>
                    </a:cubicBezTo>
                    <a:cubicBezTo>
                      <a:pt x="221" y="452"/>
                      <a:pt x="216" y="520"/>
                      <a:pt x="227" y="589"/>
                    </a:cubicBezTo>
                    <a:lnTo>
                      <a:pt x="227" y="589"/>
                    </a:lnTo>
                    <a:cubicBezTo>
                      <a:pt x="220" y="624"/>
                      <a:pt x="214" y="659"/>
                      <a:pt x="214" y="687"/>
                    </a:cubicBezTo>
                    <a:cubicBezTo>
                      <a:pt x="214" y="657"/>
                      <a:pt x="214" y="626"/>
                      <a:pt x="214" y="626"/>
                    </a:cubicBezTo>
                    <a:cubicBezTo>
                      <a:pt x="183" y="748"/>
                      <a:pt x="122" y="869"/>
                      <a:pt x="62" y="991"/>
                    </a:cubicBezTo>
                    <a:cubicBezTo>
                      <a:pt x="31" y="1052"/>
                      <a:pt x="1" y="1112"/>
                      <a:pt x="31" y="1173"/>
                    </a:cubicBezTo>
                    <a:cubicBezTo>
                      <a:pt x="31" y="1234"/>
                      <a:pt x="92" y="1295"/>
                      <a:pt x="153" y="1325"/>
                    </a:cubicBezTo>
                    <a:cubicBezTo>
                      <a:pt x="193" y="1346"/>
                      <a:pt x="237" y="1356"/>
                      <a:pt x="280" y="1356"/>
                    </a:cubicBezTo>
                    <a:cubicBezTo>
                      <a:pt x="366" y="1356"/>
                      <a:pt x="447" y="1315"/>
                      <a:pt x="487" y="1234"/>
                    </a:cubicBezTo>
                    <a:cubicBezTo>
                      <a:pt x="548" y="1143"/>
                      <a:pt x="609" y="1021"/>
                      <a:pt x="700" y="900"/>
                    </a:cubicBezTo>
                    <a:cubicBezTo>
                      <a:pt x="670" y="900"/>
                      <a:pt x="670" y="930"/>
                      <a:pt x="639" y="930"/>
                    </a:cubicBezTo>
                    <a:cubicBezTo>
                      <a:pt x="685" y="907"/>
                      <a:pt x="713" y="868"/>
                      <a:pt x="750" y="824"/>
                    </a:cubicBezTo>
                    <a:lnTo>
                      <a:pt x="750" y="824"/>
                    </a:lnTo>
                    <a:cubicBezTo>
                      <a:pt x="787" y="804"/>
                      <a:pt x="819" y="780"/>
                      <a:pt x="852" y="748"/>
                    </a:cubicBezTo>
                    <a:cubicBezTo>
                      <a:pt x="882" y="717"/>
                      <a:pt x="882" y="717"/>
                      <a:pt x="913" y="687"/>
                    </a:cubicBezTo>
                    <a:cubicBezTo>
                      <a:pt x="974" y="626"/>
                      <a:pt x="1004" y="565"/>
                      <a:pt x="1004" y="505"/>
                    </a:cubicBezTo>
                    <a:cubicBezTo>
                      <a:pt x="1034" y="444"/>
                      <a:pt x="1034" y="353"/>
                      <a:pt x="1004" y="292"/>
                    </a:cubicBezTo>
                    <a:cubicBezTo>
                      <a:pt x="974" y="201"/>
                      <a:pt x="913" y="109"/>
                      <a:pt x="822" y="49"/>
                    </a:cubicBezTo>
                    <a:cubicBezTo>
                      <a:pt x="765" y="16"/>
                      <a:pt x="703" y="1"/>
                      <a:pt x="6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2" name="Google Shape;882;p13"/>
              <p:cNvSpPr/>
              <p:nvPr/>
            </p:nvSpPr>
            <p:spPr>
              <a:xfrm>
                <a:off x="8270275" y="2192450"/>
                <a:ext cx="42575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460" extrusionOk="0">
                    <a:moveTo>
                      <a:pt x="882" y="0"/>
                    </a:moveTo>
                    <a:cubicBezTo>
                      <a:pt x="821" y="0"/>
                      <a:pt x="761" y="30"/>
                      <a:pt x="700" y="30"/>
                    </a:cubicBezTo>
                    <a:cubicBezTo>
                      <a:pt x="675" y="22"/>
                      <a:pt x="651" y="19"/>
                      <a:pt x="627" y="19"/>
                    </a:cubicBezTo>
                    <a:cubicBezTo>
                      <a:pt x="560" y="19"/>
                      <a:pt x="493" y="47"/>
                      <a:pt x="426" y="91"/>
                    </a:cubicBezTo>
                    <a:cubicBezTo>
                      <a:pt x="335" y="122"/>
                      <a:pt x="274" y="152"/>
                      <a:pt x="214" y="213"/>
                    </a:cubicBezTo>
                    <a:cubicBezTo>
                      <a:pt x="122" y="274"/>
                      <a:pt x="92" y="365"/>
                      <a:pt x="62" y="456"/>
                    </a:cubicBezTo>
                    <a:cubicBezTo>
                      <a:pt x="1" y="547"/>
                      <a:pt x="1" y="638"/>
                      <a:pt x="1" y="730"/>
                    </a:cubicBezTo>
                    <a:cubicBezTo>
                      <a:pt x="1" y="790"/>
                      <a:pt x="1" y="851"/>
                      <a:pt x="31" y="912"/>
                    </a:cubicBezTo>
                    <a:cubicBezTo>
                      <a:pt x="62" y="1034"/>
                      <a:pt x="122" y="1155"/>
                      <a:pt x="214" y="1246"/>
                    </a:cubicBezTo>
                    <a:cubicBezTo>
                      <a:pt x="244" y="1277"/>
                      <a:pt x="305" y="1307"/>
                      <a:pt x="366" y="1368"/>
                    </a:cubicBezTo>
                    <a:cubicBezTo>
                      <a:pt x="457" y="1429"/>
                      <a:pt x="578" y="1459"/>
                      <a:pt x="730" y="1459"/>
                    </a:cubicBezTo>
                    <a:lnTo>
                      <a:pt x="882" y="1459"/>
                    </a:lnTo>
                    <a:cubicBezTo>
                      <a:pt x="943" y="1459"/>
                      <a:pt x="1004" y="1459"/>
                      <a:pt x="1095" y="1429"/>
                    </a:cubicBezTo>
                    <a:cubicBezTo>
                      <a:pt x="1186" y="1429"/>
                      <a:pt x="1247" y="1368"/>
                      <a:pt x="1338" y="1307"/>
                    </a:cubicBezTo>
                    <a:cubicBezTo>
                      <a:pt x="1339" y="1307"/>
                      <a:pt x="1339" y="1306"/>
                      <a:pt x="1339" y="1306"/>
                    </a:cubicBezTo>
                    <a:lnTo>
                      <a:pt x="1339" y="1306"/>
                    </a:lnTo>
                    <a:cubicBezTo>
                      <a:pt x="1359" y="1297"/>
                      <a:pt x="1379" y="1287"/>
                      <a:pt x="1399" y="1277"/>
                    </a:cubicBezTo>
                    <a:cubicBezTo>
                      <a:pt x="1460" y="1246"/>
                      <a:pt x="1521" y="1186"/>
                      <a:pt x="1581" y="1125"/>
                    </a:cubicBezTo>
                    <a:cubicBezTo>
                      <a:pt x="1612" y="1094"/>
                      <a:pt x="1642" y="1034"/>
                      <a:pt x="1642" y="973"/>
                    </a:cubicBezTo>
                    <a:cubicBezTo>
                      <a:pt x="1673" y="912"/>
                      <a:pt x="1703" y="821"/>
                      <a:pt x="1703" y="730"/>
                    </a:cubicBezTo>
                    <a:cubicBezTo>
                      <a:pt x="1703" y="669"/>
                      <a:pt x="1673" y="638"/>
                      <a:pt x="1673" y="578"/>
                    </a:cubicBezTo>
                    <a:cubicBezTo>
                      <a:pt x="1642" y="517"/>
                      <a:pt x="1642" y="486"/>
                      <a:pt x="1612" y="426"/>
                    </a:cubicBezTo>
                    <a:cubicBezTo>
                      <a:pt x="1581" y="334"/>
                      <a:pt x="1521" y="274"/>
                      <a:pt x="1460" y="243"/>
                    </a:cubicBezTo>
                    <a:cubicBezTo>
                      <a:pt x="1431" y="215"/>
                      <a:pt x="1396" y="193"/>
                      <a:pt x="1361" y="175"/>
                    </a:cubicBezTo>
                    <a:lnTo>
                      <a:pt x="1361" y="175"/>
                    </a:lnTo>
                    <a:cubicBezTo>
                      <a:pt x="1353" y="167"/>
                      <a:pt x="1346" y="160"/>
                      <a:pt x="1338" y="152"/>
                    </a:cubicBezTo>
                    <a:cubicBezTo>
                      <a:pt x="1277" y="122"/>
                      <a:pt x="1217" y="91"/>
                      <a:pt x="1156" y="61"/>
                    </a:cubicBezTo>
                    <a:cubicBezTo>
                      <a:pt x="1065" y="30"/>
                      <a:pt x="97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3" name="Google Shape;883;p13"/>
              <p:cNvSpPr/>
              <p:nvPr/>
            </p:nvSpPr>
            <p:spPr>
              <a:xfrm>
                <a:off x="8393375" y="2217525"/>
                <a:ext cx="22825" cy="3072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229" extrusionOk="0">
                    <a:moveTo>
                      <a:pt x="855" y="695"/>
                    </a:moveTo>
                    <a:cubicBezTo>
                      <a:pt x="853" y="707"/>
                      <a:pt x="852" y="718"/>
                      <a:pt x="852" y="730"/>
                    </a:cubicBezTo>
                    <a:cubicBezTo>
                      <a:pt x="852" y="730"/>
                      <a:pt x="852" y="699"/>
                      <a:pt x="852" y="699"/>
                    </a:cubicBezTo>
                    <a:cubicBezTo>
                      <a:pt x="853" y="698"/>
                      <a:pt x="854" y="696"/>
                      <a:pt x="855" y="695"/>
                    </a:cubicBezTo>
                    <a:close/>
                    <a:moveTo>
                      <a:pt x="457" y="0"/>
                    </a:moveTo>
                    <a:cubicBezTo>
                      <a:pt x="305" y="0"/>
                      <a:pt x="153" y="91"/>
                      <a:pt x="62" y="213"/>
                    </a:cubicBezTo>
                    <a:cubicBezTo>
                      <a:pt x="31" y="304"/>
                      <a:pt x="1" y="365"/>
                      <a:pt x="1" y="456"/>
                    </a:cubicBezTo>
                    <a:cubicBezTo>
                      <a:pt x="1" y="516"/>
                      <a:pt x="14" y="562"/>
                      <a:pt x="31" y="613"/>
                    </a:cubicBezTo>
                    <a:lnTo>
                      <a:pt x="31" y="613"/>
                    </a:lnTo>
                    <a:cubicBezTo>
                      <a:pt x="31" y="683"/>
                      <a:pt x="31" y="759"/>
                      <a:pt x="31" y="821"/>
                    </a:cubicBezTo>
                    <a:cubicBezTo>
                      <a:pt x="31" y="882"/>
                      <a:pt x="62" y="942"/>
                      <a:pt x="92" y="973"/>
                    </a:cubicBezTo>
                    <a:cubicBezTo>
                      <a:pt x="92" y="1034"/>
                      <a:pt x="122" y="1064"/>
                      <a:pt x="153" y="1125"/>
                    </a:cubicBezTo>
                    <a:cubicBezTo>
                      <a:pt x="214" y="1155"/>
                      <a:pt x="244" y="1186"/>
                      <a:pt x="305" y="1186"/>
                    </a:cubicBezTo>
                    <a:cubicBezTo>
                      <a:pt x="326" y="1207"/>
                      <a:pt x="363" y="1229"/>
                      <a:pt x="404" y="1229"/>
                    </a:cubicBezTo>
                    <a:cubicBezTo>
                      <a:pt x="421" y="1229"/>
                      <a:pt x="439" y="1225"/>
                      <a:pt x="457" y="1216"/>
                    </a:cubicBezTo>
                    <a:lnTo>
                      <a:pt x="578" y="1216"/>
                    </a:lnTo>
                    <a:cubicBezTo>
                      <a:pt x="639" y="1186"/>
                      <a:pt x="700" y="1155"/>
                      <a:pt x="761" y="1125"/>
                    </a:cubicBezTo>
                    <a:cubicBezTo>
                      <a:pt x="761" y="1094"/>
                      <a:pt x="791" y="1064"/>
                      <a:pt x="822" y="1034"/>
                    </a:cubicBezTo>
                    <a:cubicBezTo>
                      <a:pt x="852" y="973"/>
                      <a:pt x="882" y="882"/>
                      <a:pt x="882" y="821"/>
                    </a:cubicBezTo>
                    <a:cubicBezTo>
                      <a:pt x="882" y="769"/>
                      <a:pt x="882" y="707"/>
                      <a:pt x="882" y="646"/>
                    </a:cubicBezTo>
                    <a:lnTo>
                      <a:pt x="882" y="646"/>
                    </a:lnTo>
                    <a:cubicBezTo>
                      <a:pt x="913" y="582"/>
                      <a:pt x="913" y="528"/>
                      <a:pt x="913" y="456"/>
                    </a:cubicBezTo>
                    <a:cubicBezTo>
                      <a:pt x="913" y="365"/>
                      <a:pt x="913" y="304"/>
                      <a:pt x="852" y="213"/>
                    </a:cubicBezTo>
                    <a:cubicBezTo>
                      <a:pt x="761" y="91"/>
                      <a:pt x="609" y="0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4" name="Google Shape;884;p13"/>
              <p:cNvSpPr/>
              <p:nvPr/>
            </p:nvSpPr>
            <p:spPr>
              <a:xfrm>
                <a:off x="8293850" y="2291975"/>
                <a:ext cx="2357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1" extrusionOk="0">
                    <a:moveTo>
                      <a:pt x="486" y="1"/>
                    </a:moveTo>
                    <a:cubicBezTo>
                      <a:pt x="0" y="1"/>
                      <a:pt x="0" y="730"/>
                      <a:pt x="486" y="730"/>
                    </a:cubicBezTo>
                    <a:cubicBezTo>
                      <a:pt x="942" y="730"/>
                      <a:pt x="942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5" name="Google Shape;885;p13"/>
              <p:cNvSpPr/>
              <p:nvPr/>
            </p:nvSpPr>
            <p:spPr>
              <a:xfrm>
                <a:off x="8264200" y="2388500"/>
                <a:ext cx="28900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2" extrusionOk="0">
                    <a:moveTo>
                      <a:pt x="578" y="0"/>
                    </a:moveTo>
                    <a:cubicBezTo>
                      <a:pt x="1" y="0"/>
                      <a:pt x="1" y="912"/>
                      <a:pt x="578" y="912"/>
                    </a:cubicBezTo>
                    <a:cubicBezTo>
                      <a:pt x="1156" y="912"/>
                      <a:pt x="1156" y="0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6" name="Google Shape;886;p13"/>
              <p:cNvSpPr/>
              <p:nvPr/>
            </p:nvSpPr>
            <p:spPr>
              <a:xfrm>
                <a:off x="8241400" y="2524500"/>
                <a:ext cx="21300" cy="296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187" extrusionOk="0">
                    <a:moveTo>
                      <a:pt x="426" y="1"/>
                    </a:moveTo>
                    <a:cubicBezTo>
                      <a:pt x="366" y="1"/>
                      <a:pt x="335" y="1"/>
                      <a:pt x="305" y="31"/>
                    </a:cubicBezTo>
                    <a:cubicBezTo>
                      <a:pt x="244" y="31"/>
                      <a:pt x="183" y="62"/>
                      <a:pt x="122" y="123"/>
                    </a:cubicBezTo>
                    <a:cubicBezTo>
                      <a:pt x="92" y="153"/>
                      <a:pt x="92" y="183"/>
                      <a:pt x="62" y="214"/>
                    </a:cubicBezTo>
                    <a:cubicBezTo>
                      <a:pt x="31" y="275"/>
                      <a:pt x="1" y="335"/>
                      <a:pt x="1" y="426"/>
                    </a:cubicBezTo>
                    <a:lnTo>
                      <a:pt x="1" y="791"/>
                    </a:lnTo>
                    <a:cubicBezTo>
                      <a:pt x="1" y="822"/>
                      <a:pt x="31" y="882"/>
                      <a:pt x="31" y="943"/>
                    </a:cubicBezTo>
                    <a:cubicBezTo>
                      <a:pt x="62" y="974"/>
                      <a:pt x="92" y="1034"/>
                      <a:pt x="122" y="1065"/>
                    </a:cubicBezTo>
                    <a:cubicBezTo>
                      <a:pt x="153" y="1126"/>
                      <a:pt x="214" y="1126"/>
                      <a:pt x="274" y="1156"/>
                    </a:cubicBezTo>
                    <a:cubicBezTo>
                      <a:pt x="305" y="1186"/>
                      <a:pt x="366" y="1186"/>
                      <a:pt x="426" y="1186"/>
                    </a:cubicBezTo>
                    <a:lnTo>
                      <a:pt x="517" y="1186"/>
                    </a:lnTo>
                    <a:cubicBezTo>
                      <a:pt x="609" y="1156"/>
                      <a:pt x="669" y="1126"/>
                      <a:pt x="700" y="1065"/>
                    </a:cubicBezTo>
                    <a:cubicBezTo>
                      <a:pt x="730" y="1034"/>
                      <a:pt x="761" y="1004"/>
                      <a:pt x="791" y="974"/>
                    </a:cubicBezTo>
                    <a:cubicBezTo>
                      <a:pt x="821" y="913"/>
                      <a:pt x="821" y="852"/>
                      <a:pt x="821" y="761"/>
                    </a:cubicBezTo>
                    <a:lnTo>
                      <a:pt x="821" y="426"/>
                    </a:lnTo>
                    <a:cubicBezTo>
                      <a:pt x="852" y="366"/>
                      <a:pt x="821" y="305"/>
                      <a:pt x="791" y="244"/>
                    </a:cubicBezTo>
                    <a:cubicBezTo>
                      <a:pt x="791" y="214"/>
                      <a:pt x="761" y="153"/>
                      <a:pt x="700" y="123"/>
                    </a:cubicBezTo>
                    <a:cubicBezTo>
                      <a:pt x="669" y="92"/>
                      <a:pt x="639" y="62"/>
                      <a:pt x="578" y="31"/>
                    </a:cubicBezTo>
                    <a:cubicBezTo>
                      <a:pt x="517" y="1"/>
                      <a:pt x="487" y="1"/>
                      <a:pt x="4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7" name="Google Shape;887;p13"/>
              <p:cNvSpPr/>
              <p:nvPr/>
            </p:nvSpPr>
            <p:spPr>
              <a:xfrm>
                <a:off x="8248250" y="2554150"/>
                <a:ext cx="433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338" extrusionOk="0">
                    <a:moveTo>
                      <a:pt x="882" y="0"/>
                    </a:moveTo>
                    <a:cubicBezTo>
                      <a:pt x="0" y="0"/>
                      <a:pt x="0" y="1338"/>
                      <a:pt x="882" y="1338"/>
                    </a:cubicBezTo>
                    <a:cubicBezTo>
                      <a:pt x="1733" y="1338"/>
                      <a:pt x="173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8" name="Google Shape;888;p13"/>
              <p:cNvSpPr/>
              <p:nvPr/>
            </p:nvSpPr>
            <p:spPr>
              <a:xfrm>
                <a:off x="8216325" y="2652175"/>
                <a:ext cx="1675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004" extrusionOk="0">
                    <a:moveTo>
                      <a:pt x="335" y="0"/>
                    </a:moveTo>
                    <a:cubicBezTo>
                      <a:pt x="305" y="31"/>
                      <a:pt x="274" y="31"/>
                      <a:pt x="244" y="31"/>
                    </a:cubicBezTo>
                    <a:cubicBezTo>
                      <a:pt x="183" y="31"/>
                      <a:pt x="153" y="61"/>
                      <a:pt x="92" y="122"/>
                    </a:cubicBezTo>
                    <a:cubicBezTo>
                      <a:pt x="62" y="183"/>
                      <a:pt x="1" y="244"/>
                      <a:pt x="1" y="335"/>
                    </a:cubicBezTo>
                    <a:cubicBezTo>
                      <a:pt x="1" y="456"/>
                      <a:pt x="31" y="578"/>
                      <a:pt x="31" y="700"/>
                    </a:cubicBezTo>
                    <a:cubicBezTo>
                      <a:pt x="31" y="760"/>
                      <a:pt x="31" y="791"/>
                      <a:pt x="62" y="821"/>
                    </a:cubicBezTo>
                    <a:cubicBezTo>
                      <a:pt x="62" y="851"/>
                      <a:pt x="92" y="912"/>
                      <a:pt x="122" y="912"/>
                    </a:cubicBezTo>
                    <a:cubicBezTo>
                      <a:pt x="153" y="943"/>
                      <a:pt x="183" y="973"/>
                      <a:pt x="213" y="1003"/>
                    </a:cubicBezTo>
                    <a:lnTo>
                      <a:pt x="335" y="1003"/>
                    </a:lnTo>
                    <a:cubicBezTo>
                      <a:pt x="426" y="1003"/>
                      <a:pt x="517" y="973"/>
                      <a:pt x="578" y="912"/>
                    </a:cubicBezTo>
                    <a:cubicBezTo>
                      <a:pt x="578" y="912"/>
                      <a:pt x="609" y="882"/>
                      <a:pt x="609" y="851"/>
                    </a:cubicBezTo>
                    <a:cubicBezTo>
                      <a:pt x="639" y="821"/>
                      <a:pt x="669" y="760"/>
                      <a:pt x="669" y="700"/>
                    </a:cubicBezTo>
                    <a:cubicBezTo>
                      <a:pt x="669" y="578"/>
                      <a:pt x="669" y="456"/>
                      <a:pt x="669" y="335"/>
                    </a:cubicBezTo>
                    <a:cubicBezTo>
                      <a:pt x="669" y="304"/>
                      <a:pt x="669" y="274"/>
                      <a:pt x="639" y="213"/>
                    </a:cubicBezTo>
                    <a:cubicBezTo>
                      <a:pt x="639" y="183"/>
                      <a:pt x="609" y="152"/>
                      <a:pt x="578" y="122"/>
                    </a:cubicBezTo>
                    <a:cubicBezTo>
                      <a:pt x="548" y="92"/>
                      <a:pt x="517" y="61"/>
                      <a:pt x="487" y="31"/>
                    </a:cubicBezTo>
                    <a:cubicBezTo>
                      <a:pt x="426" y="31"/>
                      <a:pt x="396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89" name="Google Shape;889;p13"/>
              <p:cNvSpPr/>
              <p:nvPr/>
            </p:nvSpPr>
            <p:spPr>
              <a:xfrm>
                <a:off x="8227725" y="2709175"/>
                <a:ext cx="1217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487" h="821" extrusionOk="0">
                    <a:moveTo>
                      <a:pt x="244" y="0"/>
                    </a:moveTo>
                    <a:cubicBezTo>
                      <a:pt x="183" y="0"/>
                      <a:pt x="122" y="30"/>
                      <a:pt x="61" y="61"/>
                    </a:cubicBezTo>
                    <a:cubicBezTo>
                      <a:pt x="31" y="122"/>
                      <a:pt x="1" y="152"/>
                      <a:pt x="1" y="243"/>
                    </a:cubicBezTo>
                    <a:cubicBezTo>
                      <a:pt x="1" y="365"/>
                      <a:pt x="31" y="456"/>
                      <a:pt x="31" y="578"/>
                    </a:cubicBezTo>
                    <a:cubicBezTo>
                      <a:pt x="31" y="638"/>
                      <a:pt x="31" y="699"/>
                      <a:pt x="92" y="730"/>
                    </a:cubicBezTo>
                    <a:cubicBezTo>
                      <a:pt x="122" y="790"/>
                      <a:pt x="183" y="821"/>
                      <a:pt x="244" y="821"/>
                    </a:cubicBezTo>
                    <a:cubicBezTo>
                      <a:pt x="305" y="790"/>
                      <a:pt x="365" y="790"/>
                      <a:pt x="396" y="730"/>
                    </a:cubicBezTo>
                    <a:cubicBezTo>
                      <a:pt x="426" y="699"/>
                      <a:pt x="457" y="638"/>
                      <a:pt x="457" y="578"/>
                    </a:cubicBezTo>
                    <a:cubicBezTo>
                      <a:pt x="457" y="456"/>
                      <a:pt x="457" y="365"/>
                      <a:pt x="487" y="243"/>
                    </a:cubicBezTo>
                    <a:cubicBezTo>
                      <a:pt x="487" y="182"/>
                      <a:pt x="457" y="91"/>
                      <a:pt x="396" y="61"/>
                    </a:cubicBezTo>
                    <a:cubicBezTo>
                      <a:pt x="365" y="30"/>
                      <a:pt x="305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0" name="Google Shape;890;p13"/>
              <p:cNvSpPr/>
              <p:nvPr/>
            </p:nvSpPr>
            <p:spPr>
              <a:xfrm>
                <a:off x="8177575" y="2778325"/>
                <a:ext cx="22825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00" extrusionOk="0">
                    <a:moveTo>
                      <a:pt x="456" y="0"/>
                    </a:moveTo>
                    <a:cubicBezTo>
                      <a:pt x="1" y="0"/>
                      <a:pt x="1" y="699"/>
                      <a:pt x="456" y="699"/>
                    </a:cubicBezTo>
                    <a:cubicBezTo>
                      <a:pt x="912" y="699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1" name="Google Shape;891;p13"/>
              <p:cNvSpPr/>
              <p:nvPr/>
            </p:nvSpPr>
            <p:spPr>
              <a:xfrm>
                <a:off x="8124375" y="2857525"/>
                <a:ext cx="12200" cy="118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72" extrusionOk="0">
                    <a:moveTo>
                      <a:pt x="415" y="1"/>
                    </a:moveTo>
                    <a:cubicBezTo>
                      <a:pt x="404" y="1"/>
                      <a:pt x="396" y="8"/>
                      <a:pt x="396" y="24"/>
                    </a:cubicBezTo>
                    <a:cubicBezTo>
                      <a:pt x="274" y="145"/>
                      <a:pt x="153" y="267"/>
                      <a:pt x="31" y="388"/>
                    </a:cubicBezTo>
                    <a:cubicBezTo>
                      <a:pt x="1" y="388"/>
                      <a:pt x="1" y="449"/>
                      <a:pt x="31" y="449"/>
                    </a:cubicBezTo>
                    <a:cubicBezTo>
                      <a:pt x="31" y="464"/>
                      <a:pt x="46" y="472"/>
                      <a:pt x="62" y="472"/>
                    </a:cubicBezTo>
                    <a:cubicBezTo>
                      <a:pt x="77" y="472"/>
                      <a:pt x="92" y="464"/>
                      <a:pt x="92" y="449"/>
                    </a:cubicBezTo>
                    <a:cubicBezTo>
                      <a:pt x="214" y="328"/>
                      <a:pt x="335" y="206"/>
                      <a:pt x="457" y="84"/>
                    </a:cubicBezTo>
                    <a:cubicBezTo>
                      <a:pt x="487" y="84"/>
                      <a:pt x="487" y="54"/>
                      <a:pt x="457" y="24"/>
                    </a:cubicBezTo>
                    <a:cubicBezTo>
                      <a:pt x="442" y="8"/>
                      <a:pt x="426" y="1"/>
                      <a:pt x="4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2" name="Google Shape;892;p13"/>
              <p:cNvSpPr/>
              <p:nvPr/>
            </p:nvSpPr>
            <p:spPr>
              <a:xfrm>
                <a:off x="8090200" y="2896850"/>
                <a:ext cx="17500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8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3" name="Google Shape;893;p13"/>
              <p:cNvSpPr/>
              <p:nvPr/>
            </p:nvSpPr>
            <p:spPr>
              <a:xfrm>
                <a:off x="8031675" y="3001725"/>
                <a:ext cx="144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8" extrusionOk="0">
                    <a:moveTo>
                      <a:pt x="487" y="0"/>
                    </a:moveTo>
                    <a:cubicBezTo>
                      <a:pt x="436" y="76"/>
                      <a:pt x="364" y="131"/>
                      <a:pt x="289" y="183"/>
                    </a:cubicBezTo>
                    <a:lnTo>
                      <a:pt x="289" y="183"/>
                    </a:lnTo>
                    <a:cubicBezTo>
                      <a:pt x="238" y="183"/>
                      <a:pt x="211" y="185"/>
                      <a:pt x="183" y="213"/>
                    </a:cubicBezTo>
                    <a:cubicBezTo>
                      <a:pt x="153" y="213"/>
                      <a:pt x="122" y="244"/>
                      <a:pt x="92" y="274"/>
                    </a:cubicBezTo>
                    <a:cubicBezTo>
                      <a:pt x="31" y="304"/>
                      <a:pt x="1" y="335"/>
                      <a:pt x="1" y="396"/>
                    </a:cubicBezTo>
                    <a:cubicBezTo>
                      <a:pt x="1" y="456"/>
                      <a:pt x="31" y="487"/>
                      <a:pt x="61" y="517"/>
                    </a:cubicBezTo>
                    <a:cubicBezTo>
                      <a:pt x="92" y="547"/>
                      <a:pt x="122" y="578"/>
                      <a:pt x="153" y="578"/>
                    </a:cubicBezTo>
                    <a:cubicBezTo>
                      <a:pt x="213" y="578"/>
                      <a:pt x="274" y="547"/>
                      <a:pt x="305" y="487"/>
                    </a:cubicBezTo>
                    <a:cubicBezTo>
                      <a:pt x="335" y="456"/>
                      <a:pt x="335" y="426"/>
                      <a:pt x="365" y="396"/>
                    </a:cubicBezTo>
                    <a:cubicBezTo>
                      <a:pt x="393" y="368"/>
                      <a:pt x="395" y="341"/>
                      <a:pt x="396" y="292"/>
                    </a:cubicBezTo>
                    <a:lnTo>
                      <a:pt x="396" y="292"/>
                    </a:lnTo>
                    <a:cubicBezTo>
                      <a:pt x="447" y="223"/>
                      <a:pt x="502" y="168"/>
                      <a:pt x="578" y="92"/>
                    </a:cubicBezTo>
                    <a:cubicBezTo>
                      <a:pt x="578" y="61"/>
                      <a:pt x="578" y="31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4" name="Google Shape;894;p13"/>
              <p:cNvSpPr/>
              <p:nvPr/>
            </p:nvSpPr>
            <p:spPr>
              <a:xfrm>
                <a:off x="7974675" y="3086825"/>
                <a:ext cx="1447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87" extrusionOk="0">
                    <a:moveTo>
                      <a:pt x="305" y="1"/>
                    </a:moveTo>
                    <a:cubicBezTo>
                      <a:pt x="1" y="1"/>
                      <a:pt x="1" y="487"/>
                      <a:pt x="305" y="487"/>
                    </a:cubicBezTo>
                    <a:cubicBezTo>
                      <a:pt x="578" y="48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895" name="Google Shape;895;p13"/>
              <p:cNvSpPr/>
              <p:nvPr/>
            </p:nvSpPr>
            <p:spPr>
              <a:xfrm>
                <a:off x="7906300" y="3143250"/>
                <a:ext cx="14450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90" extrusionOk="0">
                    <a:moveTo>
                      <a:pt x="148" y="1"/>
                    </a:moveTo>
                    <a:cubicBezTo>
                      <a:pt x="122" y="1"/>
                      <a:pt x="91" y="8"/>
                      <a:pt x="61" y="23"/>
                    </a:cubicBezTo>
                    <a:cubicBezTo>
                      <a:pt x="31" y="23"/>
                      <a:pt x="0" y="84"/>
                      <a:pt x="0" y="145"/>
                    </a:cubicBezTo>
                    <a:cubicBezTo>
                      <a:pt x="0" y="206"/>
                      <a:pt x="31" y="236"/>
                      <a:pt x="61" y="267"/>
                    </a:cubicBezTo>
                    <a:cubicBezTo>
                      <a:pt x="91" y="282"/>
                      <a:pt x="122" y="289"/>
                      <a:pt x="148" y="289"/>
                    </a:cubicBezTo>
                    <a:cubicBezTo>
                      <a:pt x="175" y="289"/>
                      <a:pt x="198" y="282"/>
                      <a:pt x="213" y="267"/>
                    </a:cubicBezTo>
                    <a:cubicBezTo>
                      <a:pt x="243" y="267"/>
                      <a:pt x="243" y="267"/>
                      <a:pt x="274" y="236"/>
                    </a:cubicBezTo>
                    <a:cubicBezTo>
                      <a:pt x="335" y="236"/>
                      <a:pt x="426" y="236"/>
                      <a:pt x="517" y="206"/>
                    </a:cubicBezTo>
                    <a:cubicBezTo>
                      <a:pt x="547" y="206"/>
                      <a:pt x="578" y="175"/>
                      <a:pt x="578" y="145"/>
                    </a:cubicBezTo>
                    <a:cubicBezTo>
                      <a:pt x="578" y="115"/>
                      <a:pt x="547" y="84"/>
                      <a:pt x="517" y="54"/>
                    </a:cubicBezTo>
                    <a:lnTo>
                      <a:pt x="274" y="54"/>
                    </a:lnTo>
                    <a:cubicBezTo>
                      <a:pt x="274" y="54"/>
                      <a:pt x="274" y="23"/>
                      <a:pt x="274" y="23"/>
                    </a:cubicBezTo>
                    <a:lnTo>
                      <a:pt x="213" y="23"/>
                    </a:lnTo>
                    <a:cubicBezTo>
                      <a:pt x="198" y="8"/>
                      <a:pt x="175" y="1"/>
                      <a:pt x="1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15"/>
          <p:cNvSpPr txBox="1">
            <a:spLocks noGrp="1"/>
          </p:cNvSpPr>
          <p:nvPr>
            <p:ph type="title"/>
          </p:nvPr>
        </p:nvSpPr>
        <p:spPr>
          <a:xfrm>
            <a:off x="720000" y="5349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15"/>
          <p:cNvSpPr/>
          <p:nvPr/>
        </p:nvSpPr>
        <p:spPr>
          <a:xfrm rot="-4499956">
            <a:off x="-3829635" y="659801"/>
            <a:ext cx="6021793" cy="2502984"/>
          </a:xfrm>
          <a:custGeom>
            <a:avLst/>
            <a:gdLst/>
            <a:ahLst/>
            <a:cxnLst/>
            <a:rect l="l" t="t" r="r" b="b"/>
            <a:pathLst>
              <a:path w="74531" h="34141" extrusionOk="0">
                <a:moveTo>
                  <a:pt x="74500" y="0"/>
                </a:moveTo>
                <a:cubicBezTo>
                  <a:pt x="61457" y="8037"/>
                  <a:pt x="44860" y="12481"/>
                  <a:pt x="28275" y="12481"/>
                </a:cubicBezTo>
                <a:cubicBezTo>
                  <a:pt x="24222" y="12481"/>
                  <a:pt x="20170" y="12215"/>
                  <a:pt x="16171" y="11672"/>
                </a:cubicBezTo>
                <a:cubicBezTo>
                  <a:pt x="12463" y="11186"/>
                  <a:pt x="8815" y="10456"/>
                  <a:pt x="5198" y="9696"/>
                </a:cubicBezTo>
                <a:cubicBezTo>
                  <a:pt x="3466" y="9332"/>
                  <a:pt x="1733" y="9028"/>
                  <a:pt x="1" y="8663"/>
                </a:cubicBezTo>
                <a:lnTo>
                  <a:pt x="1" y="20578"/>
                </a:lnTo>
                <a:cubicBezTo>
                  <a:pt x="8511" y="23739"/>
                  <a:pt x="17022" y="26931"/>
                  <a:pt x="25533" y="30122"/>
                </a:cubicBezTo>
                <a:cubicBezTo>
                  <a:pt x="30852" y="32106"/>
                  <a:pt x="36445" y="34141"/>
                  <a:pt x="42269" y="34141"/>
                </a:cubicBezTo>
                <a:cubicBezTo>
                  <a:pt x="42868" y="34141"/>
                  <a:pt x="43470" y="34119"/>
                  <a:pt x="44074" y="34074"/>
                </a:cubicBezTo>
                <a:cubicBezTo>
                  <a:pt x="48694" y="33739"/>
                  <a:pt x="52950" y="32037"/>
                  <a:pt x="57084" y="30365"/>
                </a:cubicBezTo>
                <a:cubicBezTo>
                  <a:pt x="61673" y="28481"/>
                  <a:pt x="66294" y="26627"/>
                  <a:pt x="70883" y="24773"/>
                </a:cubicBezTo>
                <a:cubicBezTo>
                  <a:pt x="72099" y="24256"/>
                  <a:pt x="73345" y="23770"/>
                  <a:pt x="74531" y="23222"/>
                </a:cubicBezTo>
                <a:lnTo>
                  <a:pt x="7453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8" name="Google Shape;948;p15"/>
          <p:cNvSpPr/>
          <p:nvPr/>
        </p:nvSpPr>
        <p:spPr>
          <a:xfrm rot="-747741" flipH="1">
            <a:off x="8358710" y="1526553"/>
            <a:ext cx="2155661" cy="5071685"/>
          </a:xfrm>
          <a:custGeom>
            <a:avLst/>
            <a:gdLst/>
            <a:ahLst/>
            <a:cxnLst/>
            <a:rect l="l" t="t" r="r" b="b"/>
            <a:pathLst>
              <a:path w="30335" h="71370" extrusionOk="0">
                <a:moveTo>
                  <a:pt x="0" y="1"/>
                </a:moveTo>
                <a:lnTo>
                  <a:pt x="0" y="5746"/>
                </a:lnTo>
                <a:cubicBezTo>
                  <a:pt x="1502" y="5593"/>
                  <a:pt x="3026" y="5525"/>
                  <a:pt x="4553" y="5525"/>
                </a:cubicBezTo>
                <a:cubicBezTo>
                  <a:pt x="4849" y="5525"/>
                  <a:pt x="5145" y="5528"/>
                  <a:pt x="5441" y="5533"/>
                </a:cubicBezTo>
                <a:cubicBezTo>
                  <a:pt x="6049" y="5563"/>
                  <a:pt x="6687" y="5594"/>
                  <a:pt x="7173" y="5958"/>
                </a:cubicBezTo>
                <a:cubicBezTo>
                  <a:pt x="7660" y="6323"/>
                  <a:pt x="7903" y="6962"/>
                  <a:pt x="8116" y="7539"/>
                </a:cubicBezTo>
                <a:cubicBezTo>
                  <a:pt x="10547" y="14652"/>
                  <a:pt x="13009" y="21795"/>
                  <a:pt x="15441" y="28907"/>
                </a:cubicBezTo>
                <a:cubicBezTo>
                  <a:pt x="15715" y="29697"/>
                  <a:pt x="16019" y="30549"/>
                  <a:pt x="15988" y="31400"/>
                </a:cubicBezTo>
                <a:cubicBezTo>
                  <a:pt x="15958" y="32008"/>
                  <a:pt x="15806" y="32585"/>
                  <a:pt x="15867" y="33193"/>
                </a:cubicBezTo>
                <a:cubicBezTo>
                  <a:pt x="16049" y="34530"/>
                  <a:pt x="17386" y="35381"/>
                  <a:pt x="18511" y="36172"/>
                </a:cubicBezTo>
                <a:cubicBezTo>
                  <a:pt x="22462" y="38998"/>
                  <a:pt x="24985" y="43771"/>
                  <a:pt x="25107" y="48664"/>
                </a:cubicBezTo>
                <a:cubicBezTo>
                  <a:pt x="25137" y="49515"/>
                  <a:pt x="25077" y="50427"/>
                  <a:pt x="25441" y="51218"/>
                </a:cubicBezTo>
                <a:cubicBezTo>
                  <a:pt x="25776" y="51886"/>
                  <a:pt x="26353" y="52403"/>
                  <a:pt x="26718" y="53041"/>
                </a:cubicBezTo>
                <a:cubicBezTo>
                  <a:pt x="27083" y="53710"/>
                  <a:pt x="27204" y="54470"/>
                  <a:pt x="27326" y="55199"/>
                </a:cubicBezTo>
                <a:cubicBezTo>
                  <a:pt x="27812" y="58360"/>
                  <a:pt x="28146" y="62069"/>
                  <a:pt x="25867" y="64318"/>
                </a:cubicBezTo>
                <a:cubicBezTo>
                  <a:pt x="25289" y="64865"/>
                  <a:pt x="24590" y="65321"/>
                  <a:pt x="24286" y="66020"/>
                </a:cubicBezTo>
                <a:cubicBezTo>
                  <a:pt x="23982" y="66658"/>
                  <a:pt x="24073" y="67418"/>
                  <a:pt x="24134" y="68087"/>
                </a:cubicBezTo>
                <a:cubicBezTo>
                  <a:pt x="24286" y="69181"/>
                  <a:pt x="24408" y="70276"/>
                  <a:pt x="24529" y="71370"/>
                </a:cubicBezTo>
                <a:lnTo>
                  <a:pt x="30122" y="71370"/>
                </a:lnTo>
                <a:cubicBezTo>
                  <a:pt x="30183" y="66810"/>
                  <a:pt x="30213" y="62251"/>
                  <a:pt x="30274" y="57692"/>
                </a:cubicBezTo>
                <a:cubicBezTo>
                  <a:pt x="30305" y="54439"/>
                  <a:pt x="30335" y="51157"/>
                  <a:pt x="29757" y="47935"/>
                </a:cubicBezTo>
                <a:cubicBezTo>
                  <a:pt x="29210" y="44804"/>
                  <a:pt x="28055" y="41795"/>
                  <a:pt x="26931" y="38816"/>
                </a:cubicBezTo>
                <a:cubicBezTo>
                  <a:pt x="23283" y="29211"/>
                  <a:pt x="19544" y="19606"/>
                  <a:pt x="15806" y="10032"/>
                </a:cubicBezTo>
                <a:cubicBezTo>
                  <a:pt x="15168" y="8421"/>
                  <a:pt x="14529" y="6749"/>
                  <a:pt x="13313" y="5503"/>
                </a:cubicBezTo>
                <a:cubicBezTo>
                  <a:pt x="12432" y="4560"/>
                  <a:pt x="11277" y="3922"/>
                  <a:pt x="10122" y="3344"/>
                </a:cubicBezTo>
                <a:cubicBezTo>
                  <a:pt x="8663" y="2645"/>
                  <a:pt x="7173" y="2007"/>
                  <a:pt x="5654" y="1460"/>
                </a:cubicBezTo>
                <a:cubicBezTo>
                  <a:pt x="3800" y="822"/>
                  <a:pt x="1885" y="487"/>
                  <a:pt x="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9" name="Google Shape;949;p15"/>
          <p:cNvSpPr/>
          <p:nvPr/>
        </p:nvSpPr>
        <p:spPr>
          <a:xfrm rot="-2377719">
            <a:off x="8111219" y="-874240"/>
            <a:ext cx="2308804" cy="2247879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0" name="Google Shape;950;p15"/>
          <p:cNvSpPr/>
          <p:nvPr/>
        </p:nvSpPr>
        <p:spPr>
          <a:xfrm rot="-2700000">
            <a:off x="-819050" y="3656399"/>
            <a:ext cx="1970113" cy="2685235"/>
          </a:xfrm>
          <a:custGeom>
            <a:avLst/>
            <a:gdLst/>
            <a:ahLst/>
            <a:cxnLst/>
            <a:rect l="l" t="t" r="r" b="b"/>
            <a:pathLst>
              <a:path w="29880" h="40726" extrusionOk="0">
                <a:moveTo>
                  <a:pt x="23485" y="0"/>
                </a:moveTo>
                <a:cubicBezTo>
                  <a:pt x="21320" y="0"/>
                  <a:pt x="19116" y="628"/>
                  <a:pt x="17114" y="1497"/>
                </a:cubicBezTo>
                <a:cubicBezTo>
                  <a:pt x="14196" y="2744"/>
                  <a:pt x="11521" y="4476"/>
                  <a:pt x="9180" y="6573"/>
                </a:cubicBezTo>
                <a:cubicBezTo>
                  <a:pt x="7174" y="8367"/>
                  <a:pt x="5715" y="10434"/>
                  <a:pt x="4135" y="12561"/>
                </a:cubicBezTo>
                <a:cubicBezTo>
                  <a:pt x="3344" y="13625"/>
                  <a:pt x="2524" y="14507"/>
                  <a:pt x="1976" y="15723"/>
                </a:cubicBezTo>
                <a:cubicBezTo>
                  <a:pt x="1125" y="17577"/>
                  <a:pt x="791" y="19644"/>
                  <a:pt x="1034" y="21650"/>
                </a:cubicBezTo>
                <a:cubicBezTo>
                  <a:pt x="1156" y="22622"/>
                  <a:pt x="1551" y="23413"/>
                  <a:pt x="1399" y="24385"/>
                </a:cubicBezTo>
                <a:cubicBezTo>
                  <a:pt x="1247" y="25540"/>
                  <a:pt x="1034" y="26695"/>
                  <a:pt x="821" y="27850"/>
                </a:cubicBezTo>
                <a:cubicBezTo>
                  <a:pt x="335" y="30738"/>
                  <a:pt x="1" y="33838"/>
                  <a:pt x="1125" y="36544"/>
                </a:cubicBezTo>
                <a:cubicBezTo>
                  <a:pt x="2076" y="38830"/>
                  <a:pt x="4416" y="40725"/>
                  <a:pt x="6806" y="40725"/>
                </a:cubicBezTo>
                <a:cubicBezTo>
                  <a:pt x="7244" y="40725"/>
                  <a:pt x="7683" y="40662"/>
                  <a:pt x="8116" y="40525"/>
                </a:cubicBezTo>
                <a:cubicBezTo>
                  <a:pt x="10396" y="39796"/>
                  <a:pt x="11703" y="37516"/>
                  <a:pt x="13253" y="35692"/>
                </a:cubicBezTo>
                <a:cubicBezTo>
                  <a:pt x="15138" y="33504"/>
                  <a:pt x="17600" y="31832"/>
                  <a:pt x="20366" y="30890"/>
                </a:cubicBezTo>
                <a:cubicBezTo>
                  <a:pt x="22007" y="30343"/>
                  <a:pt x="23801" y="30039"/>
                  <a:pt x="25138" y="28914"/>
                </a:cubicBezTo>
                <a:cubicBezTo>
                  <a:pt x="26475" y="27820"/>
                  <a:pt x="27053" y="25540"/>
                  <a:pt x="25746" y="24385"/>
                </a:cubicBezTo>
                <a:cubicBezTo>
                  <a:pt x="25244" y="23948"/>
                  <a:pt x="24595" y="23787"/>
                  <a:pt x="23915" y="23787"/>
                </a:cubicBezTo>
                <a:cubicBezTo>
                  <a:pt x="23318" y="23787"/>
                  <a:pt x="22697" y="23911"/>
                  <a:pt x="22129" y="24081"/>
                </a:cubicBezTo>
                <a:cubicBezTo>
                  <a:pt x="19484" y="24872"/>
                  <a:pt x="17053" y="26422"/>
                  <a:pt x="15199" y="28489"/>
                </a:cubicBezTo>
                <a:cubicBezTo>
                  <a:pt x="14439" y="29340"/>
                  <a:pt x="13740" y="30312"/>
                  <a:pt x="12706" y="30860"/>
                </a:cubicBezTo>
                <a:cubicBezTo>
                  <a:pt x="12329" y="31048"/>
                  <a:pt x="11891" y="31148"/>
                  <a:pt x="11461" y="31148"/>
                </a:cubicBezTo>
                <a:cubicBezTo>
                  <a:pt x="10715" y="31148"/>
                  <a:pt x="9995" y="30847"/>
                  <a:pt x="9667" y="30191"/>
                </a:cubicBezTo>
                <a:cubicBezTo>
                  <a:pt x="9393" y="29674"/>
                  <a:pt x="9423" y="29066"/>
                  <a:pt x="9515" y="28489"/>
                </a:cubicBezTo>
                <a:cubicBezTo>
                  <a:pt x="10487" y="21923"/>
                  <a:pt x="16931" y="17060"/>
                  <a:pt x="23557" y="16634"/>
                </a:cubicBezTo>
                <a:cubicBezTo>
                  <a:pt x="24895" y="16543"/>
                  <a:pt x="26293" y="16574"/>
                  <a:pt x="27539" y="16087"/>
                </a:cubicBezTo>
                <a:cubicBezTo>
                  <a:pt x="28785" y="15601"/>
                  <a:pt x="29880" y="14355"/>
                  <a:pt x="29667" y="13017"/>
                </a:cubicBezTo>
                <a:cubicBezTo>
                  <a:pt x="29370" y="11322"/>
                  <a:pt x="27268" y="10646"/>
                  <a:pt x="25526" y="10646"/>
                </a:cubicBezTo>
                <a:cubicBezTo>
                  <a:pt x="25488" y="10646"/>
                  <a:pt x="25450" y="10646"/>
                  <a:pt x="25412" y="10647"/>
                </a:cubicBezTo>
                <a:cubicBezTo>
                  <a:pt x="19120" y="10677"/>
                  <a:pt x="13375" y="14416"/>
                  <a:pt x="9150" y="19066"/>
                </a:cubicBezTo>
                <a:cubicBezTo>
                  <a:pt x="8368" y="19938"/>
                  <a:pt x="7191" y="20875"/>
                  <a:pt x="6175" y="20875"/>
                </a:cubicBezTo>
                <a:cubicBezTo>
                  <a:pt x="5810" y="20875"/>
                  <a:pt x="5466" y="20754"/>
                  <a:pt x="5168" y="20464"/>
                </a:cubicBezTo>
                <a:cubicBezTo>
                  <a:pt x="4530" y="19856"/>
                  <a:pt x="4590" y="18853"/>
                  <a:pt x="4773" y="18033"/>
                </a:cubicBezTo>
                <a:cubicBezTo>
                  <a:pt x="5715" y="14203"/>
                  <a:pt x="9059" y="11346"/>
                  <a:pt x="12706" y="9826"/>
                </a:cubicBezTo>
                <a:cubicBezTo>
                  <a:pt x="16354" y="8336"/>
                  <a:pt x="20335" y="7972"/>
                  <a:pt x="24257" y="7455"/>
                </a:cubicBezTo>
                <a:cubicBezTo>
                  <a:pt x="25442" y="7303"/>
                  <a:pt x="26688" y="7090"/>
                  <a:pt x="27752" y="6482"/>
                </a:cubicBezTo>
                <a:cubicBezTo>
                  <a:pt x="28816" y="5874"/>
                  <a:pt x="29667" y="4719"/>
                  <a:pt x="29545" y="3504"/>
                </a:cubicBezTo>
                <a:cubicBezTo>
                  <a:pt x="29424" y="2045"/>
                  <a:pt x="28056" y="1011"/>
                  <a:pt x="26688" y="525"/>
                </a:cubicBezTo>
                <a:cubicBezTo>
                  <a:pt x="25651" y="159"/>
                  <a:pt x="24573" y="0"/>
                  <a:pt x="2348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51" name="Google Shape;951;p15"/>
          <p:cNvGrpSpPr/>
          <p:nvPr/>
        </p:nvGrpSpPr>
        <p:grpSpPr>
          <a:xfrm>
            <a:off x="-568649" y="721497"/>
            <a:ext cx="989860" cy="2245306"/>
            <a:chOff x="7906300" y="1921475"/>
            <a:chExt cx="541825" cy="1229025"/>
          </a:xfrm>
        </p:grpSpPr>
        <p:sp>
          <p:nvSpPr>
            <p:cNvPr id="952" name="Google Shape;952;p15"/>
            <p:cNvSpPr/>
            <p:nvPr/>
          </p:nvSpPr>
          <p:spPr>
            <a:xfrm>
              <a:off x="8337150" y="2459150"/>
              <a:ext cx="9150" cy="7625"/>
            </a:xfrm>
            <a:custGeom>
              <a:avLst/>
              <a:gdLst/>
              <a:ahLst/>
              <a:cxnLst/>
              <a:rect l="l" t="t" r="r" b="b"/>
              <a:pathLst>
                <a:path w="366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65" y="30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3" name="Google Shape;953;p15"/>
            <p:cNvSpPr/>
            <p:nvPr/>
          </p:nvSpPr>
          <p:spPr>
            <a:xfrm>
              <a:off x="8346275" y="2378600"/>
              <a:ext cx="9150" cy="6875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4" name="Google Shape;954;p15"/>
            <p:cNvSpPr/>
            <p:nvPr/>
          </p:nvSpPr>
          <p:spPr>
            <a:xfrm>
              <a:off x="8370600" y="2502475"/>
              <a:ext cx="14450" cy="11425"/>
            </a:xfrm>
            <a:custGeom>
              <a:avLst/>
              <a:gdLst/>
              <a:ahLst/>
              <a:cxnLst/>
              <a:rect l="l" t="t" r="r" b="b"/>
              <a:pathLst>
                <a:path w="578" h="457" extrusionOk="0">
                  <a:moveTo>
                    <a:pt x="304" y="0"/>
                  </a:moveTo>
                  <a:cubicBezTo>
                    <a:pt x="0" y="0"/>
                    <a:pt x="0" y="456"/>
                    <a:pt x="304" y="456"/>
                  </a:cubicBezTo>
                  <a:cubicBezTo>
                    <a:pt x="578" y="456"/>
                    <a:pt x="578" y="0"/>
                    <a:pt x="3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5" name="Google Shape;955;p15"/>
            <p:cNvSpPr/>
            <p:nvPr/>
          </p:nvSpPr>
          <p:spPr>
            <a:xfrm>
              <a:off x="8433650" y="2430275"/>
              <a:ext cx="14475" cy="11425"/>
            </a:xfrm>
            <a:custGeom>
              <a:avLst/>
              <a:gdLst/>
              <a:ahLst/>
              <a:cxnLst/>
              <a:rect l="l" t="t" r="r" b="b"/>
              <a:pathLst>
                <a:path w="57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578" y="45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6" name="Google Shape;956;p15"/>
            <p:cNvSpPr/>
            <p:nvPr/>
          </p:nvSpPr>
          <p:spPr>
            <a:xfrm>
              <a:off x="8344750" y="2467525"/>
              <a:ext cx="12175" cy="9150"/>
            </a:xfrm>
            <a:custGeom>
              <a:avLst/>
              <a:gdLst/>
              <a:ahLst/>
              <a:cxnLst/>
              <a:rect l="l" t="t" r="r" b="b"/>
              <a:pathLst>
                <a:path w="487" h="366" extrusionOk="0">
                  <a:moveTo>
                    <a:pt x="244" y="0"/>
                  </a:moveTo>
                  <a:cubicBezTo>
                    <a:pt x="1" y="0"/>
                    <a:pt x="1" y="365"/>
                    <a:pt x="244" y="365"/>
                  </a:cubicBezTo>
                  <a:cubicBezTo>
                    <a:pt x="487" y="365"/>
                    <a:pt x="487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7" name="Google Shape;957;p15"/>
            <p:cNvSpPr/>
            <p:nvPr/>
          </p:nvSpPr>
          <p:spPr>
            <a:xfrm>
              <a:off x="8261925" y="2528875"/>
              <a:ext cx="21300" cy="37650"/>
            </a:xfrm>
            <a:custGeom>
              <a:avLst/>
              <a:gdLst/>
              <a:ahLst/>
              <a:cxnLst/>
              <a:rect l="l" t="t" r="r" b="b"/>
              <a:pathLst>
                <a:path w="852" h="1506" extrusionOk="0">
                  <a:moveTo>
                    <a:pt x="607" y="1"/>
                  </a:moveTo>
                  <a:cubicBezTo>
                    <a:pt x="509" y="1"/>
                    <a:pt x="421" y="60"/>
                    <a:pt x="396" y="160"/>
                  </a:cubicBezTo>
                  <a:cubicBezTo>
                    <a:pt x="274" y="525"/>
                    <a:pt x="152" y="890"/>
                    <a:pt x="31" y="1224"/>
                  </a:cubicBezTo>
                  <a:cubicBezTo>
                    <a:pt x="0" y="1346"/>
                    <a:pt x="92" y="1467"/>
                    <a:pt x="183" y="1498"/>
                  </a:cubicBezTo>
                  <a:cubicBezTo>
                    <a:pt x="204" y="1503"/>
                    <a:pt x="224" y="1505"/>
                    <a:pt x="243" y="1505"/>
                  </a:cubicBezTo>
                  <a:cubicBezTo>
                    <a:pt x="335" y="1505"/>
                    <a:pt x="406" y="1446"/>
                    <a:pt x="456" y="1346"/>
                  </a:cubicBezTo>
                  <a:cubicBezTo>
                    <a:pt x="578" y="981"/>
                    <a:pt x="700" y="647"/>
                    <a:pt x="821" y="282"/>
                  </a:cubicBezTo>
                  <a:cubicBezTo>
                    <a:pt x="852" y="160"/>
                    <a:pt x="760" y="8"/>
                    <a:pt x="669" y="8"/>
                  </a:cubicBezTo>
                  <a:cubicBezTo>
                    <a:pt x="648" y="3"/>
                    <a:pt x="627" y="1"/>
                    <a:pt x="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8" name="Google Shape;958;p15"/>
            <p:cNvSpPr/>
            <p:nvPr/>
          </p:nvSpPr>
          <p:spPr>
            <a:xfrm>
              <a:off x="8371350" y="2403700"/>
              <a:ext cx="13700" cy="10650"/>
            </a:xfrm>
            <a:custGeom>
              <a:avLst/>
              <a:gdLst/>
              <a:ahLst/>
              <a:cxnLst/>
              <a:rect l="l" t="t" r="r" b="b"/>
              <a:pathLst>
                <a:path w="548" h="426" extrusionOk="0">
                  <a:moveTo>
                    <a:pt x="274" y="0"/>
                  </a:moveTo>
                  <a:cubicBezTo>
                    <a:pt x="0" y="0"/>
                    <a:pt x="0" y="426"/>
                    <a:pt x="274" y="426"/>
                  </a:cubicBezTo>
                  <a:cubicBezTo>
                    <a:pt x="548" y="426"/>
                    <a:pt x="548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9" name="Google Shape;959;p15"/>
            <p:cNvSpPr/>
            <p:nvPr/>
          </p:nvSpPr>
          <p:spPr>
            <a:xfrm>
              <a:off x="8349300" y="2488800"/>
              <a:ext cx="21325" cy="28900"/>
            </a:xfrm>
            <a:custGeom>
              <a:avLst/>
              <a:gdLst/>
              <a:ahLst/>
              <a:cxnLst/>
              <a:rect l="l" t="t" r="r" b="b"/>
              <a:pathLst>
                <a:path w="853" h="1156" extrusionOk="0">
                  <a:moveTo>
                    <a:pt x="305" y="0"/>
                  </a:moveTo>
                  <a:cubicBezTo>
                    <a:pt x="244" y="31"/>
                    <a:pt x="183" y="61"/>
                    <a:pt x="123" y="122"/>
                  </a:cubicBezTo>
                  <a:cubicBezTo>
                    <a:pt x="123" y="152"/>
                    <a:pt x="92" y="183"/>
                    <a:pt x="62" y="213"/>
                  </a:cubicBezTo>
                  <a:cubicBezTo>
                    <a:pt x="31" y="274"/>
                    <a:pt x="1" y="335"/>
                    <a:pt x="1" y="395"/>
                  </a:cubicBezTo>
                  <a:cubicBezTo>
                    <a:pt x="31" y="517"/>
                    <a:pt x="31" y="639"/>
                    <a:pt x="31" y="760"/>
                  </a:cubicBezTo>
                  <a:cubicBezTo>
                    <a:pt x="31" y="821"/>
                    <a:pt x="31" y="882"/>
                    <a:pt x="62" y="912"/>
                  </a:cubicBezTo>
                  <a:cubicBezTo>
                    <a:pt x="92" y="973"/>
                    <a:pt x="123" y="1003"/>
                    <a:pt x="153" y="1034"/>
                  </a:cubicBezTo>
                  <a:cubicBezTo>
                    <a:pt x="183" y="1064"/>
                    <a:pt x="214" y="1095"/>
                    <a:pt x="275" y="1125"/>
                  </a:cubicBezTo>
                  <a:cubicBezTo>
                    <a:pt x="305" y="1125"/>
                    <a:pt x="366" y="1155"/>
                    <a:pt x="427" y="1155"/>
                  </a:cubicBezTo>
                  <a:cubicBezTo>
                    <a:pt x="457" y="1155"/>
                    <a:pt x="487" y="1125"/>
                    <a:pt x="518" y="1125"/>
                  </a:cubicBezTo>
                  <a:cubicBezTo>
                    <a:pt x="578" y="1125"/>
                    <a:pt x="639" y="1095"/>
                    <a:pt x="700" y="1034"/>
                  </a:cubicBezTo>
                  <a:cubicBezTo>
                    <a:pt x="700" y="1003"/>
                    <a:pt x="730" y="973"/>
                    <a:pt x="761" y="973"/>
                  </a:cubicBezTo>
                  <a:cubicBezTo>
                    <a:pt x="791" y="912"/>
                    <a:pt x="822" y="821"/>
                    <a:pt x="822" y="760"/>
                  </a:cubicBezTo>
                  <a:cubicBezTo>
                    <a:pt x="822" y="639"/>
                    <a:pt x="822" y="517"/>
                    <a:pt x="822" y="395"/>
                  </a:cubicBezTo>
                  <a:cubicBezTo>
                    <a:pt x="852" y="335"/>
                    <a:pt x="822" y="304"/>
                    <a:pt x="791" y="244"/>
                  </a:cubicBezTo>
                  <a:cubicBezTo>
                    <a:pt x="791" y="183"/>
                    <a:pt x="761" y="152"/>
                    <a:pt x="730" y="122"/>
                  </a:cubicBezTo>
                  <a:cubicBezTo>
                    <a:pt x="670" y="61"/>
                    <a:pt x="639" y="31"/>
                    <a:pt x="578" y="31"/>
                  </a:cubicBezTo>
                  <a:cubicBezTo>
                    <a:pt x="548" y="0"/>
                    <a:pt x="487" y="0"/>
                    <a:pt x="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0" name="Google Shape;960;p15"/>
            <p:cNvSpPr/>
            <p:nvPr/>
          </p:nvSpPr>
          <p:spPr>
            <a:xfrm>
              <a:off x="8375150" y="2451550"/>
              <a:ext cx="23575" cy="31200"/>
            </a:xfrm>
            <a:custGeom>
              <a:avLst/>
              <a:gdLst/>
              <a:ahLst/>
              <a:cxnLst/>
              <a:rect l="l" t="t" r="r" b="b"/>
              <a:pathLst>
                <a:path w="943" h="1248" extrusionOk="0">
                  <a:moveTo>
                    <a:pt x="335" y="1"/>
                  </a:moveTo>
                  <a:cubicBezTo>
                    <a:pt x="274" y="31"/>
                    <a:pt x="213" y="62"/>
                    <a:pt x="152" y="123"/>
                  </a:cubicBezTo>
                  <a:cubicBezTo>
                    <a:pt x="122" y="153"/>
                    <a:pt x="92" y="183"/>
                    <a:pt x="61" y="214"/>
                  </a:cubicBezTo>
                  <a:cubicBezTo>
                    <a:pt x="31" y="305"/>
                    <a:pt x="0" y="366"/>
                    <a:pt x="0" y="457"/>
                  </a:cubicBezTo>
                  <a:cubicBezTo>
                    <a:pt x="0" y="578"/>
                    <a:pt x="31" y="700"/>
                    <a:pt x="31" y="822"/>
                  </a:cubicBezTo>
                  <a:cubicBezTo>
                    <a:pt x="31" y="882"/>
                    <a:pt x="31" y="943"/>
                    <a:pt x="61" y="974"/>
                  </a:cubicBezTo>
                  <a:cubicBezTo>
                    <a:pt x="92" y="1034"/>
                    <a:pt x="122" y="1095"/>
                    <a:pt x="152" y="1126"/>
                  </a:cubicBezTo>
                  <a:cubicBezTo>
                    <a:pt x="213" y="1156"/>
                    <a:pt x="244" y="1186"/>
                    <a:pt x="304" y="1217"/>
                  </a:cubicBezTo>
                  <a:cubicBezTo>
                    <a:pt x="365" y="1247"/>
                    <a:pt x="396" y="1247"/>
                    <a:pt x="487" y="1247"/>
                  </a:cubicBezTo>
                  <a:lnTo>
                    <a:pt x="578" y="1247"/>
                  </a:lnTo>
                  <a:cubicBezTo>
                    <a:pt x="669" y="1217"/>
                    <a:pt x="730" y="1186"/>
                    <a:pt x="791" y="1126"/>
                  </a:cubicBezTo>
                  <a:lnTo>
                    <a:pt x="851" y="1034"/>
                  </a:lnTo>
                  <a:cubicBezTo>
                    <a:pt x="882" y="974"/>
                    <a:pt x="912" y="882"/>
                    <a:pt x="912" y="822"/>
                  </a:cubicBezTo>
                  <a:cubicBezTo>
                    <a:pt x="912" y="700"/>
                    <a:pt x="912" y="578"/>
                    <a:pt x="943" y="457"/>
                  </a:cubicBezTo>
                  <a:cubicBezTo>
                    <a:pt x="943" y="396"/>
                    <a:pt x="912" y="335"/>
                    <a:pt x="882" y="275"/>
                  </a:cubicBezTo>
                  <a:cubicBezTo>
                    <a:pt x="882" y="214"/>
                    <a:pt x="851" y="183"/>
                    <a:pt x="791" y="123"/>
                  </a:cubicBezTo>
                  <a:cubicBezTo>
                    <a:pt x="760" y="92"/>
                    <a:pt x="700" y="62"/>
                    <a:pt x="639" y="31"/>
                  </a:cubicBezTo>
                  <a:cubicBezTo>
                    <a:pt x="608" y="1"/>
                    <a:pt x="548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1" name="Google Shape;961;p15"/>
            <p:cNvSpPr/>
            <p:nvPr/>
          </p:nvSpPr>
          <p:spPr>
            <a:xfrm>
              <a:off x="8337150" y="2424975"/>
              <a:ext cx="27375" cy="22050"/>
            </a:xfrm>
            <a:custGeom>
              <a:avLst/>
              <a:gdLst/>
              <a:ahLst/>
              <a:cxnLst/>
              <a:rect l="l" t="t" r="r" b="b"/>
              <a:pathLst>
                <a:path w="1095" h="882" extrusionOk="0">
                  <a:moveTo>
                    <a:pt x="548" y="0"/>
                  </a:moveTo>
                  <a:cubicBezTo>
                    <a:pt x="1" y="0"/>
                    <a:pt x="1" y="882"/>
                    <a:pt x="548" y="882"/>
                  </a:cubicBezTo>
                  <a:cubicBezTo>
                    <a:pt x="1095" y="882"/>
                    <a:pt x="1095" y="0"/>
                    <a:pt x="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2" name="Google Shape;962;p15"/>
            <p:cNvSpPr/>
            <p:nvPr/>
          </p:nvSpPr>
          <p:spPr>
            <a:xfrm>
              <a:off x="8345500" y="2370250"/>
              <a:ext cx="28900" cy="22825"/>
            </a:xfrm>
            <a:custGeom>
              <a:avLst/>
              <a:gdLst/>
              <a:ahLst/>
              <a:cxnLst/>
              <a:rect l="l" t="t" r="r" b="b"/>
              <a:pathLst>
                <a:path w="1156" h="913" extrusionOk="0">
                  <a:moveTo>
                    <a:pt x="579" y="1"/>
                  </a:moveTo>
                  <a:cubicBezTo>
                    <a:pt x="1" y="1"/>
                    <a:pt x="1" y="913"/>
                    <a:pt x="579" y="913"/>
                  </a:cubicBezTo>
                  <a:cubicBezTo>
                    <a:pt x="1156" y="913"/>
                    <a:pt x="1156" y="1"/>
                    <a:pt x="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3" name="Google Shape;963;p15"/>
            <p:cNvSpPr/>
            <p:nvPr/>
          </p:nvSpPr>
          <p:spPr>
            <a:xfrm>
              <a:off x="8369075" y="2320850"/>
              <a:ext cx="17500" cy="13725"/>
            </a:xfrm>
            <a:custGeom>
              <a:avLst/>
              <a:gdLst/>
              <a:ahLst/>
              <a:cxnLst/>
              <a:rect l="l" t="t" r="r" b="b"/>
              <a:pathLst>
                <a:path w="700" h="549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4" name="Google Shape;964;p15"/>
            <p:cNvSpPr/>
            <p:nvPr/>
          </p:nvSpPr>
          <p:spPr>
            <a:xfrm>
              <a:off x="8352350" y="2268425"/>
              <a:ext cx="15225" cy="11425"/>
            </a:xfrm>
            <a:custGeom>
              <a:avLst/>
              <a:gdLst/>
              <a:ahLst/>
              <a:cxnLst/>
              <a:rect l="l" t="t" r="r" b="b"/>
              <a:pathLst>
                <a:path w="60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608" y="457"/>
                    <a:pt x="60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5" name="Google Shape;965;p15"/>
            <p:cNvSpPr/>
            <p:nvPr/>
          </p:nvSpPr>
          <p:spPr>
            <a:xfrm>
              <a:off x="8335625" y="2224350"/>
              <a:ext cx="12200" cy="9150"/>
            </a:xfrm>
            <a:custGeom>
              <a:avLst/>
              <a:gdLst/>
              <a:ahLst/>
              <a:cxnLst/>
              <a:rect l="l" t="t" r="r" b="b"/>
              <a:pathLst>
                <a:path w="488" h="366" extrusionOk="0">
                  <a:moveTo>
                    <a:pt x="244" y="1"/>
                  </a:moveTo>
                  <a:cubicBezTo>
                    <a:pt x="1" y="1"/>
                    <a:pt x="1" y="365"/>
                    <a:pt x="244" y="365"/>
                  </a:cubicBezTo>
                  <a:cubicBezTo>
                    <a:pt x="487" y="365"/>
                    <a:pt x="487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6" name="Google Shape;966;p15"/>
            <p:cNvSpPr/>
            <p:nvPr/>
          </p:nvSpPr>
          <p:spPr>
            <a:xfrm>
              <a:off x="8381975" y="2180275"/>
              <a:ext cx="9925" cy="7625"/>
            </a:xfrm>
            <a:custGeom>
              <a:avLst/>
              <a:gdLst/>
              <a:ahLst/>
              <a:cxnLst/>
              <a:rect l="l" t="t" r="r" b="b"/>
              <a:pathLst>
                <a:path w="397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96" y="305"/>
                    <a:pt x="39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7" name="Google Shape;967;p15"/>
            <p:cNvSpPr/>
            <p:nvPr/>
          </p:nvSpPr>
          <p:spPr>
            <a:xfrm>
              <a:off x="8389575" y="2161275"/>
              <a:ext cx="12950" cy="9900"/>
            </a:xfrm>
            <a:custGeom>
              <a:avLst/>
              <a:gdLst/>
              <a:ahLst/>
              <a:cxnLst/>
              <a:rect l="l" t="t" r="r" b="b"/>
              <a:pathLst>
                <a:path w="518" h="396" extrusionOk="0">
                  <a:moveTo>
                    <a:pt x="244" y="1"/>
                  </a:moveTo>
                  <a:cubicBezTo>
                    <a:pt x="1" y="1"/>
                    <a:pt x="1" y="396"/>
                    <a:pt x="244" y="396"/>
                  </a:cubicBezTo>
                  <a:cubicBezTo>
                    <a:pt x="518" y="396"/>
                    <a:pt x="518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8" name="Google Shape;968;p15"/>
            <p:cNvSpPr/>
            <p:nvPr/>
          </p:nvSpPr>
          <p:spPr>
            <a:xfrm>
              <a:off x="8380475" y="2151400"/>
              <a:ext cx="12925" cy="10675"/>
            </a:xfrm>
            <a:custGeom>
              <a:avLst/>
              <a:gdLst/>
              <a:ahLst/>
              <a:cxnLst/>
              <a:rect l="l" t="t" r="r" b="b"/>
              <a:pathLst>
                <a:path w="517" h="427" extrusionOk="0">
                  <a:moveTo>
                    <a:pt x="243" y="1"/>
                  </a:moveTo>
                  <a:cubicBezTo>
                    <a:pt x="0" y="1"/>
                    <a:pt x="0" y="426"/>
                    <a:pt x="243" y="426"/>
                  </a:cubicBezTo>
                  <a:cubicBezTo>
                    <a:pt x="517" y="426"/>
                    <a:pt x="517" y="1"/>
                    <a:pt x="2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9" name="Google Shape;969;p15"/>
            <p:cNvSpPr/>
            <p:nvPr/>
          </p:nvSpPr>
          <p:spPr>
            <a:xfrm>
              <a:off x="8363000" y="2007775"/>
              <a:ext cx="29650" cy="54000"/>
            </a:xfrm>
            <a:custGeom>
              <a:avLst/>
              <a:gdLst/>
              <a:ahLst/>
              <a:cxnLst/>
              <a:rect l="l" t="t" r="r" b="b"/>
              <a:pathLst>
                <a:path w="1186" h="2160" extrusionOk="0">
                  <a:moveTo>
                    <a:pt x="578" y="1"/>
                  </a:moveTo>
                  <a:cubicBezTo>
                    <a:pt x="456" y="1"/>
                    <a:pt x="304" y="62"/>
                    <a:pt x="182" y="153"/>
                  </a:cubicBezTo>
                  <a:cubicBezTo>
                    <a:pt x="91" y="275"/>
                    <a:pt x="0" y="426"/>
                    <a:pt x="30" y="578"/>
                  </a:cubicBezTo>
                  <a:cubicBezTo>
                    <a:pt x="30" y="943"/>
                    <a:pt x="61" y="1278"/>
                    <a:pt x="61" y="1642"/>
                  </a:cubicBezTo>
                  <a:cubicBezTo>
                    <a:pt x="91" y="1794"/>
                    <a:pt x="122" y="1916"/>
                    <a:pt x="213" y="2007"/>
                  </a:cubicBezTo>
                  <a:cubicBezTo>
                    <a:pt x="304" y="2098"/>
                    <a:pt x="456" y="2159"/>
                    <a:pt x="578" y="2159"/>
                  </a:cubicBezTo>
                  <a:cubicBezTo>
                    <a:pt x="730" y="2159"/>
                    <a:pt x="851" y="2129"/>
                    <a:pt x="942" y="2007"/>
                  </a:cubicBezTo>
                  <a:cubicBezTo>
                    <a:pt x="1064" y="1916"/>
                    <a:pt x="1094" y="1794"/>
                    <a:pt x="1125" y="1642"/>
                  </a:cubicBezTo>
                  <a:cubicBezTo>
                    <a:pt x="1125" y="1278"/>
                    <a:pt x="1155" y="943"/>
                    <a:pt x="1155" y="578"/>
                  </a:cubicBezTo>
                  <a:cubicBezTo>
                    <a:pt x="1186" y="426"/>
                    <a:pt x="1094" y="275"/>
                    <a:pt x="1003" y="153"/>
                  </a:cubicBezTo>
                  <a:cubicBezTo>
                    <a:pt x="912" y="62"/>
                    <a:pt x="730" y="1"/>
                    <a:pt x="5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0" name="Google Shape;970;p15"/>
            <p:cNvSpPr/>
            <p:nvPr/>
          </p:nvSpPr>
          <p:spPr>
            <a:xfrm>
              <a:off x="8397175" y="1921475"/>
              <a:ext cx="25875" cy="33900"/>
            </a:xfrm>
            <a:custGeom>
              <a:avLst/>
              <a:gdLst/>
              <a:ahLst/>
              <a:cxnLst/>
              <a:rect l="l" t="t" r="r" b="b"/>
              <a:pathLst>
                <a:path w="1035" h="1356" extrusionOk="0">
                  <a:moveTo>
                    <a:pt x="643" y="1"/>
                  </a:moveTo>
                  <a:cubicBezTo>
                    <a:pt x="477" y="1"/>
                    <a:pt x="319" y="114"/>
                    <a:pt x="274" y="292"/>
                  </a:cubicBezTo>
                  <a:cubicBezTo>
                    <a:pt x="244" y="322"/>
                    <a:pt x="244" y="353"/>
                    <a:pt x="244" y="383"/>
                  </a:cubicBezTo>
                  <a:cubicBezTo>
                    <a:pt x="221" y="452"/>
                    <a:pt x="216" y="520"/>
                    <a:pt x="227" y="589"/>
                  </a:cubicBezTo>
                  <a:lnTo>
                    <a:pt x="227" y="589"/>
                  </a:lnTo>
                  <a:cubicBezTo>
                    <a:pt x="220" y="624"/>
                    <a:pt x="214" y="659"/>
                    <a:pt x="214" y="687"/>
                  </a:cubicBezTo>
                  <a:cubicBezTo>
                    <a:pt x="214" y="657"/>
                    <a:pt x="214" y="626"/>
                    <a:pt x="214" y="626"/>
                  </a:cubicBezTo>
                  <a:cubicBezTo>
                    <a:pt x="183" y="748"/>
                    <a:pt x="122" y="869"/>
                    <a:pt x="62" y="991"/>
                  </a:cubicBezTo>
                  <a:cubicBezTo>
                    <a:pt x="31" y="1052"/>
                    <a:pt x="1" y="1112"/>
                    <a:pt x="31" y="1173"/>
                  </a:cubicBezTo>
                  <a:cubicBezTo>
                    <a:pt x="31" y="1234"/>
                    <a:pt x="92" y="1295"/>
                    <a:pt x="153" y="1325"/>
                  </a:cubicBezTo>
                  <a:cubicBezTo>
                    <a:pt x="193" y="1346"/>
                    <a:pt x="237" y="1356"/>
                    <a:pt x="280" y="1356"/>
                  </a:cubicBezTo>
                  <a:cubicBezTo>
                    <a:pt x="366" y="1356"/>
                    <a:pt x="447" y="1315"/>
                    <a:pt x="487" y="1234"/>
                  </a:cubicBezTo>
                  <a:cubicBezTo>
                    <a:pt x="548" y="1143"/>
                    <a:pt x="609" y="1021"/>
                    <a:pt x="700" y="900"/>
                  </a:cubicBezTo>
                  <a:cubicBezTo>
                    <a:pt x="670" y="900"/>
                    <a:pt x="670" y="930"/>
                    <a:pt x="639" y="930"/>
                  </a:cubicBezTo>
                  <a:cubicBezTo>
                    <a:pt x="685" y="907"/>
                    <a:pt x="713" y="868"/>
                    <a:pt x="750" y="824"/>
                  </a:cubicBezTo>
                  <a:lnTo>
                    <a:pt x="750" y="824"/>
                  </a:lnTo>
                  <a:cubicBezTo>
                    <a:pt x="787" y="804"/>
                    <a:pt x="819" y="780"/>
                    <a:pt x="852" y="748"/>
                  </a:cubicBezTo>
                  <a:cubicBezTo>
                    <a:pt x="882" y="717"/>
                    <a:pt x="882" y="717"/>
                    <a:pt x="913" y="687"/>
                  </a:cubicBezTo>
                  <a:cubicBezTo>
                    <a:pt x="974" y="626"/>
                    <a:pt x="1004" y="565"/>
                    <a:pt x="1004" y="505"/>
                  </a:cubicBezTo>
                  <a:cubicBezTo>
                    <a:pt x="1034" y="444"/>
                    <a:pt x="1034" y="353"/>
                    <a:pt x="1004" y="292"/>
                  </a:cubicBezTo>
                  <a:cubicBezTo>
                    <a:pt x="974" y="201"/>
                    <a:pt x="913" y="109"/>
                    <a:pt x="822" y="49"/>
                  </a:cubicBezTo>
                  <a:cubicBezTo>
                    <a:pt x="765" y="16"/>
                    <a:pt x="703" y="1"/>
                    <a:pt x="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1" name="Google Shape;971;p15"/>
            <p:cNvSpPr/>
            <p:nvPr/>
          </p:nvSpPr>
          <p:spPr>
            <a:xfrm>
              <a:off x="8270275" y="2192450"/>
              <a:ext cx="42575" cy="36500"/>
            </a:xfrm>
            <a:custGeom>
              <a:avLst/>
              <a:gdLst/>
              <a:ahLst/>
              <a:cxnLst/>
              <a:rect l="l" t="t" r="r" b="b"/>
              <a:pathLst>
                <a:path w="1703" h="1460" extrusionOk="0">
                  <a:moveTo>
                    <a:pt x="882" y="0"/>
                  </a:moveTo>
                  <a:cubicBezTo>
                    <a:pt x="821" y="0"/>
                    <a:pt x="761" y="30"/>
                    <a:pt x="700" y="30"/>
                  </a:cubicBezTo>
                  <a:cubicBezTo>
                    <a:pt x="675" y="22"/>
                    <a:pt x="651" y="19"/>
                    <a:pt x="627" y="19"/>
                  </a:cubicBezTo>
                  <a:cubicBezTo>
                    <a:pt x="560" y="19"/>
                    <a:pt x="493" y="47"/>
                    <a:pt x="426" y="91"/>
                  </a:cubicBezTo>
                  <a:cubicBezTo>
                    <a:pt x="335" y="122"/>
                    <a:pt x="274" y="152"/>
                    <a:pt x="214" y="213"/>
                  </a:cubicBezTo>
                  <a:cubicBezTo>
                    <a:pt x="122" y="274"/>
                    <a:pt x="92" y="365"/>
                    <a:pt x="62" y="456"/>
                  </a:cubicBezTo>
                  <a:cubicBezTo>
                    <a:pt x="1" y="547"/>
                    <a:pt x="1" y="638"/>
                    <a:pt x="1" y="730"/>
                  </a:cubicBezTo>
                  <a:cubicBezTo>
                    <a:pt x="1" y="790"/>
                    <a:pt x="1" y="851"/>
                    <a:pt x="31" y="912"/>
                  </a:cubicBezTo>
                  <a:cubicBezTo>
                    <a:pt x="62" y="1034"/>
                    <a:pt x="122" y="1155"/>
                    <a:pt x="214" y="1246"/>
                  </a:cubicBezTo>
                  <a:cubicBezTo>
                    <a:pt x="244" y="1277"/>
                    <a:pt x="305" y="1307"/>
                    <a:pt x="366" y="1368"/>
                  </a:cubicBezTo>
                  <a:cubicBezTo>
                    <a:pt x="457" y="1429"/>
                    <a:pt x="578" y="1459"/>
                    <a:pt x="730" y="1459"/>
                  </a:cubicBezTo>
                  <a:lnTo>
                    <a:pt x="882" y="1459"/>
                  </a:lnTo>
                  <a:cubicBezTo>
                    <a:pt x="943" y="1459"/>
                    <a:pt x="1004" y="1459"/>
                    <a:pt x="1095" y="1429"/>
                  </a:cubicBezTo>
                  <a:cubicBezTo>
                    <a:pt x="1186" y="1429"/>
                    <a:pt x="1247" y="1368"/>
                    <a:pt x="1338" y="1307"/>
                  </a:cubicBezTo>
                  <a:cubicBezTo>
                    <a:pt x="1339" y="1307"/>
                    <a:pt x="1339" y="1306"/>
                    <a:pt x="1339" y="1306"/>
                  </a:cubicBezTo>
                  <a:lnTo>
                    <a:pt x="1339" y="1306"/>
                  </a:lnTo>
                  <a:cubicBezTo>
                    <a:pt x="1359" y="1297"/>
                    <a:pt x="1379" y="1287"/>
                    <a:pt x="1399" y="1277"/>
                  </a:cubicBezTo>
                  <a:cubicBezTo>
                    <a:pt x="1460" y="1246"/>
                    <a:pt x="1521" y="1186"/>
                    <a:pt x="1581" y="1125"/>
                  </a:cubicBezTo>
                  <a:cubicBezTo>
                    <a:pt x="1612" y="1094"/>
                    <a:pt x="1642" y="1034"/>
                    <a:pt x="1642" y="973"/>
                  </a:cubicBezTo>
                  <a:cubicBezTo>
                    <a:pt x="1673" y="912"/>
                    <a:pt x="1703" y="821"/>
                    <a:pt x="1703" y="730"/>
                  </a:cubicBezTo>
                  <a:cubicBezTo>
                    <a:pt x="1703" y="669"/>
                    <a:pt x="1673" y="638"/>
                    <a:pt x="1673" y="578"/>
                  </a:cubicBezTo>
                  <a:cubicBezTo>
                    <a:pt x="1642" y="517"/>
                    <a:pt x="1642" y="486"/>
                    <a:pt x="1612" y="426"/>
                  </a:cubicBezTo>
                  <a:cubicBezTo>
                    <a:pt x="1581" y="334"/>
                    <a:pt x="1521" y="274"/>
                    <a:pt x="1460" y="243"/>
                  </a:cubicBezTo>
                  <a:cubicBezTo>
                    <a:pt x="1431" y="215"/>
                    <a:pt x="1396" y="193"/>
                    <a:pt x="1361" y="175"/>
                  </a:cubicBezTo>
                  <a:lnTo>
                    <a:pt x="1361" y="175"/>
                  </a:lnTo>
                  <a:cubicBezTo>
                    <a:pt x="1353" y="167"/>
                    <a:pt x="1346" y="160"/>
                    <a:pt x="1338" y="152"/>
                  </a:cubicBezTo>
                  <a:cubicBezTo>
                    <a:pt x="1277" y="122"/>
                    <a:pt x="1217" y="91"/>
                    <a:pt x="1156" y="61"/>
                  </a:cubicBezTo>
                  <a:cubicBezTo>
                    <a:pt x="1065" y="30"/>
                    <a:pt x="97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2" name="Google Shape;972;p15"/>
            <p:cNvSpPr/>
            <p:nvPr/>
          </p:nvSpPr>
          <p:spPr>
            <a:xfrm>
              <a:off x="8393375" y="2217525"/>
              <a:ext cx="22825" cy="30725"/>
            </a:xfrm>
            <a:custGeom>
              <a:avLst/>
              <a:gdLst/>
              <a:ahLst/>
              <a:cxnLst/>
              <a:rect l="l" t="t" r="r" b="b"/>
              <a:pathLst>
                <a:path w="913" h="1229" extrusionOk="0">
                  <a:moveTo>
                    <a:pt x="855" y="695"/>
                  </a:moveTo>
                  <a:cubicBezTo>
                    <a:pt x="853" y="707"/>
                    <a:pt x="852" y="718"/>
                    <a:pt x="852" y="730"/>
                  </a:cubicBezTo>
                  <a:cubicBezTo>
                    <a:pt x="852" y="730"/>
                    <a:pt x="852" y="699"/>
                    <a:pt x="852" y="699"/>
                  </a:cubicBezTo>
                  <a:cubicBezTo>
                    <a:pt x="853" y="698"/>
                    <a:pt x="854" y="696"/>
                    <a:pt x="855" y="695"/>
                  </a:cubicBezTo>
                  <a:close/>
                  <a:moveTo>
                    <a:pt x="457" y="0"/>
                  </a:moveTo>
                  <a:cubicBezTo>
                    <a:pt x="305" y="0"/>
                    <a:pt x="153" y="91"/>
                    <a:pt x="62" y="213"/>
                  </a:cubicBezTo>
                  <a:cubicBezTo>
                    <a:pt x="31" y="304"/>
                    <a:pt x="1" y="365"/>
                    <a:pt x="1" y="456"/>
                  </a:cubicBezTo>
                  <a:cubicBezTo>
                    <a:pt x="1" y="516"/>
                    <a:pt x="14" y="562"/>
                    <a:pt x="31" y="613"/>
                  </a:cubicBezTo>
                  <a:lnTo>
                    <a:pt x="31" y="613"/>
                  </a:lnTo>
                  <a:cubicBezTo>
                    <a:pt x="31" y="683"/>
                    <a:pt x="31" y="759"/>
                    <a:pt x="31" y="821"/>
                  </a:cubicBezTo>
                  <a:cubicBezTo>
                    <a:pt x="31" y="882"/>
                    <a:pt x="62" y="942"/>
                    <a:pt x="92" y="973"/>
                  </a:cubicBezTo>
                  <a:cubicBezTo>
                    <a:pt x="92" y="1034"/>
                    <a:pt x="122" y="1064"/>
                    <a:pt x="153" y="1125"/>
                  </a:cubicBezTo>
                  <a:cubicBezTo>
                    <a:pt x="214" y="1155"/>
                    <a:pt x="244" y="1186"/>
                    <a:pt x="305" y="1186"/>
                  </a:cubicBezTo>
                  <a:cubicBezTo>
                    <a:pt x="326" y="1207"/>
                    <a:pt x="363" y="1229"/>
                    <a:pt x="404" y="1229"/>
                  </a:cubicBezTo>
                  <a:cubicBezTo>
                    <a:pt x="421" y="1229"/>
                    <a:pt x="439" y="1225"/>
                    <a:pt x="457" y="1216"/>
                  </a:cubicBezTo>
                  <a:lnTo>
                    <a:pt x="578" y="1216"/>
                  </a:lnTo>
                  <a:cubicBezTo>
                    <a:pt x="639" y="1186"/>
                    <a:pt x="700" y="1155"/>
                    <a:pt x="761" y="1125"/>
                  </a:cubicBezTo>
                  <a:cubicBezTo>
                    <a:pt x="761" y="1094"/>
                    <a:pt x="791" y="1064"/>
                    <a:pt x="822" y="1034"/>
                  </a:cubicBezTo>
                  <a:cubicBezTo>
                    <a:pt x="852" y="973"/>
                    <a:pt x="882" y="882"/>
                    <a:pt x="882" y="821"/>
                  </a:cubicBezTo>
                  <a:cubicBezTo>
                    <a:pt x="882" y="769"/>
                    <a:pt x="882" y="707"/>
                    <a:pt x="882" y="646"/>
                  </a:cubicBezTo>
                  <a:lnTo>
                    <a:pt x="882" y="646"/>
                  </a:lnTo>
                  <a:cubicBezTo>
                    <a:pt x="913" y="582"/>
                    <a:pt x="913" y="528"/>
                    <a:pt x="913" y="456"/>
                  </a:cubicBezTo>
                  <a:cubicBezTo>
                    <a:pt x="913" y="365"/>
                    <a:pt x="913" y="304"/>
                    <a:pt x="852" y="213"/>
                  </a:cubicBezTo>
                  <a:cubicBezTo>
                    <a:pt x="761" y="91"/>
                    <a:pt x="609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3" name="Google Shape;973;p15"/>
            <p:cNvSpPr/>
            <p:nvPr/>
          </p:nvSpPr>
          <p:spPr>
            <a:xfrm>
              <a:off x="8293850" y="2291975"/>
              <a:ext cx="23575" cy="18275"/>
            </a:xfrm>
            <a:custGeom>
              <a:avLst/>
              <a:gdLst/>
              <a:ahLst/>
              <a:cxnLst/>
              <a:rect l="l" t="t" r="r" b="b"/>
              <a:pathLst>
                <a:path w="943" h="731" extrusionOk="0">
                  <a:moveTo>
                    <a:pt x="486" y="1"/>
                  </a:moveTo>
                  <a:cubicBezTo>
                    <a:pt x="0" y="1"/>
                    <a:pt x="0" y="730"/>
                    <a:pt x="486" y="730"/>
                  </a:cubicBezTo>
                  <a:cubicBezTo>
                    <a:pt x="942" y="730"/>
                    <a:pt x="942" y="1"/>
                    <a:pt x="4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4" name="Google Shape;974;p15"/>
            <p:cNvSpPr/>
            <p:nvPr/>
          </p:nvSpPr>
          <p:spPr>
            <a:xfrm>
              <a:off x="8264200" y="2388500"/>
              <a:ext cx="28900" cy="22800"/>
            </a:xfrm>
            <a:custGeom>
              <a:avLst/>
              <a:gdLst/>
              <a:ahLst/>
              <a:cxnLst/>
              <a:rect l="l" t="t" r="r" b="b"/>
              <a:pathLst>
                <a:path w="1156" h="912" extrusionOk="0">
                  <a:moveTo>
                    <a:pt x="578" y="0"/>
                  </a:moveTo>
                  <a:cubicBezTo>
                    <a:pt x="1" y="0"/>
                    <a:pt x="1" y="912"/>
                    <a:pt x="578" y="912"/>
                  </a:cubicBezTo>
                  <a:cubicBezTo>
                    <a:pt x="1156" y="912"/>
                    <a:pt x="1156" y="0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5" name="Google Shape;975;p15"/>
            <p:cNvSpPr/>
            <p:nvPr/>
          </p:nvSpPr>
          <p:spPr>
            <a:xfrm>
              <a:off x="8241400" y="2524500"/>
              <a:ext cx="21300" cy="29675"/>
            </a:xfrm>
            <a:custGeom>
              <a:avLst/>
              <a:gdLst/>
              <a:ahLst/>
              <a:cxnLst/>
              <a:rect l="l" t="t" r="r" b="b"/>
              <a:pathLst>
                <a:path w="852" h="1187" extrusionOk="0">
                  <a:moveTo>
                    <a:pt x="426" y="1"/>
                  </a:moveTo>
                  <a:cubicBezTo>
                    <a:pt x="366" y="1"/>
                    <a:pt x="335" y="1"/>
                    <a:pt x="305" y="31"/>
                  </a:cubicBezTo>
                  <a:cubicBezTo>
                    <a:pt x="244" y="31"/>
                    <a:pt x="183" y="62"/>
                    <a:pt x="122" y="123"/>
                  </a:cubicBezTo>
                  <a:cubicBezTo>
                    <a:pt x="92" y="153"/>
                    <a:pt x="92" y="183"/>
                    <a:pt x="62" y="214"/>
                  </a:cubicBezTo>
                  <a:cubicBezTo>
                    <a:pt x="31" y="275"/>
                    <a:pt x="1" y="335"/>
                    <a:pt x="1" y="426"/>
                  </a:cubicBezTo>
                  <a:lnTo>
                    <a:pt x="1" y="791"/>
                  </a:lnTo>
                  <a:cubicBezTo>
                    <a:pt x="1" y="822"/>
                    <a:pt x="31" y="882"/>
                    <a:pt x="31" y="943"/>
                  </a:cubicBezTo>
                  <a:cubicBezTo>
                    <a:pt x="62" y="974"/>
                    <a:pt x="92" y="1034"/>
                    <a:pt x="122" y="1065"/>
                  </a:cubicBezTo>
                  <a:cubicBezTo>
                    <a:pt x="153" y="1126"/>
                    <a:pt x="214" y="1126"/>
                    <a:pt x="274" y="1156"/>
                  </a:cubicBezTo>
                  <a:cubicBezTo>
                    <a:pt x="305" y="1186"/>
                    <a:pt x="366" y="1186"/>
                    <a:pt x="426" y="1186"/>
                  </a:cubicBezTo>
                  <a:lnTo>
                    <a:pt x="517" y="1186"/>
                  </a:lnTo>
                  <a:cubicBezTo>
                    <a:pt x="609" y="1156"/>
                    <a:pt x="669" y="1126"/>
                    <a:pt x="700" y="1065"/>
                  </a:cubicBezTo>
                  <a:cubicBezTo>
                    <a:pt x="730" y="1034"/>
                    <a:pt x="761" y="1004"/>
                    <a:pt x="791" y="974"/>
                  </a:cubicBezTo>
                  <a:cubicBezTo>
                    <a:pt x="821" y="913"/>
                    <a:pt x="821" y="852"/>
                    <a:pt x="821" y="761"/>
                  </a:cubicBezTo>
                  <a:lnTo>
                    <a:pt x="821" y="426"/>
                  </a:lnTo>
                  <a:cubicBezTo>
                    <a:pt x="852" y="366"/>
                    <a:pt x="821" y="305"/>
                    <a:pt x="791" y="244"/>
                  </a:cubicBezTo>
                  <a:cubicBezTo>
                    <a:pt x="791" y="214"/>
                    <a:pt x="761" y="153"/>
                    <a:pt x="700" y="123"/>
                  </a:cubicBezTo>
                  <a:cubicBezTo>
                    <a:pt x="669" y="92"/>
                    <a:pt x="639" y="62"/>
                    <a:pt x="578" y="31"/>
                  </a:cubicBezTo>
                  <a:cubicBezTo>
                    <a:pt x="517" y="1"/>
                    <a:pt x="487" y="1"/>
                    <a:pt x="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6" name="Google Shape;976;p15"/>
            <p:cNvSpPr/>
            <p:nvPr/>
          </p:nvSpPr>
          <p:spPr>
            <a:xfrm>
              <a:off x="8248250" y="2554150"/>
              <a:ext cx="43325" cy="33450"/>
            </a:xfrm>
            <a:custGeom>
              <a:avLst/>
              <a:gdLst/>
              <a:ahLst/>
              <a:cxnLst/>
              <a:rect l="l" t="t" r="r" b="b"/>
              <a:pathLst>
                <a:path w="1733" h="1338" extrusionOk="0">
                  <a:moveTo>
                    <a:pt x="882" y="0"/>
                  </a:moveTo>
                  <a:cubicBezTo>
                    <a:pt x="0" y="0"/>
                    <a:pt x="0" y="1338"/>
                    <a:pt x="882" y="1338"/>
                  </a:cubicBezTo>
                  <a:cubicBezTo>
                    <a:pt x="1733" y="1338"/>
                    <a:pt x="173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7" name="Google Shape;977;p15"/>
            <p:cNvSpPr/>
            <p:nvPr/>
          </p:nvSpPr>
          <p:spPr>
            <a:xfrm>
              <a:off x="8216325" y="2652175"/>
              <a:ext cx="16750" cy="25100"/>
            </a:xfrm>
            <a:custGeom>
              <a:avLst/>
              <a:gdLst/>
              <a:ahLst/>
              <a:cxnLst/>
              <a:rect l="l" t="t" r="r" b="b"/>
              <a:pathLst>
                <a:path w="670" h="1004" extrusionOk="0">
                  <a:moveTo>
                    <a:pt x="335" y="0"/>
                  </a:moveTo>
                  <a:cubicBezTo>
                    <a:pt x="305" y="31"/>
                    <a:pt x="274" y="31"/>
                    <a:pt x="244" y="31"/>
                  </a:cubicBezTo>
                  <a:cubicBezTo>
                    <a:pt x="183" y="31"/>
                    <a:pt x="153" y="61"/>
                    <a:pt x="92" y="122"/>
                  </a:cubicBezTo>
                  <a:cubicBezTo>
                    <a:pt x="62" y="183"/>
                    <a:pt x="1" y="244"/>
                    <a:pt x="1" y="335"/>
                  </a:cubicBezTo>
                  <a:cubicBezTo>
                    <a:pt x="1" y="456"/>
                    <a:pt x="31" y="578"/>
                    <a:pt x="31" y="700"/>
                  </a:cubicBezTo>
                  <a:cubicBezTo>
                    <a:pt x="31" y="760"/>
                    <a:pt x="31" y="791"/>
                    <a:pt x="62" y="821"/>
                  </a:cubicBezTo>
                  <a:cubicBezTo>
                    <a:pt x="62" y="851"/>
                    <a:pt x="92" y="912"/>
                    <a:pt x="122" y="912"/>
                  </a:cubicBezTo>
                  <a:cubicBezTo>
                    <a:pt x="153" y="943"/>
                    <a:pt x="183" y="973"/>
                    <a:pt x="213" y="1003"/>
                  </a:cubicBezTo>
                  <a:lnTo>
                    <a:pt x="335" y="1003"/>
                  </a:lnTo>
                  <a:cubicBezTo>
                    <a:pt x="426" y="1003"/>
                    <a:pt x="517" y="973"/>
                    <a:pt x="578" y="912"/>
                  </a:cubicBezTo>
                  <a:cubicBezTo>
                    <a:pt x="578" y="912"/>
                    <a:pt x="609" y="882"/>
                    <a:pt x="609" y="851"/>
                  </a:cubicBezTo>
                  <a:cubicBezTo>
                    <a:pt x="639" y="821"/>
                    <a:pt x="669" y="760"/>
                    <a:pt x="669" y="700"/>
                  </a:cubicBezTo>
                  <a:cubicBezTo>
                    <a:pt x="669" y="578"/>
                    <a:pt x="669" y="456"/>
                    <a:pt x="669" y="335"/>
                  </a:cubicBezTo>
                  <a:cubicBezTo>
                    <a:pt x="669" y="304"/>
                    <a:pt x="669" y="274"/>
                    <a:pt x="639" y="213"/>
                  </a:cubicBezTo>
                  <a:cubicBezTo>
                    <a:pt x="639" y="183"/>
                    <a:pt x="609" y="152"/>
                    <a:pt x="578" y="122"/>
                  </a:cubicBezTo>
                  <a:cubicBezTo>
                    <a:pt x="548" y="92"/>
                    <a:pt x="517" y="61"/>
                    <a:pt x="487" y="31"/>
                  </a:cubicBezTo>
                  <a:cubicBezTo>
                    <a:pt x="426" y="31"/>
                    <a:pt x="396" y="0"/>
                    <a:pt x="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8" name="Google Shape;978;p15"/>
            <p:cNvSpPr/>
            <p:nvPr/>
          </p:nvSpPr>
          <p:spPr>
            <a:xfrm>
              <a:off x="8227725" y="2709175"/>
              <a:ext cx="12175" cy="20525"/>
            </a:xfrm>
            <a:custGeom>
              <a:avLst/>
              <a:gdLst/>
              <a:ahLst/>
              <a:cxnLst/>
              <a:rect l="l" t="t" r="r" b="b"/>
              <a:pathLst>
                <a:path w="487" h="821" extrusionOk="0">
                  <a:moveTo>
                    <a:pt x="244" y="0"/>
                  </a:moveTo>
                  <a:cubicBezTo>
                    <a:pt x="183" y="0"/>
                    <a:pt x="122" y="30"/>
                    <a:pt x="61" y="61"/>
                  </a:cubicBezTo>
                  <a:cubicBezTo>
                    <a:pt x="31" y="122"/>
                    <a:pt x="1" y="152"/>
                    <a:pt x="1" y="243"/>
                  </a:cubicBezTo>
                  <a:cubicBezTo>
                    <a:pt x="1" y="365"/>
                    <a:pt x="31" y="456"/>
                    <a:pt x="31" y="578"/>
                  </a:cubicBezTo>
                  <a:cubicBezTo>
                    <a:pt x="31" y="638"/>
                    <a:pt x="31" y="699"/>
                    <a:pt x="92" y="730"/>
                  </a:cubicBezTo>
                  <a:cubicBezTo>
                    <a:pt x="122" y="790"/>
                    <a:pt x="183" y="821"/>
                    <a:pt x="244" y="821"/>
                  </a:cubicBezTo>
                  <a:cubicBezTo>
                    <a:pt x="305" y="790"/>
                    <a:pt x="365" y="790"/>
                    <a:pt x="396" y="730"/>
                  </a:cubicBezTo>
                  <a:cubicBezTo>
                    <a:pt x="426" y="699"/>
                    <a:pt x="457" y="638"/>
                    <a:pt x="457" y="578"/>
                  </a:cubicBezTo>
                  <a:cubicBezTo>
                    <a:pt x="457" y="456"/>
                    <a:pt x="457" y="365"/>
                    <a:pt x="487" y="243"/>
                  </a:cubicBezTo>
                  <a:cubicBezTo>
                    <a:pt x="487" y="182"/>
                    <a:pt x="457" y="91"/>
                    <a:pt x="396" y="61"/>
                  </a:cubicBezTo>
                  <a:cubicBezTo>
                    <a:pt x="365" y="30"/>
                    <a:pt x="305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9" name="Google Shape;979;p15"/>
            <p:cNvSpPr/>
            <p:nvPr/>
          </p:nvSpPr>
          <p:spPr>
            <a:xfrm>
              <a:off x="8177575" y="2778325"/>
              <a:ext cx="22825" cy="17500"/>
            </a:xfrm>
            <a:custGeom>
              <a:avLst/>
              <a:gdLst/>
              <a:ahLst/>
              <a:cxnLst/>
              <a:rect l="l" t="t" r="r" b="b"/>
              <a:pathLst>
                <a:path w="913" h="700" extrusionOk="0">
                  <a:moveTo>
                    <a:pt x="456" y="0"/>
                  </a:moveTo>
                  <a:cubicBezTo>
                    <a:pt x="1" y="0"/>
                    <a:pt x="1" y="699"/>
                    <a:pt x="456" y="699"/>
                  </a:cubicBezTo>
                  <a:cubicBezTo>
                    <a:pt x="912" y="699"/>
                    <a:pt x="912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0" name="Google Shape;980;p15"/>
            <p:cNvSpPr/>
            <p:nvPr/>
          </p:nvSpPr>
          <p:spPr>
            <a:xfrm>
              <a:off x="8124375" y="2857525"/>
              <a:ext cx="12200" cy="11800"/>
            </a:xfrm>
            <a:custGeom>
              <a:avLst/>
              <a:gdLst/>
              <a:ahLst/>
              <a:cxnLst/>
              <a:rect l="l" t="t" r="r" b="b"/>
              <a:pathLst>
                <a:path w="488" h="472" extrusionOk="0">
                  <a:moveTo>
                    <a:pt x="415" y="1"/>
                  </a:moveTo>
                  <a:cubicBezTo>
                    <a:pt x="404" y="1"/>
                    <a:pt x="396" y="8"/>
                    <a:pt x="396" y="24"/>
                  </a:cubicBezTo>
                  <a:cubicBezTo>
                    <a:pt x="274" y="145"/>
                    <a:pt x="153" y="267"/>
                    <a:pt x="31" y="388"/>
                  </a:cubicBezTo>
                  <a:cubicBezTo>
                    <a:pt x="1" y="388"/>
                    <a:pt x="1" y="449"/>
                    <a:pt x="31" y="449"/>
                  </a:cubicBezTo>
                  <a:cubicBezTo>
                    <a:pt x="31" y="464"/>
                    <a:pt x="46" y="472"/>
                    <a:pt x="62" y="472"/>
                  </a:cubicBezTo>
                  <a:cubicBezTo>
                    <a:pt x="77" y="472"/>
                    <a:pt x="92" y="464"/>
                    <a:pt x="92" y="449"/>
                  </a:cubicBezTo>
                  <a:cubicBezTo>
                    <a:pt x="214" y="328"/>
                    <a:pt x="335" y="206"/>
                    <a:pt x="457" y="84"/>
                  </a:cubicBezTo>
                  <a:cubicBezTo>
                    <a:pt x="487" y="84"/>
                    <a:pt x="487" y="54"/>
                    <a:pt x="457" y="24"/>
                  </a:cubicBezTo>
                  <a:cubicBezTo>
                    <a:pt x="442" y="8"/>
                    <a:pt x="426" y="1"/>
                    <a:pt x="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8090200" y="2896850"/>
              <a:ext cx="17500" cy="13700"/>
            </a:xfrm>
            <a:custGeom>
              <a:avLst/>
              <a:gdLst/>
              <a:ahLst/>
              <a:cxnLst/>
              <a:rect l="l" t="t" r="r" b="b"/>
              <a:pathLst>
                <a:path w="700" h="548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2" name="Google Shape;982;p15"/>
            <p:cNvSpPr/>
            <p:nvPr/>
          </p:nvSpPr>
          <p:spPr>
            <a:xfrm>
              <a:off x="8031675" y="300172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487" y="0"/>
                  </a:moveTo>
                  <a:cubicBezTo>
                    <a:pt x="436" y="76"/>
                    <a:pt x="364" y="131"/>
                    <a:pt x="289" y="183"/>
                  </a:cubicBezTo>
                  <a:lnTo>
                    <a:pt x="289" y="183"/>
                  </a:lnTo>
                  <a:cubicBezTo>
                    <a:pt x="238" y="183"/>
                    <a:pt x="211" y="185"/>
                    <a:pt x="183" y="213"/>
                  </a:cubicBezTo>
                  <a:cubicBezTo>
                    <a:pt x="153" y="213"/>
                    <a:pt x="122" y="244"/>
                    <a:pt x="92" y="274"/>
                  </a:cubicBezTo>
                  <a:cubicBezTo>
                    <a:pt x="31" y="304"/>
                    <a:pt x="1" y="335"/>
                    <a:pt x="1" y="396"/>
                  </a:cubicBezTo>
                  <a:cubicBezTo>
                    <a:pt x="1" y="456"/>
                    <a:pt x="31" y="487"/>
                    <a:pt x="61" y="517"/>
                  </a:cubicBezTo>
                  <a:cubicBezTo>
                    <a:pt x="92" y="547"/>
                    <a:pt x="122" y="578"/>
                    <a:pt x="153" y="578"/>
                  </a:cubicBezTo>
                  <a:cubicBezTo>
                    <a:pt x="213" y="578"/>
                    <a:pt x="274" y="547"/>
                    <a:pt x="305" y="487"/>
                  </a:cubicBezTo>
                  <a:cubicBezTo>
                    <a:pt x="335" y="456"/>
                    <a:pt x="335" y="426"/>
                    <a:pt x="365" y="396"/>
                  </a:cubicBezTo>
                  <a:cubicBezTo>
                    <a:pt x="393" y="368"/>
                    <a:pt x="395" y="341"/>
                    <a:pt x="396" y="292"/>
                  </a:cubicBezTo>
                  <a:lnTo>
                    <a:pt x="396" y="292"/>
                  </a:lnTo>
                  <a:cubicBezTo>
                    <a:pt x="447" y="223"/>
                    <a:pt x="502" y="168"/>
                    <a:pt x="578" y="92"/>
                  </a:cubicBezTo>
                  <a:cubicBezTo>
                    <a:pt x="578" y="61"/>
                    <a:pt x="578" y="31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3" name="Google Shape;983;p15"/>
            <p:cNvSpPr/>
            <p:nvPr/>
          </p:nvSpPr>
          <p:spPr>
            <a:xfrm>
              <a:off x="7974675" y="3086825"/>
              <a:ext cx="14475" cy="12175"/>
            </a:xfrm>
            <a:custGeom>
              <a:avLst/>
              <a:gdLst/>
              <a:ahLst/>
              <a:cxnLst/>
              <a:rect l="l" t="t" r="r" b="b"/>
              <a:pathLst>
                <a:path w="579" h="487" extrusionOk="0">
                  <a:moveTo>
                    <a:pt x="305" y="1"/>
                  </a:moveTo>
                  <a:cubicBezTo>
                    <a:pt x="1" y="1"/>
                    <a:pt x="1" y="487"/>
                    <a:pt x="305" y="487"/>
                  </a:cubicBezTo>
                  <a:cubicBezTo>
                    <a:pt x="578" y="48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4" name="Google Shape;984;p15"/>
            <p:cNvSpPr/>
            <p:nvPr/>
          </p:nvSpPr>
          <p:spPr>
            <a:xfrm>
              <a:off x="7906300" y="3143250"/>
              <a:ext cx="14450" cy="7250"/>
            </a:xfrm>
            <a:custGeom>
              <a:avLst/>
              <a:gdLst/>
              <a:ahLst/>
              <a:cxnLst/>
              <a:rect l="l" t="t" r="r" b="b"/>
              <a:pathLst>
                <a:path w="578" h="290" extrusionOk="0">
                  <a:moveTo>
                    <a:pt x="148" y="1"/>
                  </a:moveTo>
                  <a:cubicBezTo>
                    <a:pt x="122" y="1"/>
                    <a:pt x="91" y="8"/>
                    <a:pt x="61" y="23"/>
                  </a:cubicBezTo>
                  <a:cubicBezTo>
                    <a:pt x="31" y="23"/>
                    <a:pt x="0" y="84"/>
                    <a:pt x="0" y="145"/>
                  </a:cubicBezTo>
                  <a:cubicBezTo>
                    <a:pt x="0" y="206"/>
                    <a:pt x="31" y="236"/>
                    <a:pt x="61" y="267"/>
                  </a:cubicBezTo>
                  <a:cubicBezTo>
                    <a:pt x="91" y="282"/>
                    <a:pt x="122" y="289"/>
                    <a:pt x="148" y="289"/>
                  </a:cubicBezTo>
                  <a:cubicBezTo>
                    <a:pt x="175" y="289"/>
                    <a:pt x="198" y="282"/>
                    <a:pt x="213" y="267"/>
                  </a:cubicBezTo>
                  <a:cubicBezTo>
                    <a:pt x="243" y="267"/>
                    <a:pt x="243" y="267"/>
                    <a:pt x="274" y="236"/>
                  </a:cubicBezTo>
                  <a:cubicBezTo>
                    <a:pt x="335" y="236"/>
                    <a:pt x="426" y="236"/>
                    <a:pt x="517" y="206"/>
                  </a:cubicBezTo>
                  <a:cubicBezTo>
                    <a:pt x="547" y="206"/>
                    <a:pt x="578" y="175"/>
                    <a:pt x="578" y="145"/>
                  </a:cubicBezTo>
                  <a:cubicBezTo>
                    <a:pt x="578" y="115"/>
                    <a:pt x="547" y="84"/>
                    <a:pt x="517" y="54"/>
                  </a:cubicBezTo>
                  <a:lnTo>
                    <a:pt x="274" y="54"/>
                  </a:lnTo>
                  <a:cubicBezTo>
                    <a:pt x="274" y="54"/>
                    <a:pt x="274" y="23"/>
                    <a:pt x="274" y="23"/>
                  </a:cubicBezTo>
                  <a:lnTo>
                    <a:pt x="213" y="23"/>
                  </a:lnTo>
                  <a:cubicBezTo>
                    <a:pt x="198" y="8"/>
                    <a:pt x="175" y="1"/>
                    <a:pt x="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85" name="Google Shape;985;p15"/>
          <p:cNvSpPr/>
          <p:nvPr/>
        </p:nvSpPr>
        <p:spPr>
          <a:xfrm flipH="1">
            <a:off x="-75605" y="4663526"/>
            <a:ext cx="3299380" cy="687804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6" name="Google Shape;986;p15"/>
          <p:cNvSpPr/>
          <p:nvPr/>
        </p:nvSpPr>
        <p:spPr>
          <a:xfrm rot="-2700000">
            <a:off x="8681292" y="1728557"/>
            <a:ext cx="213683" cy="365476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87" name="Google Shape;987;p15"/>
          <p:cNvGrpSpPr/>
          <p:nvPr/>
        </p:nvGrpSpPr>
        <p:grpSpPr>
          <a:xfrm rot="4680993" flipH="1">
            <a:off x="7761298" y="4436884"/>
            <a:ext cx="746705" cy="1124251"/>
            <a:chOff x="5631175" y="2108200"/>
            <a:chExt cx="186950" cy="281475"/>
          </a:xfrm>
        </p:grpSpPr>
        <p:sp>
          <p:nvSpPr>
            <p:cNvPr id="988" name="Google Shape;988;p15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9" name="Google Shape;989;p15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0" name="Google Shape;990;p15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1" name="Google Shape;991;p15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2" name="Google Shape;992;p15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3" name="Google Shape;993;p15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94" name="Google Shape;994;p15"/>
          <p:cNvSpPr/>
          <p:nvPr/>
        </p:nvSpPr>
        <p:spPr>
          <a:xfrm rot="9984086">
            <a:off x="-70777" y="-584349"/>
            <a:ext cx="1320745" cy="664330"/>
          </a:xfrm>
          <a:custGeom>
            <a:avLst/>
            <a:gdLst/>
            <a:ahLst/>
            <a:cxnLst/>
            <a:rect l="l" t="t" r="r" b="b"/>
            <a:pathLst>
              <a:path w="30700" h="15442" extrusionOk="0">
                <a:moveTo>
                  <a:pt x="122" y="1"/>
                </a:moveTo>
                <a:cubicBezTo>
                  <a:pt x="61" y="1"/>
                  <a:pt x="0" y="92"/>
                  <a:pt x="92" y="122"/>
                </a:cubicBezTo>
                <a:cubicBezTo>
                  <a:pt x="5198" y="2828"/>
                  <a:pt x="10274" y="5563"/>
                  <a:pt x="15381" y="8268"/>
                </a:cubicBezTo>
                <a:cubicBezTo>
                  <a:pt x="17964" y="9636"/>
                  <a:pt x="20517" y="11004"/>
                  <a:pt x="23071" y="12372"/>
                </a:cubicBezTo>
                <a:cubicBezTo>
                  <a:pt x="25442" y="13648"/>
                  <a:pt x="27812" y="14864"/>
                  <a:pt x="30457" y="15411"/>
                </a:cubicBezTo>
                <a:cubicBezTo>
                  <a:pt x="30548" y="15411"/>
                  <a:pt x="30609" y="15411"/>
                  <a:pt x="30670" y="15442"/>
                </a:cubicBezTo>
                <a:lnTo>
                  <a:pt x="30670" y="15320"/>
                </a:lnTo>
                <a:lnTo>
                  <a:pt x="30700" y="15320"/>
                </a:lnTo>
                <a:cubicBezTo>
                  <a:pt x="29606" y="15107"/>
                  <a:pt x="28572" y="14803"/>
                  <a:pt x="27539" y="14408"/>
                </a:cubicBezTo>
                <a:cubicBezTo>
                  <a:pt x="26262" y="13892"/>
                  <a:pt x="25016" y="13253"/>
                  <a:pt x="23800" y="12585"/>
                </a:cubicBezTo>
                <a:cubicBezTo>
                  <a:pt x="18755" y="9910"/>
                  <a:pt x="13739" y="7235"/>
                  <a:pt x="8694" y="4560"/>
                </a:cubicBezTo>
                <a:cubicBezTo>
                  <a:pt x="5958" y="3101"/>
                  <a:pt x="3222" y="1642"/>
                  <a:pt x="456" y="183"/>
                </a:cubicBezTo>
                <a:lnTo>
                  <a:pt x="456" y="183"/>
                </a:lnTo>
                <a:cubicBezTo>
                  <a:pt x="3374" y="639"/>
                  <a:pt x="6292" y="1065"/>
                  <a:pt x="9149" y="1855"/>
                </a:cubicBezTo>
                <a:cubicBezTo>
                  <a:pt x="11824" y="2584"/>
                  <a:pt x="14347" y="3648"/>
                  <a:pt x="16779" y="4955"/>
                </a:cubicBezTo>
                <a:cubicBezTo>
                  <a:pt x="19058" y="6171"/>
                  <a:pt x="21247" y="7569"/>
                  <a:pt x="23466" y="8968"/>
                </a:cubicBezTo>
                <a:cubicBezTo>
                  <a:pt x="25654" y="10335"/>
                  <a:pt x="27843" y="11703"/>
                  <a:pt x="30153" y="12889"/>
                </a:cubicBezTo>
                <a:cubicBezTo>
                  <a:pt x="30335" y="12980"/>
                  <a:pt x="30518" y="13071"/>
                  <a:pt x="30700" y="13162"/>
                </a:cubicBezTo>
                <a:lnTo>
                  <a:pt x="30700" y="13010"/>
                </a:lnTo>
                <a:cubicBezTo>
                  <a:pt x="28451" y="11916"/>
                  <a:pt x="26323" y="10609"/>
                  <a:pt x="24226" y="9302"/>
                </a:cubicBezTo>
                <a:cubicBezTo>
                  <a:pt x="22007" y="7934"/>
                  <a:pt x="19818" y="6536"/>
                  <a:pt x="17539" y="5259"/>
                </a:cubicBezTo>
                <a:cubicBezTo>
                  <a:pt x="15229" y="3952"/>
                  <a:pt x="12797" y="2858"/>
                  <a:pt x="10244" y="2068"/>
                </a:cubicBezTo>
                <a:cubicBezTo>
                  <a:pt x="7326" y="1186"/>
                  <a:pt x="4286" y="670"/>
                  <a:pt x="1277" y="183"/>
                </a:cubicBezTo>
                <a:cubicBezTo>
                  <a:pt x="882" y="122"/>
                  <a:pt x="517" y="62"/>
                  <a:pt x="122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5" name="Google Shape;995;p15"/>
          <p:cNvSpPr/>
          <p:nvPr/>
        </p:nvSpPr>
        <p:spPr>
          <a:xfrm rot="9984086">
            <a:off x="5257" y="-382480"/>
            <a:ext cx="955669" cy="932782"/>
          </a:xfrm>
          <a:custGeom>
            <a:avLst/>
            <a:gdLst/>
            <a:ahLst/>
            <a:cxnLst/>
            <a:rect l="l" t="t" r="r" b="b"/>
            <a:pathLst>
              <a:path w="22214" h="21682" extrusionOk="0">
                <a:moveTo>
                  <a:pt x="66" y="1"/>
                </a:moveTo>
                <a:cubicBezTo>
                  <a:pt x="36" y="1"/>
                  <a:pt x="1" y="45"/>
                  <a:pt x="25" y="70"/>
                </a:cubicBezTo>
                <a:cubicBezTo>
                  <a:pt x="2092" y="4568"/>
                  <a:pt x="5162" y="8489"/>
                  <a:pt x="8749" y="11894"/>
                </a:cubicBezTo>
                <a:cubicBezTo>
                  <a:pt x="12579" y="15541"/>
                  <a:pt x="16986" y="18550"/>
                  <a:pt x="21515" y="21286"/>
                </a:cubicBezTo>
                <a:cubicBezTo>
                  <a:pt x="21758" y="21408"/>
                  <a:pt x="21971" y="21560"/>
                  <a:pt x="22214" y="21681"/>
                </a:cubicBezTo>
                <a:lnTo>
                  <a:pt x="22214" y="21560"/>
                </a:lnTo>
                <a:cubicBezTo>
                  <a:pt x="19965" y="20222"/>
                  <a:pt x="17746" y="18824"/>
                  <a:pt x="15618" y="17335"/>
                </a:cubicBezTo>
                <a:cubicBezTo>
                  <a:pt x="11484" y="14417"/>
                  <a:pt x="7624" y="11073"/>
                  <a:pt x="4493" y="7091"/>
                </a:cubicBezTo>
                <a:cubicBezTo>
                  <a:pt x="2822" y="4964"/>
                  <a:pt x="1332" y="2684"/>
                  <a:pt x="177" y="222"/>
                </a:cubicBezTo>
                <a:lnTo>
                  <a:pt x="177" y="222"/>
                </a:lnTo>
                <a:cubicBezTo>
                  <a:pt x="3733" y="3505"/>
                  <a:pt x="7259" y="6818"/>
                  <a:pt x="10785" y="10100"/>
                </a:cubicBezTo>
                <a:cubicBezTo>
                  <a:pt x="14220" y="13292"/>
                  <a:pt x="17655" y="16514"/>
                  <a:pt x="21211" y="19553"/>
                </a:cubicBezTo>
                <a:cubicBezTo>
                  <a:pt x="21545" y="19827"/>
                  <a:pt x="21880" y="20101"/>
                  <a:pt x="22214" y="20405"/>
                </a:cubicBezTo>
                <a:lnTo>
                  <a:pt x="22214" y="20253"/>
                </a:lnTo>
                <a:cubicBezTo>
                  <a:pt x="20299" y="18642"/>
                  <a:pt x="18475" y="17000"/>
                  <a:pt x="16621" y="15328"/>
                </a:cubicBezTo>
                <a:cubicBezTo>
                  <a:pt x="13095" y="12137"/>
                  <a:pt x="9630" y="8885"/>
                  <a:pt x="6135" y="5632"/>
                </a:cubicBezTo>
                <a:cubicBezTo>
                  <a:pt x="4129" y="3778"/>
                  <a:pt x="2092" y="1894"/>
                  <a:pt x="86" y="9"/>
                </a:cubicBezTo>
                <a:cubicBezTo>
                  <a:pt x="80" y="3"/>
                  <a:pt x="73" y="1"/>
                  <a:pt x="66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6" name="Google Shape;996;p15"/>
          <p:cNvSpPr/>
          <p:nvPr/>
        </p:nvSpPr>
        <p:spPr>
          <a:xfrm rot="-2700000">
            <a:off x="211567" y="3129757"/>
            <a:ext cx="213683" cy="365476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7" name="Google Shape;997;p15"/>
          <p:cNvSpPr/>
          <p:nvPr/>
        </p:nvSpPr>
        <p:spPr>
          <a:xfrm rot="-2700000">
            <a:off x="115394" y="2780582"/>
            <a:ext cx="213683" cy="196609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8" name="Google Shape;998;p15"/>
          <p:cNvSpPr/>
          <p:nvPr/>
        </p:nvSpPr>
        <p:spPr>
          <a:xfrm rot="2532089" flipH="1">
            <a:off x="7638176" y="819231"/>
            <a:ext cx="3299328" cy="618806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9" name="Google Shape;999;p15"/>
          <p:cNvSpPr/>
          <p:nvPr/>
        </p:nvSpPr>
        <p:spPr>
          <a:xfrm rot="-2700000">
            <a:off x="7764237" y="-336798"/>
            <a:ext cx="520333" cy="616004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6"/>
          <p:cNvSpPr txBox="1">
            <a:spLocks noGrp="1"/>
          </p:cNvSpPr>
          <p:nvPr>
            <p:ph type="title"/>
          </p:nvPr>
        </p:nvSpPr>
        <p:spPr>
          <a:xfrm>
            <a:off x="1940550" y="2871850"/>
            <a:ext cx="5262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2" name="Google Shape;1002;p16"/>
          <p:cNvSpPr txBox="1">
            <a:spLocks noGrp="1"/>
          </p:cNvSpPr>
          <p:nvPr>
            <p:ph type="subTitle" idx="1"/>
          </p:nvPr>
        </p:nvSpPr>
        <p:spPr>
          <a:xfrm>
            <a:off x="1940500" y="1511325"/>
            <a:ext cx="52629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3" name="Google Shape;1003;p16"/>
          <p:cNvSpPr/>
          <p:nvPr/>
        </p:nvSpPr>
        <p:spPr>
          <a:xfrm>
            <a:off x="688850" y="-179037"/>
            <a:ext cx="3467440" cy="977853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4" name="Google Shape;1004;p16"/>
          <p:cNvSpPr/>
          <p:nvPr/>
        </p:nvSpPr>
        <p:spPr>
          <a:xfrm flipH="1">
            <a:off x="-511238" y="3702225"/>
            <a:ext cx="2820382" cy="2431816"/>
          </a:xfrm>
          <a:custGeom>
            <a:avLst/>
            <a:gdLst/>
            <a:ahLst/>
            <a:cxnLst/>
            <a:rect l="l" t="t" r="r" b="b"/>
            <a:pathLst>
              <a:path w="65747" h="56689" extrusionOk="0">
                <a:moveTo>
                  <a:pt x="65746" y="0"/>
                </a:moveTo>
                <a:cubicBezTo>
                  <a:pt x="65503" y="31"/>
                  <a:pt x="65260" y="61"/>
                  <a:pt x="65017" y="92"/>
                </a:cubicBezTo>
                <a:cubicBezTo>
                  <a:pt x="63527" y="243"/>
                  <a:pt x="62038" y="456"/>
                  <a:pt x="60549" y="699"/>
                </a:cubicBezTo>
                <a:cubicBezTo>
                  <a:pt x="54530" y="1672"/>
                  <a:pt x="48633" y="3344"/>
                  <a:pt x="42980" y="5593"/>
                </a:cubicBezTo>
                <a:cubicBezTo>
                  <a:pt x="41430" y="6231"/>
                  <a:pt x="39849" y="6900"/>
                  <a:pt x="38329" y="7630"/>
                </a:cubicBezTo>
                <a:cubicBezTo>
                  <a:pt x="37539" y="7994"/>
                  <a:pt x="36779" y="8390"/>
                  <a:pt x="36019" y="8754"/>
                </a:cubicBezTo>
                <a:cubicBezTo>
                  <a:pt x="35624" y="8967"/>
                  <a:pt x="35229" y="9180"/>
                  <a:pt x="34864" y="9362"/>
                </a:cubicBezTo>
                <a:cubicBezTo>
                  <a:pt x="34621" y="9484"/>
                  <a:pt x="34074" y="9940"/>
                  <a:pt x="33831" y="9940"/>
                </a:cubicBezTo>
                <a:cubicBezTo>
                  <a:pt x="28511" y="12858"/>
                  <a:pt x="23496" y="16414"/>
                  <a:pt x="19575" y="21004"/>
                </a:cubicBezTo>
                <a:cubicBezTo>
                  <a:pt x="17569" y="23375"/>
                  <a:pt x="15867" y="26019"/>
                  <a:pt x="14256" y="28663"/>
                </a:cubicBezTo>
                <a:cubicBezTo>
                  <a:pt x="8785" y="37600"/>
                  <a:pt x="4013" y="46992"/>
                  <a:pt x="0" y="56688"/>
                </a:cubicBezTo>
                <a:lnTo>
                  <a:pt x="43740" y="56688"/>
                </a:lnTo>
                <a:cubicBezTo>
                  <a:pt x="43405" y="55290"/>
                  <a:pt x="43101" y="53861"/>
                  <a:pt x="42797" y="52463"/>
                </a:cubicBezTo>
                <a:lnTo>
                  <a:pt x="35928" y="20639"/>
                </a:lnTo>
                <a:cubicBezTo>
                  <a:pt x="35381" y="18146"/>
                  <a:pt x="34895" y="15411"/>
                  <a:pt x="36141" y="13192"/>
                </a:cubicBezTo>
                <a:cubicBezTo>
                  <a:pt x="37083" y="11581"/>
                  <a:pt x="38785" y="10578"/>
                  <a:pt x="40457" y="9727"/>
                </a:cubicBezTo>
                <a:cubicBezTo>
                  <a:pt x="47854" y="6029"/>
                  <a:pt x="56157" y="4088"/>
                  <a:pt x="64453" y="4088"/>
                </a:cubicBezTo>
                <a:cubicBezTo>
                  <a:pt x="64884" y="4088"/>
                  <a:pt x="65315" y="4093"/>
                  <a:pt x="65746" y="4104"/>
                </a:cubicBezTo>
                <a:lnTo>
                  <a:pt x="6574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5" name="Google Shape;1005;p16"/>
          <p:cNvSpPr/>
          <p:nvPr/>
        </p:nvSpPr>
        <p:spPr>
          <a:xfrm rot="10800000">
            <a:off x="0" y="570626"/>
            <a:ext cx="733079" cy="877578"/>
          </a:xfrm>
          <a:custGeom>
            <a:avLst/>
            <a:gdLst/>
            <a:ahLst/>
            <a:cxnLst/>
            <a:rect l="l" t="t" r="r" b="b"/>
            <a:pathLst>
              <a:path w="7965" h="9535" extrusionOk="0">
                <a:moveTo>
                  <a:pt x="2223" y="1"/>
                </a:moveTo>
                <a:cubicBezTo>
                  <a:pt x="1669" y="1"/>
                  <a:pt x="1129" y="158"/>
                  <a:pt x="639" y="537"/>
                </a:cubicBezTo>
                <a:cubicBezTo>
                  <a:pt x="92" y="932"/>
                  <a:pt x="0" y="1388"/>
                  <a:pt x="92" y="2026"/>
                </a:cubicBezTo>
                <a:cubicBezTo>
                  <a:pt x="183" y="2573"/>
                  <a:pt x="426" y="3151"/>
                  <a:pt x="608" y="3698"/>
                </a:cubicBezTo>
                <a:cubicBezTo>
                  <a:pt x="669" y="4063"/>
                  <a:pt x="791" y="4397"/>
                  <a:pt x="943" y="4732"/>
                </a:cubicBezTo>
                <a:cubicBezTo>
                  <a:pt x="1064" y="5187"/>
                  <a:pt x="1155" y="5643"/>
                  <a:pt x="1368" y="6069"/>
                </a:cubicBezTo>
                <a:cubicBezTo>
                  <a:pt x="2219" y="7589"/>
                  <a:pt x="4286" y="7619"/>
                  <a:pt x="5988" y="8136"/>
                </a:cubicBezTo>
                <a:cubicBezTo>
                  <a:pt x="6353" y="8318"/>
                  <a:pt x="6718" y="8470"/>
                  <a:pt x="7113" y="8653"/>
                </a:cubicBezTo>
                <a:cubicBezTo>
                  <a:pt x="7447" y="8865"/>
                  <a:pt x="7721" y="9169"/>
                  <a:pt x="7964" y="9534"/>
                </a:cubicBezTo>
                <a:lnTo>
                  <a:pt x="7964" y="4032"/>
                </a:lnTo>
                <a:cubicBezTo>
                  <a:pt x="7539" y="3546"/>
                  <a:pt x="7143" y="3060"/>
                  <a:pt x="6748" y="2604"/>
                </a:cubicBezTo>
                <a:cubicBezTo>
                  <a:pt x="5784" y="1502"/>
                  <a:pt x="3935" y="1"/>
                  <a:pt x="22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6" name="Google Shape;1006;p16"/>
          <p:cNvSpPr/>
          <p:nvPr/>
        </p:nvSpPr>
        <p:spPr>
          <a:xfrm rot="10800000">
            <a:off x="2855" y="0"/>
            <a:ext cx="360971" cy="547255"/>
          </a:xfrm>
          <a:custGeom>
            <a:avLst/>
            <a:gdLst/>
            <a:ahLst/>
            <a:cxnLst/>
            <a:rect l="l" t="t" r="r" b="b"/>
            <a:pathLst>
              <a:path w="3922" h="5946" extrusionOk="0">
                <a:moveTo>
                  <a:pt x="1810" y="0"/>
                </a:moveTo>
                <a:cubicBezTo>
                  <a:pt x="1311" y="0"/>
                  <a:pt x="827" y="122"/>
                  <a:pt x="426" y="414"/>
                </a:cubicBezTo>
                <a:cubicBezTo>
                  <a:pt x="183" y="596"/>
                  <a:pt x="1" y="900"/>
                  <a:pt x="31" y="1204"/>
                </a:cubicBezTo>
                <a:cubicBezTo>
                  <a:pt x="153" y="2237"/>
                  <a:pt x="791" y="3545"/>
                  <a:pt x="1308" y="4426"/>
                </a:cubicBezTo>
                <a:cubicBezTo>
                  <a:pt x="1885" y="5459"/>
                  <a:pt x="2888" y="5216"/>
                  <a:pt x="3770" y="5855"/>
                </a:cubicBezTo>
                <a:cubicBezTo>
                  <a:pt x="3830" y="5885"/>
                  <a:pt x="3891" y="5946"/>
                  <a:pt x="3922" y="5946"/>
                </a:cubicBezTo>
                <a:lnTo>
                  <a:pt x="3922" y="657"/>
                </a:lnTo>
                <a:cubicBezTo>
                  <a:pt x="3338" y="274"/>
                  <a:pt x="2557" y="0"/>
                  <a:pt x="18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07" name="Google Shape;1007;p16"/>
          <p:cNvGrpSpPr/>
          <p:nvPr/>
        </p:nvGrpSpPr>
        <p:grpSpPr>
          <a:xfrm>
            <a:off x="7793562" y="122330"/>
            <a:ext cx="1098659" cy="2492094"/>
            <a:chOff x="7906300" y="1921475"/>
            <a:chExt cx="541825" cy="1229025"/>
          </a:xfrm>
        </p:grpSpPr>
        <p:sp>
          <p:nvSpPr>
            <p:cNvPr id="1008" name="Google Shape;1008;p16"/>
            <p:cNvSpPr/>
            <p:nvPr/>
          </p:nvSpPr>
          <p:spPr>
            <a:xfrm>
              <a:off x="8337150" y="2459150"/>
              <a:ext cx="9150" cy="7625"/>
            </a:xfrm>
            <a:custGeom>
              <a:avLst/>
              <a:gdLst/>
              <a:ahLst/>
              <a:cxnLst/>
              <a:rect l="l" t="t" r="r" b="b"/>
              <a:pathLst>
                <a:path w="366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65" y="30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9" name="Google Shape;1009;p16"/>
            <p:cNvSpPr/>
            <p:nvPr/>
          </p:nvSpPr>
          <p:spPr>
            <a:xfrm>
              <a:off x="8346275" y="2378600"/>
              <a:ext cx="9150" cy="6875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0" name="Google Shape;1010;p16"/>
            <p:cNvSpPr/>
            <p:nvPr/>
          </p:nvSpPr>
          <p:spPr>
            <a:xfrm>
              <a:off x="8370600" y="2502475"/>
              <a:ext cx="14450" cy="11425"/>
            </a:xfrm>
            <a:custGeom>
              <a:avLst/>
              <a:gdLst/>
              <a:ahLst/>
              <a:cxnLst/>
              <a:rect l="l" t="t" r="r" b="b"/>
              <a:pathLst>
                <a:path w="578" h="457" extrusionOk="0">
                  <a:moveTo>
                    <a:pt x="304" y="0"/>
                  </a:moveTo>
                  <a:cubicBezTo>
                    <a:pt x="0" y="0"/>
                    <a:pt x="0" y="456"/>
                    <a:pt x="304" y="456"/>
                  </a:cubicBezTo>
                  <a:cubicBezTo>
                    <a:pt x="578" y="456"/>
                    <a:pt x="578" y="0"/>
                    <a:pt x="3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1" name="Google Shape;1011;p16"/>
            <p:cNvSpPr/>
            <p:nvPr/>
          </p:nvSpPr>
          <p:spPr>
            <a:xfrm>
              <a:off x="8433650" y="2430275"/>
              <a:ext cx="14475" cy="11425"/>
            </a:xfrm>
            <a:custGeom>
              <a:avLst/>
              <a:gdLst/>
              <a:ahLst/>
              <a:cxnLst/>
              <a:rect l="l" t="t" r="r" b="b"/>
              <a:pathLst>
                <a:path w="57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578" y="45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2" name="Google Shape;1012;p16"/>
            <p:cNvSpPr/>
            <p:nvPr/>
          </p:nvSpPr>
          <p:spPr>
            <a:xfrm>
              <a:off x="8344750" y="2467525"/>
              <a:ext cx="12175" cy="9150"/>
            </a:xfrm>
            <a:custGeom>
              <a:avLst/>
              <a:gdLst/>
              <a:ahLst/>
              <a:cxnLst/>
              <a:rect l="l" t="t" r="r" b="b"/>
              <a:pathLst>
                <a:path w="487" h="366" extrusionOk="0">
                  <a:moveTo>
                    <a:pt x="244" y="0"/>
                  </a:moveTo>
                  <a:cubicBezTo>
                    <a:pt x="1" y="0"/>
                    <a:pt x="1" y="365"/>
                    <a:pt x="244" y="365"/>
                  </a:cubicBezTo>
                  <a:cubicBezTo>
                    <a:pt x="487" y="365"/>
                    <a:pt x="487" y="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3" name="Google Shape;1013;p16"/>
            <p:cNvSpPr/>
            <p:nvPr/>
          </p:nvSpPr>
          <p:spPr>
            <a:xfrm>
              <a:off x="8261925" y="2528875"/>
              <a:ext cx="21300" cy="37650"/>
            </a:xfrm>
            <a:custGeom>
              <a:avLst/>
              <a:gdLst/>
              <a:ahLst/>
              <a:cxnLst/>
              <a:rect l="l" t="t" r="r" b="b"/>
              <a:pathLst>
                <a:path w="852" h="1506" extrusionOk="0">
                  <a:moveTo>
                    <a:pt x="607" y="1"/>
                  </a:moveTo>
                  <a:cubicBezTo>
                    <a:pt x="509" y="1"/>
                    <a:pt x="421" y="60"/>
                    <a:pt x="396" y="160"/>
                  </a:cubicBezTo>
                  <a:cubicBezTo>
                    <a:pt x="274" y="525"/>
                    <a:pt x="152" y="890"/>
                    <a:pt x="31" y="1224"/>
                  </a:cubicBezTo>
                  <a:cubicBezTo>
                    <a:pt x="0" y="1346"/>
                    <a:pt x="92" y="1467"/>
                    <a:pt x="183" y="1498"/>
                  </a:cubicBezTo>
                  <a:cubicBezTo>
                    <a:pt x="204" y="1503"/>
                    <a:pt x="224" y="1505"/>
                    <a:pt x="243" y="1505"/>
                  </a:cubicBezTo>
                  <a:cubicBezTo>
                    <a:pt x="335" y="1505"/>
                    <a:pt x="406" y="1446"/>
                    <a:pt x="456" y="1346"/>
                  </a:cubicBezTo>
                  <a:cubicBezTo>
                    <a:pt x="578" y="981"/>
                    <a:pt x="700" y="647"/>
                    <a:pt x="821" y="282"/>
                  </a:cubicBezTo>
                  <a:cubicBezTo>
                    <a:pt x="852" y="160"/>
                    <a:pt x="760" y="8"/>
                    <a:pt x="669" y="8"/>
                  </a:cubicBezTo>
                  <a:cubicBezTo>
                    <a:pt x="648" y="3"/>
                    <a:pt x="627" y="1"/>
                    <a:pt x="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4" name="Google Shape;1014;p16"/>
            <p:cNvSpPr/>
            <p:nvPr/>
          </p:nvSpPr>
          <p:spPr>
            <a:xfrm>
              <a:off x="8371350" y="2403700"/>
              <a:ext cx="13700" cy="10650"/>
            </a:xfrm>
            <a:custGeom>
              <a:avLst/>
              <a:gdLst/>
              <a:ahLst/>
              <a:cxnLst/>
              <a:rect l="l" t="t" r="r" b="b"/>
              <a:pathLst>
                <a:path w="548" h="426" extrusionOk="0">
                  <a:moveTo>
                    <a:pt x="274" y="0"/>
                  </a:moveTo>
                  <a:cubicBezTo>
                    <a:pt x="0" y="0"/>
                    <a:pt x="0" y="426"/>
                    <a:pt x="274" y="426"/>
                  </a:cubicBezTo>
                  <a:cubicBezTo>
                    <a:pt x="548" y="426"/>
                    <a:pt x="548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5" name="Google Shape;1015;p16"/>
            <p:cNvSpPr/>
            <p:nvPr/>
          </p:nvSpPr>
          <p:spPr>
            <a:xfrm>
              <a:off x="8349300" y="2488800"/>
              <a:ext cx="21325" cy="28900"/>
            </a:xfrm>
            <a:custGeom>
              <a:avLst/>
              <a:gdLst/>
              <a:ahLst/>
              <a:cxnLst/>
              <a:rect l="l" t="t" r="r" b="b"/>
              <a:pathLst>
                <a:path w="853" h="1156" extrusionOk="0">
                  <a:moveTo>
                    <a:pt x="305" y="0"/>
                  </a:moveTo>
                  <a:cubicBezTo>
                    <a:pt x="244" y="31"/>
                    <a:pt x="183" y="61"/>
                    <a:pt x="123" y="122"/>
                  </a:cubicBezTo>
                  <a:cubicBezTo>
                    <a:pt x="123" y="152"/>
                    <a:pt x="92" y="183"/>
                    <a:pt x="62" y="213"/>
                  </a:cubicBezTo>
                  <a:cubicBezTo>
                    <a:pt x="31" y="274"/>
                    <a:pt x="1" y="335"/>
                    <a:pt x="1" y="395"/>
                  </a:cubicBezTo>
                  <a:cubicBezTo>
                    <a:pt x="31" y="517"/>
                    <a:pt x="31" y="639"/>
                    <a:pt x="31" y="760"/>
                  </a:cubicBezTo>
                  <a:cubicBezTo>
                    <a:pt x="31" y="821"/>
                    <a:pt x="31" y="882"/>
                    <a:pt x="62" y="912"/>
                  </a:cubicBezTo>
                  <a:cubicBezTo>
                    <a:pt x="92" y="973"/>
                    <a:pt x="123" y="1003"/>
                    <a:pt x="153" y="1034"/>
                  </a:cubicBezTo>
                  <a:cubicBezTo>
                    <a:pt x="183" y="1064"/>
                    <a:pt x="214" y="1095"/>
                    <a:pt x="275" y="1125"/>
                  </a:cubicBezTo>
                  <a:cubicBezTo>
                    <a:pt x="305" y="1125"/>
                    <a:pt x="366" y="1155"/>
                    <a:pt x="427" y="1155"/>
                  </a:cubicBezTo>
                  <a:cubicBezTo>
                    <a:pt x="457" y="1155"/>
                    <a:pt x="487" y="1125"/>
                    <a:pt x="518" y="1125"/>
                  </a:cubicBezTo>
                  <a:cubicBezTo>
                    <a:pt x="578" y="1125"/>
                    <a:pt x="639" y="1095"/>
                    <a:pt x="700" y="1034"/>
                  </a:cubicBezTo>
                  <a:cubicBezTo>
                    <a:pt x="700" y="1003"/>
                    <a:pt x="730" y="973"/>
                    <a:pt x="761" y="973"/>
                  </a:cubicBezTo>
                  <a:cubicBezTo>
                    <a:pt x="791" y="912"/>
                    <a:pt x="822" y="821"/>
                    <a:pt x="822" y="760"/>
                  </a:cubicBezTo>
                  <a:cubicBezTo>
                    <a:pt x="822" y="639"/>
                    <a:pt x="822" y="517"/>
                    <a:pt x="822" y="395"/>
                  </a:cubicBezTo>
                  <a:cubicBezTo>
                    <a:pt x="852" y="335"/>
                    <a:pt x="822" y="304"/>
                    <a:pt x="791" y="244"/>
                  </a:cubicBezTo>
                  <a:cubicBezTo>
                    <a:pt x="791" y="183"/>
                    <a:pt x="761" y="152"/>
                    <a:pt x="730" y="122"/>
                  </a:cubicBezTo>
                  <a:cubicBezTo>
                    <a:pt x="670" y="61"/>
                    <a:pt x="639" y="31"/>
                    <a:pt x="578" y="31"/>
                  </a:cubicBezTo>
                  <a:cubicBezTo>
                    <a:pt x="548" y="0"/>
                    <a:pt x="487" y="0"/>
                    <a:pt x="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6" name="Google Shape;1016;p16"/>
            <p:cNvSpPr/>
            <p:nvPr/>
          </p:nvSpPr>
          <p:spPr>
            <a:xfrm>
              <a:off x="8375150" y="2451550"/>
              <a:ext cx="23575" cy="31200"/>
            </a:xfrm>
            <a:custGeom>
              <a:avLst/>
              <a:gdLst/>
              <a:ahLst/>
              <a:cxnLst/>
              <a:rect l="l" t="t" r="r" b="b"/>
              <a:pathLst>
                <a:path w="943" h="1248" extrusionOk="0">
                  <a:moveTo>
                    <a:pt x="335" y="1"/>
                  </a:moveTo>
                  <a:cubicBezTo>
                    <a:pt x="274" y="31"/>
                    <a:pt x="213" y="62"/>
                    <a:pt x="152" y="123"/>
                  </a:cubicBezTo>
                  <a:cubicBezTo>
                    <a:pt x="122" y="153"/>
                    <a:pt x="92" y="183"/>
                    <a:pt x="61" y="214"/>
                  </a:cubicBezTo>
                  <a:cubicBezTo>
                    <a:pt x="31" y="305"/>
                    <a:pt x="0" y="366"/>
                    <a:pt x="0" y="457"/>
                  </a:cubicBezTo>
                  <a:cubicBezTo>
                    <a:pt x="0" y="578"/>
                    <a:pt x="31" y="700"/>
                    <a:pt x="31" y="822"/>
                  </a:cubicBezTo>
                  <a:cubicBezTo>
                    <a:pt x="31" y="882"/>
                    <a:pt x="31" y="943"/>
                    <a:pt x="61" y="974"/>
                  </a:cubicBezTo>
                  <a:cubicBezTo>
                    <a:pt x="92" y="1034"/>
                    <a:pt x="122" y="1095"/>
                    <a:pt x="152" y="1126"/>
                  </a:cubicBezTo>
                  <a:cubicBezTo>
                    <a:pt x="213" y="1156"/>
                    <a:pt x="244" y="1186"/>
                    <a:pt x="304" y="1217"/>
                  </a:cubicBezTo>
                  <a:cubicBezTo>
                    <a:pt x="365" y="1247"/>
                    <a:pt x="396" y="1247"/>
                    <a:pt x="487" y="1247"/>
                  </a:cubicBezTo>
                  <a:lnTo>
                    <a:pt x="578" y="1247"/>
                  </a:lnTo>
                  <a:cubicBezTo>
                    <a:pt x="669" y="1217"/>
                    <a:pt x="730" y="1186"/>
                    <a:pt x="791" y="1126"/>
                  </a:cubicBezTo>
                  <a:lnTo>
                    <a:pt x="851" y="1034"/>
                  </a:lnTo>
                  <a:cubicBezTo>
                    <a:pt x="882" y="974"/>
                    <a:pt x="912" y="882"/>
                    <a:pt x="912" y="822"/>
                  </a:cubicBezTo>
                  <a:cubicBezTo>
                    <a:pt x="912" y="700"/>
                    <a:pt x="912" y="578"/>
                    <a:pt x="943" y="457"/>
                  </a:cubicBezTo>
                  <a:cubicBezTo>
                    <a:pt x="943" y="396"/>
                    <a:pt x="912" y="335"/>
                    <a:pt x="882" y="275"/>
                  </a:cubicBezTo>
                  <a:cubicBezTo>
                    <a:pt x="882" y="214"/>
                    <a:pt x="851" y="183"/>
                    <a:pt x="791" y="123"/>
                  </a:cubicBezTo>
                  <a:cubicBezTo>
                    <a:pt x="760" y="92"/>
                    <a:pt x="700" y="62"/>
                    <a:pt x="639" y="31"/>
                  </a:cubicBezTo>
                  <a:cubicBezTo>
                    <a:pt x="608" y="1"/>
                    <a:pt x="548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7" name="Google Shape;1017;p16"/>
            <p:cNvSpPr/>
            <p:nvPr/>
          </p:nvSpPr>
          <p:spPr>
            <a:xfrm>
              <a:off x="8337150" y="2424975"/>
              <a:ext cx="27375" cy="22050"/>
            </a:xfrm>
            <a:custGeom>
              <a:avLst/>
              <a:gdLst/>
              <a:ahLst/>
              <a:cxnLst/>
              <a:rect l="l" t="t" r="r" b="b"/>
              <a:pathLst>
                <a:path w="1095" h="882" extrusionOk="0">
                  <a:moveTo>
                    <a:pt x="548" y="0"/>
                  </a:moveTo>
                  <a:cubicBezTo>
                    <a:pt x="1" y="0"/>
                    <a:pt x="1" y="882"/>
                    <a:pt x="548" y="882"/>
                  </a:cubicBezTo>
                  <a:cubicBezTo>
                    <a:pt x="1095" y="882"/>
                    <a:pt x="1095" y="0"/>
                    <a:pt x="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8" name="Google Shape;1018;p16"/>
            <p:cNvSpPr/>
            <p:nvPr/>
          </p:nvSpPr>
          <p:spPr>
            <a:xfrm>
              <a:off x="8345500" y="2370250"/>
              <a:ext cx="28900" cy="22825"/>
            </a:xfrm>
            <a:custGeom>
              <a:avLst/>
              <a:gdLst/>
              <a:ahLst/>
              <a:cxnLst/>
              <a:rect l="l" t="t" r="r" b="b"/>
              <a:pathLst>
                <a:path w="1156" h="913" extrusionOk="0">
                  <a:moveTo>
                    <a:pt x="579" y="1"/>
                  </a:moveTo>
                  <a:cubicBezTo>
                    <a:pt x="1" y="1"/>
                    <a:pt x="1" y="913"/>
                    <a:pt x="579" y="913"/>
                  </a:cubicBezTo>
                  <a:cubicBezTo>
                    <a:pt x="1156" y="913"/>
                    <a:pt x="1156" y="1"/>
                    <a:pt x="5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9" name="Google Shape;1019;p16"/>
            <p:cNvSpPr/>
            <p:nvPr/>
          </p:nvSpPr>
          <p:spPr>
            <a:xfrm>
              <a:off x="8369075" y="2320850"/>
              <a:ext cx="17500" cy="13725"/>
            </a:xfrm>
            <a:custGeom>
              <a:avLst/>
              <a:gdLst/>
              <a:ahLst/>
              <a:cxnLst/>
              <a:rect l="l" t="t" r="r" b="b"/>
              <a:pathLst>
                <a:path w="700" h="549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0" name="Google Shape;1020;p16"/>
            <p:cNvSpPr/>
            <p:nvPr/>
          </p:nvSpPr>
          <p:spPr>
            <a:xfrm>
              <a:off x="8352350" y="2268425"/>
              <a:ext cx="15225" cy="11425"/>
            </a:xfrm>
            <a:custGeom>
              <a:avLst/>
              <a:gdLst/>
              <a:ahLst/>
              <a:cxnLst/>
              <a:rect l="l" t="t" r="r" b="b"/>
              <a:pathLst>
                <a:path w="60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608" y="457"/>
                    <a:pt x="608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1" name="Google Shape;1021;p16"/>
            <p:cNvSpPr/>
            <p:nvPr/>
          </p:nvSpPr>
          <p:spPr>
            <a:xfrm>
              <a:off x="8335625" y="2224350"/>
              <a:ext cx="12200" cy="9150"/>
            </a:xfrm>
            <a:custGeom>
              <a:avLst/>
              <a:gdLst/>
              <a:ahLst/>
              <a:cxnLst/>
              <a:rect l="l" t="t" r="r" b="b"/>
              <a:pathLst>
                <a:path w="488" h="366" extrusionOk="0">
                  <a:moveTo>
                    <a:pt x="244" y="1"/>
                  </a:moveTo>
                  <a:cubicBezTo>
                    <a:pt x="1" y="1"/>
                    <a:pt x="1" y="365"/>
                    <a:pt x="244" y="365"/>
                  </a:cubicBezTo>
                  <a:cubicBezTo>
                    <a:pt x="487" y="365"/>
                    <a:pt x="487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2" name="Google Shape;1022;p16"/>
            <p:cNvSpPr/>
            <p:nvPr/>
          </p:nvSpPr>
          <p:spPr>
            <a:xfrm>
              <a:off x="8381975" y="2180275"/>
              <a:ext cx="9925" cy="7625"/>
            </a:xfrm>
            <a:custGeom>
              <a:avLst/>
              <a:gdLst/>
              <a:ahLst/>
              <a:cxnLst/>
              <a:rect l="l" t="t" r="r" b="b"/>
              <a:pathLst>
                <a:path w="397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96" y="305"/>
                    <a:pt x="396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3" name="Google Shape;1023;p16"/>
            <p:cNvSpPr/>
            <p:nvPr/>
          </p:nvSpPr>
          <p:spPr>
            <a:xfrm>
              <a:off x="8389575" y="2161275"/>
              <a:ext cx="12950" cy="9900"/>
            </a:xfrm>
            <a:custGeom>
              <a:avLst/>
              <a:gdLst/>
              <a:ahLst/>
              <a:cxnLst/>
              <a:rect l="l" t="t" r="r" b="b"/>
              <a:pathLst>
                <a:path w="518" h="396" extrusionOk="0">
                  <a:moveTo>
                    <a:pt x="244" y="1"/>
                  </a:moveTo>
                  <a:cubicBezTo>
                    <a:pt x="1" y="1"/>
                    <a:pt x="1" y="396"/>
                    <a:pt x="244" y="396"/>
                  </a:cubicBezTo>
                  <a:cubicBezTo>
                    <a:pt x="518" y="396"/>
                    <a:pt x="51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4" name="Google Shape;1024;p16"/>
            <p:cNvSpPr/>
            <p:nvPr/>
          </p:nvSpPr>
          <p:spPr>
            <a:xfrm>
              <a:off x="8380475" y="2151400"/>
              <a:ext cx="12925" cy="10675"/>
            </a:xfrm>
            <a:custGeom>
              <a:avLst/>
              <a:gdLst/>
              <a:ahLst/>
              <a:cxnLst/>
              <a:rect l="l" t="t" r="r" b="b"/>
              <a:pathLst>
                <a:path w="517" h="427" extrusionOk="0">
                  <a:moveTo>
                    <a:pt x="243" y="1"/>
                  </a:moveTo>
                  <a:cubicBezTo>
                    <a:pt x="0" y="1"/>
                    <a:pt x="0" y="426"/>
                    <a:pt x="243" y="426"/>
                  </a:cubicBezTo>
                  <a:cubicBezTo>
                    <a:pt x="517" y="426"/>
                    <a:pt x="517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5" name="Google Shape;1025;p16"/>
            <p:cNvSpPr/>
            <p:nvPr/>
          </p:nvSpPr>
          <p:spPr>
            <a:xfrm>
              <a:off x="8363000" y="2007775"/>
              <a:ext cx="29650" cy="54000"/>
            </a:xfrm>
            <a:custGeom>
              <a:avLst/>
              <a:gdLst/>
              <a:ahLst/>
              <a:cxnLst/>
              <a:rect l="l" t="t" r="r" b="b"/>
              <a:pathLst>
                <a:path w="1186" h="2160" extrusionOk="0">
                  <a:moveTo>
                    <a:pt x="578" y="1"/>
                  </a:moveTo>
                  <a:cubicBezTo>
                    <a:pt x="456" y="1"/>
                    <a:pt x="304" y="62"/>
                    <a:pt x="182" y="153"/>
                  </a:cubicBezTo>
                  <a:cubicBezTo>
                    <a:pt x="91" y="275"/>
                    <a:pt x="0" y="426"/>
                    <a:pt x="30" y="578"/>
                  </a:cubicBezTo>
                  <a:cubicBezTo>
                    <a:pt x="30" y="943"/>
                    <a:pt x="61" y="1278"/>
                    <a:pt x="61" y="1642"/>
                  </a:cubicBezTo>
                  <a:cubicBezTo>
                    <a:pt x="91" y="1794"/>
                    <a:pt x="122" y="1916"/>
                    <a:pt x="213" y="2007"/>
                  </a:cubicBezTo>
                  <a:cubicBezTo>
                    <a:pt x="304" y="2098"/>
                    <a:pt x="456" y="2159"/>
                    <a:pt x="578" y="2159"/>
                  </a:cubicBezTo>
                  <a:cubicBezTo>
                    <a:pt x="730" y="2159"/>
                    <a:pt x="851" y="2129"/>
                    <a:pt x="942" y="2007"/>
                  </a:cubicBezTo>
                  <a:cubicBezTo>
                    <a:pt x="1064" y="1916"/>
                    <a:pt x="1094" y="1794"/>
                    <a:pt x="1125" y="1642"/>
                  </a:cubicBezTo>
                  <a:cubicBezTo>
                    <a:pt x="1125" y="1278"/>
                    <a:pt x="1155" y="943"/>
                    <a:pt x="1155" y="578"/>
                  </a:cubicBezTo>
                  <a:cubicBezTo>
                    <a:pt x="1186" y="426"/>
                    <a:pt x="1094" y="275"/>
                    <a:pt x="1003" y="153"/>
                  </a:cubicBezTo>
                  <a:cubicBezTo>
                    <a:pt x="912" y="62"/>
                    <a:pt x="730" y="1"/>
                    <a:pt x="5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6" name="Google Shape;1026;p16"/>
            <p:cNvSpPr/>
            <p:nvPr/>
          </p:nvSpPr>
          <p:spPr>
            <a:xfrm>
              <a:off x="8397175" y="1921475"/>
              <a:ext cx="25875" cy="33900"/>
            </a:xfrm>
            <a:custGeom>
              <a:avLst/>
              <a:gdLst/>
              <a:ahLst/>
              <a:cxnLst/>
              <a:rect l="l" t="t" r="r" b="b"/>
              <a:pathLst>
                <a:path w="1035" h="1356" extrusionOk="0">
                  <a:moveTo>
                    <a:pt x="643" y="1"/>
                  </a:moveTo>
                  <a:cubicBezTo>
                    <a:pt x="477" y="1"/>
                    <a:pt x="319" y="114"/>
                    <a:pt x="274" y="292"/>
                  </a:cubicBezTo>
                  <a:cubicBezTo>
                    <a:pt x="244" y="322"/>
                    <a:pt x="244" y="353"/>
                    <a:pt x="244" y="383"/>
                  </a:cubicBezTo>
                  <a:cubicBezTo>
                    <a:pt x="221" y="452"/>
                    <a:pt x="216" y="520"/>
                    <a:pt x="227" y="589"/>
                  </a:cubicBezTo>
                  <a:lnTo>
                    <a:pt x="227" y="589"/>
                  </a:lnTo>
                  <a:cubicBezTo>
                    <a:pt x="220" y="624"/>
                    <a:pt x="214" y="659"/>
                    <a:pt x="214" y="687"/>
                  </a:cubicBezTo>
                  <a:cubicBezTo>
                    <a:pt x="214" y="657"/>
                    <a:pt x="214" y="626"/>
                    <a:pt x="214" y="626"/>
                  </a:cubicBezTo>
                  <a:cubicBezTo>
                    <a:pt x="183" y="748"/>
                    <a:pt x="122" y="869"/>
                    <a:pt x="62" y="991"/>
                  </a:cubicBezTo>
                  <a:cubicBezTo>
                    <a:pt x="31" y="1052"/>
                    <a:pt x="1" y="1112"/>
                    <a:pt x="31" y="1173"/>
                  </a:cubicBezTo>
                  <a:cubicBezTo>
                    <a:pt x="31" y="1234"/>
                    <a:pt x="92" y="1295"/>
                    <a:pt x="153" y="1325"/>
                  </a:cubicBezTo>
                  <a:cubicBezTo>
                    <a:pt x="193" y="1346"/>
                    <a:pt x="237" y="1356"/>
                    <a:pt x="280" y="1356"/>
                  </a:cubicBezTo>
                  <a:cubicBezTo>
                    <a:pt x="366" y="1356"/>
                    <a:pt x="447" y="1315"/>
                    <a:pt x="487" y="1234"/>
                  </a:cubicBezTo>
                  <a:cubicBezTo>
                    <a:pt x="548" y="1143"/>
                    <a:pt x="609" y="1021"/>
                    <a:pt x="700" y="900"/>
                  </a:cubicBezTo>
                  <a:cubicBezTo>
                    <a:pt x="670" y="900"/>
                    <a:pt x="670" y="930"/>
                    <a:pt x="639" y="930"/>
                  </a:cubicBezTo>
                  <a:cubicBezTo>
                    <a:pt x="685" y="907"/>
                    <a:pt x="713" y="868"/>
                    <a:pt x="750" y="824"/>
                  </a:cubicBezTo>
                  <a:lnTo>
                    <a:pt x="750" y="824"/>
                  </a:lnTo>
                  <a:cubicBezTo>
                    <a:pt x="787" y="804"/>
                    <a:pt x="819" y="780"/>
                    <a:pt x="852" y="748"/>
                  </a:cubicBezTo>
                  <a:cubicBezTo>
                    <a:pt x="882" y="717"/>
                    <a:pt x="882" y="717"/>
                    <a:pt x="913" y="687"/>
                  </a:cubicBezTo>
                  <a:cubicBezTo>
                    <a:pt x="974" y="626"/>
                    <a:pt x="1004" y="565"/>
                    <a:pt x="1004" y="505"/>
                  </a:cubicBezTo>
                  <a:cubicBezTo>
                    <a:pt x="1034" y="444"/>
                    <a:pt x="1034" y="353"/>
                    <a:pt x="1004" y="292"/>
                  </a:cubicBezTo>
                  <a:cubicBezTo>
                    <a:pt x="974" y="201"/>
                    <a:pt x="913" y="109"/>
                    <a:pt x="822" y="49"/>
                  </a:cubicBezTo>
                  <a:cubicBezTo>
                    <a:pt x="765" y="16"/>
                    <a:pt x="703" y="1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7" name="Google Shape;1027;p16"/>
            <p:cNvSpPr/>
            <p:nvPr/>
          </p:nvSpPr>
          <p:spPr>
            <a:xfrm>
              <a:off x="8270275" y="2192450"/>
              <a:ext cx="42575" cy="36500"/>
            </a:xfrm>
            <a:custGeom>
              <a:avLst/>
              <a:gdLst/>
              <a:ahLst/>
              <a:cxnLst/>
              <a:rect l="l" t="t" r="r" b="b"/>
              <a:pathLst>
                <a:path w="1703" h="1460" extrusionOk="0">
                  <a:moveTo>
                    <a:pt x="882" y="0"/>
                  </a:moveTo>
                  <a:cubicBezTo>
                    <a:pt x="821" y="0"/>
                    <a:pt x="761" y="30"/>
                    <a:pt x="700" y="30"/>
                  </a:cubicBezTo>
                  <a:cubicBezTo>
                    <a:pt x="675" y="22"/>
                    <a:pt x="651" y="19"/>
                    <a:pt x="627" y="19"/>
                  </a:cubicBezTo>
                  <a:cubicBezTo>
                    <a:pt x="560" y="19"/>
                    <a:pt x="493" y="47"/>
                    <a:pt x="426" y="91"/>
                  </a:cubicBezTo>
                  <a:cubicBezTo>
                    <a:pt x="335" y="122"/>
                    <a:pt x="274" y="152"/>
                    <a:pt x="214" y="213"/>
                  </a:cubicBezTo>
                  <a:cubicBezTo>
                    <a:pt x="122" y="274"/>
                    <a:pt x="92" y="365"/>
                    <a:pt x="62" y="456"/>
                  </a:cubicBezTo>
                  <a:cubicBezTo>
                    <a:pt x="1" y="547"/>
                    <a:pt x="1" y="638"/>
                    <a:pt x="1" y="730"/>
                  </a:cubicBezTo>
                  <a:cubicBezTo>
                    <a:pt x="1" y="790"/>
                    <a:pt x="1" y="851"/>
                    <a:pt x="31" y="912"/>
                  </a:cubicBezTo>
                  <a:cubicBezTo>
                    <a:pt x="62" y="1034"/>
                    <a:pt x="122" y="1155"/>
                    <a:pt x="214" y="1246"/>
                  </a:cubicBezTo>
                  <a:cubicBezTo>
                    <a:pt x="244" y="1277"/>
                    <a:pt x="305" y="1307"/>
                    <a:pt x="366" y="1368"/>
                  </a:cubicBezTo>
                  <a:cubicBezTo>
                    <a:pt x="457" y="1429"/>
                    <a:pt x="578" y="1459"/>
                    <a:pt x="730" y="1459"/>
                  </a:cubicBezTo>
                  <a:lnTo>
                    <a:pt x="882" y="1459"/>
                  </a:lnTo>
                  <a:cubicBezTo>
                    <a:pt x="943" y="1459"/>
                    <a:pt x="1004" y="1459"/>
                    <a:pt x="1095" y="1429"/>
                  </a:cubicBezTo>
                  <a:cubicBezTo>
                    <a:pt x="1186" y="1429"/>
                    <a:pt x="1247" y="1368"/>
                    <a:pt x="1338" y="1307"/>
                  </a:cubicBezTo>
                  <a:cubicBezTo>
                    <a:pt x="1339" y="1307"/>
                    <a:pt x="1339" y="1306"/>
                    <a:pt x="1339" y="1306"/>
                  </a:cubicBezTo>
                  <a:lnTo>
                    <a:pt x="1339" y="1306"/>
                  </a:lnTo>
                  <a:cubicBezTo>
                    <a:pt x="1359" y="1297"/>
                    <a:pt x="1379" y="1287"/>
                    <a:pt x="1399" y="1277"/>
                  </a:cubicBezTo>
                  <a:cubicBezTo>
                    <a:pt x="1460" y="1246"/>
                    <a:pt x="1521" y="1186"/>
                    <a:pt x="1581" y="1125"/>
                  </a:cubicBezTo>
                  <a:cubicBezTo>
                    <a:pt x="1612" y="1094"/>
                    <a:pt x="1642" y="1034"/>
                    <a:pt x="1642" y="973"/>
                  </a:cubicBezTo>
                  <a:cubicBezTo>
                    <a:pt x="1673" y="912"/>
                    <a:pt x="1703" y="821"/>
                    <a:pt x="1703" y="730"/>
                  </a:cubicBezTo>
                  <a:cubicBezTo>
                    <a:pt x="1703" y="669"/>
                    <a:pt x="1673" y="638"/>
                    <a:pt x="1673" y="578"/>
                  </a:cubicBezTo>
                  <a:cubicBezTo>
                    <a:pt x="1642" y="517"/>
                    <a:pt x="1642" y="486"/>
                    <a:pt x="1612" y="426"/>
                  </a:cubicBezTo>
                  <a:cubicBezTo>
                    <a:pt x="1581" y="334"/>
                    <a:pt x="1521" y="274"/>
                    <a:pt x="1460" y="243"/>
                  </a:cubicBezTo>
                  <a:cubicBezTo>
                    <a:pt x="1431" y="215"/>
                    <a:pt x="1396" y="193"/>
                    <a:pt x="1361" y="175"/>
                  </a:cubicBezTo>
                  <a:lnTo>
                    <a:pt x="1361" y="175"/>
                  </a:lnTo>
                  <a:cubicBezTo>
                    <a:pt x="1353" y="167"/>
                    <a:pt x="1346" y="160"/>
                    <a:pt x="1338" y="152"/>
                  </a:cubicBezTo>
                  <a:cubicBezTo>
                    <a:pt x="1277" y="122"/>
                    <a:pt x="1217" y="91"/>
                    <a:pt x="1156" y="61"/>
                  </a:cubicBezTo>
                  <a:cubicBezTo>
                    <a:pt x="1065" y="30"/>
                    <a:pt x="973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8" name="Google Shape;1028;p16"/>
            <p:cNvSpPr/>
            <p:nvPr/>
          </p:nvSpPr>
          <p:spPr>
            <a:xfrm>
              <a:off x="8393375" y="2217525"/>
              <a:ext cx="22825" cy="30725"/>
            </a:xfrm>
            <a:custGeom>
              <a:avLst/>
              <a:gdLst/>
              <a:ahLst/>
              <a:cxnLst/>
              <a:rect l="l" t="t" r="r" b="b"/>
              <a:pathLst>
                <a:path w="913" h="1229" extrusionOk="0">
                  <a:moveTo>
                    <a:pt x="855" y="695"/>
                  </a:moveTo>
                  <a:cubicBezTo>
                    <a:pt x="853" y="707"/>
                    <a:pt x="852" y="718"/>
                    <a:pt x="852" y="730"/>
                  </a:cubicBezTo>
                  <a:cubicBezTo>
                    <a:pt x="852" y="730"/>
                    <a:pt x="852" y="699"/>
                    <a:pt x="852" y="699"/>
                  </a:cubicBezTo>
                  <a:cubicBezTo>
                    <a:pt x="853" y="698"/>
                    <a:pt x="854" y="696"/>
                    <a:pt x="855" y="695"/>
                  </a:cubicBezTo>
                  <a:close/>
                  <a:moveTo>
                    <a:pt x="457" y="0"/>
                  </a:moveTo>
                  <a:cubicBezTo>
                    <a:pt x="305" y="0"/>
                    <a:pt x="153" y="91"/>
                    <a:pt x="62" y="213"/>
                  </a:cubicBezTo>
                  <a:cubicBezTo>
                    <a:pt x="31" y="304"/>
                    <a:pt x="1" y="365"/>
                    <a:pt x="1" y="456"/>
                  </a:cubicBezTo>
                  <a:cubicBezTo>
                    <a:pt x="1" y="516"/>
                    <a:pt x="14" y="562"/>
                    <a:pt x="31" y="613"/>
                  </a:cubicBezTo>
                  <a:lnTo>
                    <a:pt x="31" y="613"/>
                  </a:lnTo>
                  <a:cubicBezTo>
                    <a:pt x="31" y="683"/>
                    <a:pt x="31" y="759"/>
                    <a:pt x="31" y="821"/>
                  </a:cubicBezTo>
                  <a:cubicBezTo>
                    <a:pt x="31" y="882"/>
                    <a:pt x="62" y="942"/>
                    <a:pt x="92" y="973"/>
                  </a:cubicBezTo>
                  <a:cubicBezTo>
                    <a:pt x="92" y="1034"/>
                    <a:pt x="122" y="1064"/>
                    <a:pt x="153" y="1125"/>
                  </a:cubicBezTo>
                  <a:cubicBezTo>
                    <a:pt x="214" y="1155"/>
                    <a:pt x="244" y="1186"/>
                    <a:pt x="305" y="1186"/>
                  </a:cubicBezTo>
                  <a:cubicBezTo>
                    <a:pt x="326" y="1207"/>
                    <a:pt x="363" y="1229"/>
                    <a:pt x="404" y="1229"/>
                  </a:cubicBezTo>
                  <a:cubicBezTo>
                    <a:pt x="421" y="1229"/>
                    <a:pt x="439" y="1225"/>
                    <a:pt x="457" y="1216"/>
                  </a:cubicBezTo>
                  <a:lnTo>
                    <a:pt x="578" y="1216"/>
                  </a:lnTo>
                  <a:cubicBezTo>
                    <a:pt x="639" y="1186"/>
                    <a:pt x="700" y="1155"/>
                    <a:pt x="761" y="1125"/>
                  </a:cubicBezTo>
                  <a:cubicBezTo>
                    <a:pt x="761" y="1094"/>
                    <a:pt x="791" y="1064"/>
                    <a:pt x="822" y="1034"/>
                  </a:cubicBezTo>
                  <a:cubicBezTo>
                    <a:pt x="852" y="973"/>
                    <a:pt x="882" y="882"/>
                    <a:pt x="882" y="821"/>
                  </a:cubicBezTo>
                  <a:cubicBezTo>
                    <a:pt x="882" y="769"/>
                    <a:pt x="882" y="707"/>
                    <a:pt x="882" y="646"/>
                  </a:cubicBezTo>
                  <a:lnTo>
                    <a:pt x="882" y="646"/>
                  </a:lnTo>
                  <a:cubicBezTo>
                    <a:pt x="913" y="582"/>
                    <a:pt x="913" y="528"/>
                    <a:pt x="913" y="456"/>
                  </a:cubicBezTo>
                  <a:cubicBezTo>
                    <a:pt x="913" y="365"/>
                    <a:pt x="913" y="304"/>
                    <a:pt x="852" y="213"/>
                  </a:cubicBezTo>
                  <a:cubicBezTo>
                    <a:pt x="761" y="91"/>
                    <a:pt x="609" y="0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9" name="Google Shape;1029;p16"/>
            <p:cNvSpPr/>
            <p:nvPr/>
          </p:nvSpPr>
          <p:spPr>
            <a:xfrm>
              <a:off x="8293850" y="2291975"/>
              <a:ext cx="23575" cy="18275"/>
            </a:xfrm>
            <a:custGeom>
              <a:avLst/>
              <a:gdLst/>
              <a:ahLst/>
              <a:cxnLst/>
              <a:rect l="l" t="t" r="r" b="b"/>
              <a:pathLst>
                <a:path w="943" h="731" extrusionOk="0">
                  <a:moveTo>
                    <a:pt x="486" y="1"/>
                  </a:moveTo>
                  <a:cubicBezTo>
                    <a:pt x="0" y="1"/>
                    <a:pt x="0" y="730"/>
                    <a:pt x="486" y="730"/>
                  </a:cubicBezTo>
                  <a:cubicBezTo>
                    <a:pt x="942" y="730"/>
                    <a:pt x="942" y="1"/>
                    <a:pt x="4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0" name="Google Shape;1030;p16"/>
            <p:cNvSpPr/>
            <p:nvPr/>
          </p:nvSpPr>
          <p:spPr>
            <a:xfrm>
              <a:off x="8264200" y="2388500"/>
              <a:ext cx="28900" cy="22800"/>
            </a:xfrm>
            <a:custGeom>
              <a:avLst/>
              <a:gdLst/>
              <a:ahLst/>
              <a:cxnLst/>
              <a:rect l="l" t="t" r="r" b="b"/>
              <a:pathLst>
                <a:path w="1156" h="912" extrusionOk="0">
                  <a:moveTo>
                    <a:pt x="578" y="0"/>
                  </a:moveTo>
                  <a:cubicBezTo>
                    <a:pt x="1" y="0"/>
                    <a:pt x="1" y="912"/>
                    <a:pt x="578" y="912"/>
                  </a:cubicBezTo>
                  <a:cubicBezTo>
                    <a:pt x="1156" y="912"/>
                    <a:pt x="1156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1" name="Google Shape;1031;p16"/>
            <p:cNvSpPr/>
            <p:nvPr/>
          </p:nvSpPr>
          <p:spPr>
            <a:xfrm>
              <a:off x="8241400" y="2524500"/>
              <a:ext cx="21300" cy="29675"/>
            </a:xfrm>
            <a:custGeom>
              <a:avLst/>
              <a:gdLst/>
              <a:ahLst/>
              <a:cxnLst/>
              <a:rect l="l" t="t" r="r" b="b"/>
              <a:pathLst>
                <a:path w="852" h="1187" extrusionOk="0">
                  <a:moveTo>
                    <a:pt x="426" y="1"/>
                  </a:moveTo>
                  <a:cubicBezTo>
                    <a:pt x="366" y="1"/>
                    <a:pt x="335" y="1"/>
                    <a:pt x="305" y="31"/>
                  </a:cubicBezTo>
                  <a:cubicBezTo>
                    <a:pt x="244" y="31"/>
                    <a:pt x="183" y="62"/>
                    <a:pt x="122" y="123"/>
                  </a:cubicBezTo>
                  <a:cubicBezTo>
                    <a:pt x="92" y="153"/>
                    <a:pt x="92" y="183"/>
                    <a:pt x="62" y="214"/>
                  </a:cubicBezTo>
                  <a:cubicBezTo>
                    <a:pt x="31" y="275"/>
                    <a:pt x="1" y="335"/>
                    <a:pt x="1" y="426"/>
                  </a:cubicBezTo>
                  <a:lnTo>
                    <a:pt x="1" y="791"/>
                  </a:lnTo>
                  <a:cubicBezTo>
                    <a:pt x="1" y="822"/>
                    <a:pt x="31" y="882"/>
                    <a:pt x="31" y="943"/>
                  </a:cubicBezTo>
                  <a:cubicBezTo>
                    <a:pt x="62" y="974"/>
                    <a:pt x="92" y="1034"/>
                    <a:pt x="122" y="1065"/>
                  </a:cubicBezTo>
                  <a:cubicBezTo>
                    <a:pt x="153" y="1126"/>
                    <a:pt x="214" y="1126"/>
                    <a:pt x="274" y="1156"/>
                  </a:cubicBezTo>
                  <a:cubicBezTo>
                    <a:pt x="305" y="1186"/>
                    <a:pt x="366" y="1186"/>
                    <a:pt x="426" y="1186"/>
                  </a:cubicBezTo>
                  <a:lnTo>
                    <a:pt x="517" y="1186"/>
                  </a:lnTo>
                  <a:cubicBezTo>
                    <a:pt x="609" y="1156"/>
                    <a:pt x="669" y="1126"/>
                    <a:pt x="700" y="1065"/>
                  </a:cubicBezTo>
                  <a:cubicBezTo>
                    <a:pt x="730" y="1034"/>
                    <a:pt x="761" y="1004"/>
                    <a:pt x="791" y="974"/>
                  </a:cubicBezTo>
                  <a:cubicBezTo>
                    <a:pt x="821" y="913"/>
                    <a:pt x="821" y="852"/>
                    <a:pt x="821" y="761"/>
                  </a:cubicBezTo>
                  <a:lnTo>
                    <a:pt x="821" y="426"/>
                  </a:lnTo>
                  <a:cubicBezTo>
                    <a:pt x="852" y="366"/>
                    <a:pt x="821" y="305"/>
                    <a:pt x="791" y="244"/>
                  </a:cubicBezTo>
                  <a:cubicBezTo>
                    <a:pt x="791" y="214"/>
                    <a:pt x="761" y="153"/>
                    <a:pt x="700" y="123"/>
                  </a:cubicBezTo>
                  <a:cubicBezTo>
                    <a:pt x="669" y="92"/>
                    <a:pt x="639" y="62"/>
                    <a:pt x="578" y="31"/>
                  </a:cubicBezTo>
                  <a:cubicBezTo>
                    <a:pt x="517" y="1"/>
                    <a:pt x="487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2" name="Google Shape;1032;p16"/>
            <p:cNvSpPr/>
            <p:nvPr/>
          </p:nvSpPr>
          <p:spPr>
            <a:xfrm>
              <a:off x="8248250" y="2554150"/>
              <a:ext cx="43325" cy="33450"/>
            </a:xfrm>
            <a:custGeom>
              <a:avLst/>
              <a:gdLst/>
              <a:ahLst/>
              <a:cxnLst/>
              <a:rect l="l" t="t" r="r" b="b"/>
              <a:pathLst>
                <a:path w="1733" h="1338" extrusionOk="0">
                  <a:moveTo>
                    <a:pt x="882" y="0"/>
                  </a:moveTo>
                  <a:cubicBezTo>
                    <a:pt x="0" y="0"/>
                    <a:pt x="0" y="1338"/>
                    <a:pt x="882" y="1338"/>
                  </a:cubicBezTo>
                  <a:cubicBezTo>
                    <a:pt x="1733" y="1338"/>
                    <a:pt x="1733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3" name="Google Shape;1033;p16"/>
            <p:cNvSpPr/>
            <p:nvPr/>
          </p:nvSpPr>
          <p:spPr>
            <a:xfrm>
              <a:off x="8216325" y="2652175"/>
              <a:ext cx="16750" cy="25100"/>
            </a:xfrm>
            <a:custGeom>
              <a:avLst/>
              <a:gdLst/>
              <a:ahLst/>
              <a:cxnLst/>
              <a:rect l="l" t="t" r="r" b="b"/>
              <a:pathLst>
                <a:path w="670" h="1004" extrusionOk="0">
                  <a:moveTo>
                    <a:pt x="335" y="0"/>
                  </a:moveTo>
                  <a:cubicBezTo>
                    <a:pt x="305" y="31"/>
                    <a:pt x="274" y="31"/>
                    <a:pt x="244" y="31"/>
                  </a:cubicBezTo>
                  <a:cubicBezTo>
                    <a:pt x="183" y="31"/>
                    <a:pt x="153" y="61"/>
                    <a:pt x="92" y="122"/>
                  </a:cubicBezTo>
                  <a:cubicBezTo>
                    <a:pt x="62" y="183"/>
                    <a:pt x="1" y="244"/>
                    <a:pt x="1" y="335"/>
                  </a:cubicBezTo>
                  <a:cubicBezTo>
                    <a:pt x="1" y="456"/>
                    <a:pt x="31" y="578"/>
                    <a:pt x="31" y="700"/>
                  </a:cubicBezTo>
                  <a:cubicBezTo>
                    <a:pt x="31" y="760"/>
                    <a:pt x="31" y="791"/>
                    <a:pt x="62" y="821"/>
                  </a:cubicBezTo>
                  <a:cubicBezTo>
                    <a:pt x="62" y="851"/>
                    <a:pt x="92" y="912"/>
                    <a:pt x="122" y="912"/>
                  </a:cubicBezTo>
                  <a:cubicBezTo>
                    <a:pt x="153" y="943"/>
                    <a:pt x="183" y="973"/>
                    <a:pt x="213" y="1003"/>
                  </a:cubicBezTo>
                  <a:lnTo>
                    <a:pt x="335" y="1003"/>
                  </a:lnTo>
                  <a:cubicBezTo>
                    <a:pt x="426" y="1003"/>
                    <a:pt x="517" y="973"/>
                    <a:pt x="578" y="912"/>
                  </a:cubicBezTo>
                  <a:cubicBezTo>
                    <a:pt x="578" y="912"/>
                    <a:pt x="609" y="882"/>
                    <a:pt x="609" y="851"/>
                  </a:cubicBezTo>
                  <a:cubicBezTo>
                    <a:pt x="639" y="821"/>
                    <a:pt x="669" y="760"/>
                    <a:pt x="669" y="700"/>
                  </a:cubicBezTo>
                  <a:cubicBezTo>
                    <a:pt x="669" y="578"/>
                    <a:pt x="669" y="456"/>
                    <a:pt x="669" y="335"/>
                  </a:cubicBezTo>
                  <a:cubicBezTo>
                    <a:pt x="669" y="304"/>
                    <a:pt x="669" y="274"/>
                    <a:pt x="639" y="213"/>
                  </a:cubicBezTo>
                  <a:cubicBezTo>
                    <a:pt x="639" y="183"/>
                    <a:pt x="609" y="152"/>
                    <a:pt x="578" y="122"/>
                  </a:cubicBezTo>
                  <a:cubicBezTo>
                    <a:pt x="548" y="92"/>
                    <a:pt x="517" y="61"/>
                    <a:pt x="487" y="31"/>
                  </a:cubicBezTo>
                  <a:cubicBezTo>
                    <a:pt x="426" y="31"/>
                    <a:pt x="396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4" name="Google Shape;1034;p16"/>
            <p:cNvSpPr/>
            <p:nvPr/>
          </p:nvSpPr>
          <p:spPr>
            <a:xfrm>
              <a:off x="8227725" y="2709175"/>
              <a:ext cx="12175" cy="20525"/>
            </a:xfrm>
            <a:custGeom>
              <a:avLst/>
              <a:gdLst/>
              <a:ahLst/>
              <a:cxnLst/>
              <a:rect l="l" t="t" r="r" b="b"/>
              <a:pathLst>
                <a:path w="487" h="821" extrusionOk="0">
                  <a:moveTo>
                    <a:pt x="244" y="0"/>
                  </a:moveTo>
                  <a:cubicBezTo>
                    <a:pt x="183" y="0"/>
                    <a:pt x="122" y="30"/>
                    <a:pt x="61" y="61"/>
                  </a:cubicBezTo>
                  <a:cubicBezTo>
                    <a:pt x="31" y="122"/>
                    <a:pt x="1" y="152"/>
                    <a:pt x="1" y="243"/>
                  </a:cubicBezTo>
                  <a:cubicBezTo>
                    <a:pt x="1" y="365"/>
                    <a:pt x="31" y="456"/>
                    <a:pt x="31" y="578"/>
                  </a:cubicBezTo>
                  <a:cubicBezTo>
                    <a:pt x="31" y="638"/>
                    <a:pt x="31" y="699"/>
                    <a:pt x="92" y="730"/>
                  </a:cubicBezTo>
                  <a:cubicBezTo>
                    <a:pt x="122" y="790"/>
                    <a:pt x="183" y="821"/>
                    <a:pt x="244" y="821"/>
                  </a:cubicBezTo>
                  <a:cubicBezTo>
                    <a:pt x="305" y="790"/>
                    <a:pt x="365" y="790"/>
                    <a:pt x="396" y="730"/>
                  </a:cubicBezTo>
                  <a:cubicBezTo>
                    <a:pt x="426" y="699"/>
                    <a:pt x="457" y="638"/>
                    <a:pt x="457" y="578"/>
                  </a:cubicBezTo>
                  <a:cubicBezTo>
                    <a:pt x="457" y="456"/>
                    <a:pt x="457" y="365"/>
                    <a:pt x="487" y="243"/>
                  </a:cubicBezTo>
                  <a:cubicBezTo>
                    <a:pt x="487" y="182"/>
                    <a:pt x="457" y="91"/>
                    <a:pt x="396" y="61"/>
                  </a:cubicBezTo>
                  <a:cubicBezTo>
                    <a:pt x="365" y="30"/>
                    <a:pt x="305" y="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5" name="Google Shape;1035;p16"/>
            <p:cNvSpPr/>
            <p:nvPr/>
          </p:nvSpPr>
          <p:spPr>
            <a:xfrm>
              <a:off x="8177575" y="2778325"/>
              <a:ext cx="22825" cy="17500"/>
            </a:xfrm>
            <a:custGeom>
              <a:avLst/>
              <a:gdLst/>
              <a:ahLst/>
              <a:cxnLst/>
              <a:rect l="l" t="t" r="r" b="b"/>
              <a:pathLst>
                <a:path w="913" h="700" extrusionOk="0">
                  <a:moveTo>
                    <a:pt x="456" y="0"/>
                  </a:moveTo>
                  <a:cubicBezTo>
                    <a:pt x="1" y="0"/>
                    <a:pt x="1" y="699"/>
                    <a:pt x="456" y="699"/>
                  </a:cubicBezTo>
                  <a:cubicBezTo>
                    <a:pt x="912" y="699"/>
                    <a:pt x="912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6" name="Google Shape;1036;p16"/>
            <p:cNvSpPr/>
            <p:nvPr/>
          </p:nvSpPr>
          <p:spPr>
            <a:xfrm>
              <a:off x="8124375" y="2857525"/>
              <a:ext cx="12200" cy="11800"/>
            </a:xfrm>
            <a:custGeom>
              <a:avLst/>
              <a:gdLst/>
              <a:ahLst/>
              <a:cxnLst/>
              <a:rect l="l" t="t" r="r" b="b"/>
              <a:pathLst>
                <a:path w="488" h="472" extrusionOk="0">
                  <a:moveTo>
                    <a:pt x="415" y="1"/>
                  </a:moveTo>
                  <a:cubicBezTo>
                    <a:pt x="404" y="1"/>
                    <a:pt x="396" y="8"/>
                    <a:pt x="396" y="24"/>
                  </a:cubicBezTo>
                  <a:cubicBezTo>
                    <a:pt x="274" y="145"/>
                    <a:pt x="153" y="267"/>
                    <a:pt x="31" y="388"/>
                  </a:cubicBezTo>
                  <a:cubicBezTo>
                    <a:pt x="1" y="388"/>
                    <a:pt x="1" y="449"/>
                    <a:pt x="31" y="449"/>
                  </a:cubicBezTo>
                  <a:cubicBezTo>
                    <a:pt x="31" y="464"/>
                    <a:pt x="46" y="472"/>
                    <a:pt x="62" y="472"/>
                  </a:cubicBezTo>
                  <a:cubicBezTo>
                    <a:pt x="77" y="472"/>
                    <a:pt x="92" y="464"/>
                    <a:pt x="92" y="449"/>
                  </a:cubicBezTo>
                  <a:cubicBezTo>
                    <a:pt x="214" y="328"/>
                    <a:pt x="335" y="206"/>
                    <a:pt x="457" y="84"/>
                  </a:cubicBezTo>
                  <a:cubicBezTo>
                    <a:pt x="487" y="84"/>
                    <a:pt x="487" y="54"/>
                    <a:pt x="457" y="24"/>
                  </a:cubicBezTo>
                  <a:cubicBezTo>
                    <a:pt x="442" y="8"/>
                    <a:pt x="426" y="1"/>
                    <a:pt x="4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7" name="Google Shape;1037;p16"/>
            <p:cNvSpPr/>
            <p:nvPr/>
          </p:nvSpPr>
          <p:spPr>
            <a:xfrm>
              <a:off x="8090200" y="2896850"/>
              <a:ext cx="17500" cy="13700"/>
            </a:xfrm>
            <a:custGeom>
              <a:avLst/>
              <a:gdLst/>
              <a:ahLst/>
              <a:cxnLst/>
              <a:rect l="l" t="t" r="r" b="b"/>
              <a:pathLst>
                <a:path w="700" h="548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8" name="Google Shape;1038;p16"/>
            <p:cNvSpPr/>
            <p:nvPr/>
          </p:nvSpPr>
          <p:spPr>
            <a:xfrm>
              <a:off x="8031675" y="300172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487" y="0"/>
                  </a:moveTo>
                  <a:cubicBezTo>
                    <a:pt x="436" y="76"/>
                    <a:pt x="364" y="131"/>
                    <a:pt x="289" y="183"/>
                  </a:cubicBezTo>
                  <a:lnTo>
                    <a:pt x="289" y="183"/>
                  </a:lnTo>
                  <a:cubicBezTo>
                    <a:pt x="238" y="183"/>
                    <a:pt x="211" y="185"/>
                    <a:pt x="183" y="213"/>
                  </a:cubicBezTo>
                  <a:cubicBezTo>
                    <a:pt x="153" y="213"/>
                    <a:pt x="122" y="244"/>
                    <a:pt x="92" y="274"/>
                  </a:cubicBezTo>
                  <a:cubicBezTo>
                    <a:pt x="31" y="304"/>
                    <a:pt x="1" y="335"/>
                    <a:pt x="1" y="396"/>
                  </a:cubicBezTo>
                  <a:cubicBezTo>
                    <a:pt x="1" y="456"/>
                    <a:pt x="31" y="487"/>
                    <a:pt x="61" y="517"/>
                  </a:cubicBezTo>
                  <a:cubicBezTo>
                    <a:pt x="92" y="547"/>
                    <a:pt x="122" y="578"/>
                    <a:pt x="153" y="578"/>
                  </a:cubicBezTo>
                  <a:cubicBezTo>
                    <a:pt x="213" y="578"/>
                    <a:pt x="274" y="547"/>
                    <a:pt x="305" y="487"/>
                  </a:cubicBezTo>
                  <a:cubicBezTo>
                    <a:pt x="335" y="456"/>
                    <a:pt x="335" y="426"/>
                    <a:pt x="365" y="396"/>
                  </a:cubicBezTo>
                  <a:cubicBezTo>
                    <a:pt x="393" y="368"/>
                    <a:pt x="395" y="341"/>
                    <a:pt x="396" y="292"/>
                  </a:cubicBezTo>
                  <a:lnTo>
                    <a:pt x="396" y="292"/>
                  </a:lnTo>
                  <a:cubicBezTo>
                    <a:pt x="447" y="223"/>
                    <a:pt x="502" y="168"/>
                    <a:pt x="578" y="92"/>
                  </a:cubicBezTo>
                  <a:cubicBezTo>
                    <a:pt x="578" y="61"/>
                    <a:pt x="578" y="31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9" name="Google Shape;1039;p16"/>
            <p:cNvSpPr/>
            <p:nvPr/>
          </p:nvSpPr>
          <p:spPr>
            <a:xfrm>
              <a:off x="7974675" y="3086825"/>
              <a:ext cx="14475" cy="12175"/>
            </a:xfrm>
            <a:custGeom>
              <a:avLst/>
              <a:gdLst/>
              <a:ahLst/>
              <a:cxnLst/>
              <a:rect l="l" t="t" r="r" b="b"/>
              <a:pathLst>
                <a:path w="579" h="487" extrusionOk="0">
                  <a:moveTo>
                    <a:pt x="305" y="1"/>
                  </a:moveTo>
                  <a:cubicBezTo>
                    <a:pt x="1" y="1"/>
                    <a:pt x="1" y="487"/>
                    <a:pt x="305" y="487"/>
                  </a:cubicBezTo>
                  <a:cubicBezTo>
                    <a:pt x="578" y="48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0" name="Google Shape;1040;p16"/>
            <p:cNvSpPr/>
            <p:nvPr/>
          </p:nvSpPr>
          <p:spPr>
            <a:xfrm>
              <a:off x="7906300" y="3143250"/>
              <a:ext cx="14450" cy="7250"/>
            </a:xfrm>
            <a:custGeom>
              <a:avLst/>
              <a:gdLst/>
              <a:ahLst/>
              <a:cxnLst/>
              <a:rect l="l" t="t" r="r" b="b"/>
              <a:pathLst>
                <a:path w="578" h="290" extrusionOk="0">
                  <a:moveTo>
                    <a:pt x="148" y="1"/>
                  </a:moveTo>
                  <a:cubicBezTo>
                    <a:pt x="122" y="1"/>
                    <a:pt x="91" y="8"/>
                    <a:pt x="61" y="23"/>
                  </a:cubicBezTo>
                  <a:cubicBezTo>
                    <a:pt x="31" y="23"/>
                    <a:pt x="0" y="84"/>
                    <a:pt x="0" y="145"/>
                  </a:cubicBezTo>
                  <a:cubicBezTo>
                    <a:pt x="0" y="206"/>
                    <a:pt x="31" y="236"/>
                    <a:pt x="61" y="267"/>
                  </a:cubicBezTo>
                  <a:cubicBezTo>
                    <a:pt x="91" y="282"/>
                    <a:pt x="122" y="289"/>
                    <a:pt x="148" y="289"/>
                  </a:cubicBezTo>
                  <a:cubicBezTo>
                    <a:pt x="175" y="289"/>
                    <a:pt x="198" y="282"/>
                    <a:pt x="213" y="267"/>
                  </a:cubicBezTo>
                  <a:cubicBezTo>
                    <a:pt x="243" y="267"/>
                    <a:pt x="243" y="267"/>
                    <a:pt x="274" y="236"/>
                  </a:cubicBezTo>
                  <a:cubicBezTo>
                    <a:pt x="335" y="236"/>
                    <a:pt x="426" y="236"/>
                    <a:pt x="517" y="206"/>
                  </a:cubicBezTo>
                  <a:cubicBezTo>
                    <a:pt x="547" y="206"/>
                    <a:pt x="578" y="175"/>
                    <a:pt x="578" y="145"/>
                  </a:cubicBezTo>
                  <a:cubicBezTo>
                    <a:pt x="578" y="115"/>
                    <a:pt x="547" y="84"/>
                    <a:pt x="517" y="54"/>
                  </a:cubicBezTo>
                  <a:lnTo>
                    <a:pt x="274" y="54"/>
                  </a:lnTo>
                  <a:cubicBezTo>
                    <a:pt x="274" y="54"/>
                    <a:pt x="274" y="23"/>
                    <a:pt x="274" y="23"/>
                  </a:cubicBezTo>
                  <a:lnTo>
                    <a:pt x="213" y="23"/>
                  </a:lnTo>
                  <a:cubicBezTo>
                    <a:pt x="198" y="8"/>
                    <a:pt x="175" y="1"/>
                    <a:pt x="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41" name="Google Shape;1041;p16"/>
          <p:cNvSpPr/>
          <p:nvPr/>
        </p:nvSpPr>
        <p:spPr>
          <a:xfrm rot="1415705">
            <a:off x="7318103" y="3987027"/>
            <a:ext cx="1436315" cy="1700355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7"/>
          <p:cNvSpPr txBox="1">
            <a:spLocks noGrp="1"/>
          </p:cNvSpPr>
          <p:nvPr>
            <p:ph type="title"/>
          </p:nvPr>
        </p:nvSpPr>
        <p:spPr>
          <a:xfrm>
            <a:off x="720000" y="5349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17"/>
          <p:cNvSpPr txBox="1">
            <a:spLocks noGrp="1"/>
          </p:cNvSpPr>
          <p:nvPr>
            <p:ph type="subTitle" idx="1"/>
          </p:nvPr>
        </p:nvSpPr>
        <p:spPr>
          <a:xfrm>
            <a:off x="4700623" y="1667625"/>
            <a:ext cx="33186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5" name="Google Shape;1045;p17"/>
          <p:cNvSpPr txBox="1">
            <a:spLocks noGrp="1"/>
          </p:cNvSpPr>
          <p:nvPr>
            <p:ph type="subTitle" idx="2"/>
          </p:nvPr>
        </p:nvSpPr>
        <p:spPr>
          <a:xfrm>
            <a:off x="1124775" y="1667625"/>
            <a:ext cx="33186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46" name="Google Shape;1046;p17"/>
          <p:cNvGrpSpPr/>
          <p:nvPr/>
        </p:nvGrpSpPr>
        <p:grpSpPr>
          <a:xfrm>
            <a:off x="-1310885" y="-1268524"/>
            <a:ext cx="11995636" cy="7875962"/>
            <a:chOff x="-1310885" y="-1268524"/>
            <a:chExt cx="11995636" cy="7875962"/>
          </a:xfrm>
        </p:grpSpPr>
        <p:sp>
          <p:nvSpPr>
            <p:cNvPr id="1047" name="Google Shape;1047;p17"/>
            <p:cNvSpPr/>
            <p:nvPr/>
          </p:nvSpPr>
          <p:spPr>
            <a:xfrm rot="1415705">
              <a:off x="-315072" y="-1052148"/>
              <a:ext cx="1436315" cy="1700355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8" name="Google Shape;1048;p17"/>
            <p:cNvSpPr/>
            <p:nvPr/>
          </p:nvSpPr>
          <p:spPr>
            <a:xfrm rot="-5400000">
              <a:off x="-1492251" y="623510"/>
              <a:ext cx="3467440" cy="787740"/>
            </a:xfrm>
            <a:custGeom>
              <a:avLst/>
              <a:gdLst/>
              <a:ahLst/>
              <a:cxnLst/>
              <a:rect l="l" t="t" r="r" b="b"/>
              <a:pathLst>
                <a:path w="68877" h="19424" extrusionOk="0">
                  <a:moveTo>
                    <a:pt x="46658" y="1"/>
                  </a:moveTo>
                  <a:cubicBezTo>
                    <a:pt x="46658" y="1"/>
                    <a:pt x="46627" y="31"/>
                    <a:pt x="46627" y="62"/>
                  </a:cubicBezTo>
                  <a:cubicBezTo>
                    <a:pt x="46627" y="92"/>
                    <a:pt x="46658" y="122"/>
                    <a:pt x="46688" y="214"/>
                  </a:cubicBezTo>
                  <a:cubicBezTo>
                    <a:pt x="46688" y="122"/>
                    <a:pt x="46688" y="92"/>
                    <a:pt x="46688" y="62"/>
                  </a:cubicBezTo>
                  <a:cubicBezTo>
                    <a:pt x="46688" y="31"/>
                    <a:pt x="46658" y="1"/>
                    <a:pt x="46658" y="1"/>
                  </a:cubicBezTo>
                  <a:close/>
                  <a:moveTo>
                    <a:pt x="43010" y="700"/>
                  </a:moveTo>
                  <a:cubicBezTo>
                    <a:pt x="43010" y="700"/>
                    <a:pt x="42980" y="761"/>
                    <a:pt x="42980" y="791"/>
                  </a:cubicBezTo>
                  <a:cubicBezTo>
                    <a:pt x="43010" y="821"/>
                    <a:pt x="43010" y="882"/>
                    <a:pt x="43040" y="882"/>
                  </a:cubicBezTo>
                  <a:cubicBezTo>
                    <a:pt x="43071" y="882"/>
                    <a:pt x="43101" y="821"/>
                    <a:pt x="43132" y="761"/>
                  </a:cubicBezTo>
                  <a:cubicBezTo>
                    <a:pt x="43071" y="730"/>
                    <a:pt x="43040" y="700"/>
                    <a:pt x="43010" y="700"/>
                  </a:cubicBezTo>
                  <a:close/>
                  <a:moveTo>
                    <a:pt x="47326" y="487"/>
                  </a:moveTo>
                  <a:cubicBezTo>
                    <a:pt x="47296" y="487"/>
                    <a:pt x="47265" y="548"/>
                    <a:pt x="47235" y="578"/>
                  </a:cubicBezTo>
                  <a:cubicBezTo>
                    <a:pt x="47205" y="609"/>
                    <a:pt x="47174" y="669"/>
                    <a:pt x="47144" y="730"/>
                  </a:cubicBezTo>
                  <a:cubicBezTo>
                    <a:pt x="47113" y="791"/>
                    <a:pt x="47113" y="913"/>
                    <a:pt x="47144" y="943"/>
                  </a:cubicBezTo>
                  <a:cubicBezTo>
                    <a:pt x="47205" y="973"/>
                    <a:pt x="47296" y="973"/>
                    <a:pt x="47357" y="973"/>
                  </a:cubicBezTo>
                  <a:cubicBezTo>
                    <a:pt x="47417" y="943"/>
                    <a:pt x="47387" y="821"/>
                    <a:pt x="47387" y="730"/>
                  </a:cubicBezTo>
                  <a:cubicBezTo>
                    <a:pt x="47387" y="700"/>
                    <a:pt x="47387" y="639"/>
                    <a:pt x="47387" y="609"/>
                  </a:cubicBezTo>
                  <a:cubicBezTo>
                    <a:pt x="47357" y="578"/>
                    <a:pt x="47326" y="487"/>
                    <a:pt x="47326" y="487"/>
                  </a:cubicBezTo>
                  <a:close/>
                  <a:moveTo>
                    <a:pt x="40852" y="761"/>
                  </a:moveTo>
                  <a:cubicBezTo>
                    <a:pt x="40822" y="791"/>
                    <a:pt x="40761" y="791"/>
                    <a:pt x="40730" y="821"/>
                  </a:cubicBezTo>
                  <a:cubicBezTo>
                    <a:pt x="40730" y="852"/>
                    <a:pt x="40730" y="943"/>
                    <a:pt x="40730" y="973"/>
                  </a:cubicBezTo>
                  <a:cubicBezTo>
                    <a:pt x="40750" y="1031"/>
                    <a:pt x="40806" y="1052"/>
                    <a:pt x="40859" y="1052"/>
                  </a:cubicBezTo>
                  <a:cubicBezTo>
                    <a:pt x="40890" y="1052"/>
                    <a:pt x="40921" y="1045"/>
                    <a:pt x="40943" y="1034"/>
                  </a:cubicBezTo>
                  <a:cubicBezTo>
                    <a:pt x="40943" y="1004"/>
                    <a:pt x="40974" y="943"/>
                    <a:pt x="40974" y="913"/>
                  </a:cubicBezTo>
                  <a:cubicBezTo>
                    <a:pt x="40974" y="852"/>
                    <a:pt x="40943" y="821"/>
                    <a:pt x="40913" y="791"/>
                  </a:cubicBezTo>
                  <a:cubicBezTo>
                    <a:pt x="40913" y="761"/>
                    <a:pt x="40882" y="761"/>
                    <a:pt x="40852" y="761"/>
                  </a:cubicBezTo>
                  <a:close/>
                  <a:moveTo>
                    <a:pt x="27751" y="1004"/>
                  </a:moveTo>
                  <a:cubicBezTo>
                    <a:pt x="27751" y="1004"/>
                    <a:pt x="27721" y="1034"/>
                    <a:pt x="27691" y="1065"/>
                  </a:cubicBezTo>
                  <a:cubicBezTo>
                    <a:pt x="27721" y="1095"/>
                    <a:pt x="27751" y="1125"/>
                    <a:pt x="27751" y="1125"/>
                  </a:cubicBezTo>
                  <a:cubicBezTo>
                    <a:pt x="27782" y="1125"/>
                    <a:pt x="27782" y="1095"/>
                    <a:pt x="27782" y="1065"/>
                  </a:cubicBezTo>
                  <a:cubicBezTo>
                    <a:pt x="27782" y="1034"/>
                    <a:pt x="27751" y="1004"/>
                    <a:pt x="27751" y="1004"/>
                  </a:cubicBezTo>
                  <a:close/>
                  <a:moveTo>
                    <a:pt x="47934" y="1004"/>
                  </a:moveTo>
                  <a:cubicBezTo>
                    <a:pt x="47904" y="1004"/>
                    <a:pt x="47904" y="1065"/>
                    <a:pt x="47873" y="1095"/>
                  </a:cubicBezTo>
                  <a:cubicBezTo>
                    <a:pt x="47898" y="1120"/>
                    <a:pt x="47923" y="1164"/>
                    <a:pt x="47931" y="1164"/>
                  </a:cubicBezTo>
                  <a:cubicBezTo>
                    <a:pt x="47933" y="1164"/>
                    <a:pt x="47934" y="1162"/>
                    <a:pt x="47934" y="1156"/>
                  </a:cubicBezTo>
                  <a:cubicBezTo>
                    <a:pt x="47965" y="1156"/>
                    <a:pt x="47995" y="1125"/>
                    <a:pt x="47995" y="1095"/>
                  </a:cubicBezTo>
                  <a:cubicBezTo>
                    <a:pt x="47995" y="1065"/>
                    <a:pt x="47934" y="1004"/>
                    <a:pt x="47934" y="1004"/>
                  </a:cubicBezTo>
                  <a:close/>
                  <a:moveTo>
                    <a:pt x="41065" y="1125"/>
                  </a:moveTo>
                  <a:cubicBezTo>
                    <a:pt x="41065" y="1156"/>
                    <a:pt x="41034" y="1156"/>
                    <a:pt x="41004" y="1186"/>
                  </a:cubicBezTo>
                  <a:cubicBezTo>
                    <a:pt x="41004" y="1217"/>
                    <a:pt x="41004" y="1247"/>
                    <a:pt x="41004" y="1247"/>
                  </a:cubicBezTo>
                  <a:cubicBezTo>
                    <a:pt x="41004" y="1277"/>
                    <a:pt x="41034" y="1277"/>
                    <a:pt x="41065" y="1277"/>
                  </a:cubicBezTo>
                  <a:cubicBezTo>
                    <a:pt x="41065" y="1277"/>
                    <a:pt x="41095" y="1217"/>
                    <a:pt x="41126" y="1217"/>
                  </a:cubicBezTo>
                  <a:cubicBezTo>
                    <a:pt x="41095" y="1186"/>
                    <a:pt x="41095" y="1125"/>
                    <a:pt x="41065" y="1125"/>
                  </a:cubicBezTo>
                  <a:close/>
                  <a:moveTo>
                    <a:pt x="44728" y="1178"/>
                  </a:moveTo>
                  <a:cubicBezTo>
                    <a:pt x="44710" y="1178"/>
                    <a:pt x="44701" y="1228"/>
                    <a:pt x="44651" y="1277"/>
                  </a:cubicBezTo>
                  <a:cubicBezTo>
                    <a:pt x="44682" y="1308"/>
                    <a:pt x="44712" y="1338"/>
                    <a:pt x="44743" y="1338"/>
                  </a:cubicBezTo>
                  <a:cubicBezTo>
                    <a:pt x="44743" y="1338"/>
                    <a:pt x="44773" y="1277"/>
                    <a:pt x="44803" y="1247"/>
                  </a:cubicBezTo>
                  <a:cubicBezTo>
                    <a:pt x="44773" y="1217"/>
                    <a:pt x="44743" y="1186"/>
                    <a:pt x="44743" y="1186"/>
                  </a:cubicBezTo>
                  <a:cubicBezTo>
                    <a:pt x="44737" y="1181"/>
                    <a:pt x="44732" y="1178"/>
                    <a:pt x="44728" y="1178"/>
                  </a:cubicBezTo>
                  <a:close/>
                  <a:moveTo>
                    <a:pt x="44135" y="1156"/>
                  </a:moveTo>
                  <a:cubicBezTo>
                    <a:pt x="44104" y="1217"/>
                    <a:pt x="44074" y="1247"/>
                    <a:pt x="44074" y="1308"/>
                  </a:cubicBezTo>
                  <a:cubicBezTo>
                    <a:pt x="44074" y="1338"/>
                    <a:pt x="44135" y="1399"/>
                    <a:pt x="44135" y="1399"/>
                  </a:cubicBezTo>
                  <a:cubicBezTo>
                    <a:pt x="44165" y="1369"/>
                    <a:pt x="44195" y="1308"/>
                    <a:pt x="44195" y="1277"/>
                  </a:cubicBezTo>
                  <a:cubicBezTo>
                    <a:pt x="44195" y="1247"/>
                    <a:pt x="44165" y="1217"/>
                    <a:pt x="44135" y="1156"/>
                  </a:cubicBezTo>
                  <a:close/>
                  <a:moveTo>
                    <a:pt x="37265" y="1581"/>
                  </a:moveTo>
                  <a:cubicBezTo>
                    <a:pt x="37265" y="1612"/>
                    <a:pt x="37235" y="1612"/>
                    <a:pt x="37204" y="1703"/>
                  </a:cubicBezTo>
                  <a:cubicBezTo>
                    <a:pt x="37235" y="1703"/>
                    <a:pt x="37265" y="1733"/>
                    <a:pt x="37265" y="1733"/>
                  </a:cubicBezTo>
                  <a:cubicBezTo>
                    <a:pt x="37296" y="1703"/>
                    <a:pt x="37296" y="1673"/>
                    <a:pt x="37326" y="1673"/>
                  </a:cubicBezTo>
                  <a:cubicBezTo>
                    <a:pt x="37296" y="1642"/>
                    <a:pt x="37296" y="1612"/>
                    <a:pt x="37265" y="1581"/>
                  </a:cubicBezTo>
                  <a:close/>
                  <a:moveTo>
                    <a:pt x="31290" y="1634"/>
                  </a:moveTo>
                  <a:cubicBezTo>
                    <a:pt x="31266" y="1634"/>
                    <a:pt x="31241" y="1678"/>
                    <a:pt x="31217" y="1703"/>
                  </a:cubicBezTo>
                  <a:cubicBezTo>
                    <a:pt x="31247" y="1764"/>
                    <a:pt x="31277" y="1794"/>
                    <a:pt x="31308" y="1794"/>
                  </a:cubicBezTo>
                  <a:cubicBezTo>
                    <a:pt x="31308" y="1794"/>
                    <a:pt x="31338" y="1733"/>
                    <a:pt x="31338" y="1733"/>
                  </a:cubicBezTo>
                  <a:cubicBezTo>
                    <a:pt x="31338" y="1673"/>
                    <a:pt x="31308" y="1642"/>
                    <a:pt x="31308" y="1642"/>
                  </a:cubicBezTo>
                  <a:cubicBezTo>
                    <a:pt x="31302" y="1636"/>
                    <a:pt x="31296" y="1634"/>
                    <a:pt x="31290" y="1634"/>
                  </a:cubicBezTo>
                  <a:close/>
                  <a:moveTo>
                    <a:pt x="30092" y="1673"/>
                  </a:moveTo>
                  <a:cubicBezTo>
                    <a:pt x="30031" y="1673"/>
                    <a:pt x="30001" y="1703"/>
                    <a:pt x="29940" y="1703"/>
                  </a:cubicBezTo>
                  <a:cubicBezTo>
                    <a:pt x="30001" y="1855"/>
                    <a:pt x="30031" y="1885"/>
                    <a:pt x="30092" y="1885"/>
                  </a:cubicBezTo>
                  <a:cubicBezTo>
                    <a:pt x="30122" y="1855"/>
                    <a:pt x="30122" y="1824"/>
                    <a:pt x="30122" y="1764"/>
                  </a:cubicBezTo>
                  <a:cubicBezTo>
                    <a:pt x="30122" y="1733"/>
                    <a:pt x="30092" y="1673"/>
                    <a:pt x="30092" y="1673"/>
                  </a:cubicBezTo>
                  <a:close/>
                  <a:moveTo>
                    <a:pt x="44530" y="1703"/>
                  </a:moveTo>
                  <a:cubicBezTo>
                    <a:pt x="44499" y="1703"/>
                    <a:pt x="44408" y="1703"/>
                    <a:pt x="44408" y="1824"/>
                  </a:cubicBezTo>
                  <a:cubicBezTo>
                    <a:pt x="44439" y="1946"/>
                    <a:pt x="44499" y="1946"/>
                    <a:pt x="44530" y="1946"/>
                  </a:cubicBezTo>
                  <a:cubicBezTo>
                    <a:pt x="44651" y="1946"/>
                    <a:pt x="44682" y="1916"/>
                    <a:pt x="44682" y="1824"/>
                  </a:cubicBezTo>
                  <a:cubicBezTo>
                    <a:pt x="44682" y="1733"/>
                    <a:pt x="44621" y="1703"/>
                    <a:pt x="44530" y="1703"/>
                  </a:cubicBezTo>
                  <a:close/>
                  <a:moveTo>
                    <a:pt x="43952" y="1733"/>
                  </a:moveTo>
                  <a:cubicBezTo>
                    <a:pt x="43861" y="1733"/>
                    <a:pt x="43831" y="1794"/>
                    <a:pt x="43831" y="1855"/>
                  </a:cubicBezTo>
                  <a:cubicBezTo>
                    <a:pt x="43861" y="1976"/>
                    <a:pt x="43922" y="1976"/>
                    <a:pt x="43952" y="1976"/>
                  </a:cubicBezTo>
                  <a:lnTo>
                    <a:pt x="44013" y="1976"/>
                  </a:lnTo>
                  <a:cubicBezTo>
                    <a:pt x="44013" y="1916"/>
                    <a:pt x="44044" y="1885"/>
                    <a:pt x="44044" y="1855"/>
                  </a:cubicBezTo>
                  <a:cubicBezTo>
                    <a:pt x="44074" y="1824"/>
                    <a:pt x="44013" y="1764"/>
                    <a:pt x="44013" y="1764"/>
                  </a:cubicBezTo>
                  <a:cubicBezTo>
                    <a:pt x="43983" y="1733"/>
                    <a:pt x="43952" y="1733"/>
                    <a:pt x="43952" y="1733"/>
                  </a:cubicBezTo>
                  <a:close/>
                  <a:moveTo>
                    <a:pt x="45197" y="1402"/>
                  </a:moveTo>
                  <a:cubicBezTo>
                    <a:pt x="45181" y="1402"/>
                    <a:pt x="45168" y="1419"/>
                    <a:pt x="45168" y="1460"/>
                  </a:cubicBezTo>
                  <a:cubicBezTo>
                    <a:pt x="45138" y="1642"/>
                    <a:pt x="45047" y="1673"/>
                    <a:pt x="44955" y="1703"/>
                  </a:cubicBezTo>
                  <a:cubicBezTo>
                    <a:pt x="44895" y="1733"/>
                    <a:pt x="44864" y="1794"/>
                    <a:pt x="44925" y="1946"/>
                  </a:cubicBezTo>
                  <a:cubicBezTo>
                    <a:pt x="44955" y="1976"/>
                    <a:pt x="44986" y="2068"/>
                    <a:pt x="45016" y="2128"/>
                  </a:cubicBezTo>
                  <a:cubicBezTo>
                    <a:pt x="45047" y="2159"/>
                    <a:pt x="45077" y="2159"/>
                    <a:pt x="45077" y="2189"/>
                  </a:cubicBezTo>
                  <a:cubicBezTo>
                    <a:pt x="45107" y="2189"/>
                    <a:pt x="45107" y="2189"/>
                    <a:pt x="45107" y="2159"/>
                  </a:cubicBezTo>
                  <a:cubicBezTo>
                    <a:pt x="45168" y="2037"/>
                    <a:pt x="45229" y="1885"/>
                    <a:pt x="45290" y="1733"/>
                  </a:cubicBezTo>
                  <a:cubicBezTo>
                    <a:pt x="45290" y="1673"/>
                    <a:pt x="45259" y="1551"/>
                    <a:pt x="45259" y="1460"/>
                  </a:cubicBezTo>
                  <a:cubicBezTo>
                    <a:pt x="45243" y="1426"/>
                    <a:pt x="45217" y="1402"/>
                    <a:pt x="45197" y="1402"/>
                  </a:cubicBezTo>
                  <a:close/>
                  <a:moveTo>
                    <a:pt x="47029" y="1603"/>
                  </a:moveTo>
                  <a:cubicBezTo>
                    <a:pt x="47025" y="1603"/>
                    <a:pt x="47022" y="1606"/>
                    <a:pt x="47022" y="1612"/>
                  </a:cubicBezTo>
                  <a:cubicBezTo>
                    <a:pt x="46992" y="1642"/>
                    <a:pt x="46992" y="1733"/>
                    <a:pt x="46992" y="1764"/>
                  </a:cubicBezTo>
                  <a:cubicBezTo>
                    <a:pt x="46992" y="1916"/>
                    <a:pt x="47022" y="2037"/>
                    <a:pt x="47022" y="2189"/>
                  </a:cubicBezTo>
                  <a:cubicBezTo>
                    <a:pt x="47022" y="2280"/>
                    <a:pt x="47022" y="2402"/>
                    <a:pt x="47053" y="2524"/>
                  </a:cubicBezTo>
                  <a:cubicBezTo>
                    <a:pt x="47053" y="2554"/>
                    <a:pt x="47083" y="2584"/>
                    <a:pt x="47113" y="2584"/>
                  </a:cubicBezTo>
                  <a:cubicBezTo>
                    <a:pt x="47113" y="2584"/>
                    <a:pt x="47144" y="2554"/>
                    <a:pt x="47144" y="2524"/>
                  </a:cubicBezTo>
                  <a:cubicBezTo>
                    <a:pt x="47174" y="2463"/>
                    <a:pt x="47144" y="2402"/>
                    <a:pt x="47174" y="2341"/>
                  </a:cubicBezTo>
                  <a:cubicBezTo>
                    <a:pt x="47174" y="2250"/>
                    <a:pt x="47174" y="2189"/>
                    <a:pt x="47205" y="2128"/>
                  </a:cubicBezTo>
                  <a:cubicBezTo>
                    <a:pt x="47265" y="1916"/>
                    <a:pt x="47265" y="1916"/>
                    <a:pt x="47174" y="1733"/>
                  </a:cubicBezTo>
                  <a:cubicBezTo>
                    <a:pt x="47144" y="1703"/>
                    <a:pt x="47113" y="1673"/>
                    <a:pt x="47113" y="1642"/>
                  </a:cubicBezTo>
                  <a:cubicBezTo>
                    <a:pt x="47089" y="1642"/>
                    <a:pt x="47045" y="1603"/>
                    <a:pt x="47029" y="1603"/>
                  </a:cubicBezTo>
                  <a:close/>
                  <a:moveTo>
                    <a:pt x="49059" y="2615"/>
                  </a:moveTo>
                  <a:cubicBezTo>
                    <a:pt x="49059" y="2615"/>
                    <a:pt x="49059" y="2676"/>
                    <a:pt x="49028" y="2706"/>
                  </a:cubicBezTo>
                  <a:cubicBezTo>
                    <a:pt x="49059" y="2736"/>
                    <a:pt x="49089" y="2736"/>
                    <a:pt x="49120" y="2736"/>
                  </a:cubicBezTo>
                  <a:cubicBezTo>
                    <a:pt x="49120" y="2736"/>
                    <a:pt x="49120" y="2706"/>
                    <a:pt x="49120" y="2676"/>
                  </a:cubicBezTo>
                  <a:cubicBezTo>
                    <a:pt x="49120" y="2645"/>
                    <a:pt x="49089" y="2615"/>
                    <a:pt x="49059" y="2615"/>
                  </a:cubicBezTo>
                  <a:close/>
                  <a:moveTo>
                    <a:pt x="48755" y="2007"/>
                  </a:moveTo>
                  <a:cubicBezTo>
                    <a:pt x="48664" y="2007"/>
                    <a:pt x="48542" y="2007"/>
                    <a:pt x="48451" y="2037"/>
                  </a:cubicBezTo>
                  <a:cubicBezTo>
                    <a:pt x="48420" y="2037"/>
                    <a:pt x="48390" y="2098"/>
                    <a:pt x="48390" y="2159"/>
                  </a:cubicBezTo>
                  <a:cubicBezTo>
                    <a:pt x="48390" y="2189"/>
                    <a:pt x="48420" y="2280"/>
                    <a:pt x="48451" y="2280"/>
                  </a:cubicBezTo>
                  <a:cubicBezTo>
                    <a:pt x="48542" y="2341"/>
                    <a:pt x="48572" y="2432"/>
                    <a:pt x="48572" y="2584"/>
                  </a:cubicBezTo>
                  <a:cubicBezTo>
                    <a:pt x="48572" y="2676"/>
                    <a:pt x="48572" y="2767"/>
                    <a:pt x="48572" y="2858"/>
                  </a:cubicBezTo>
                  <a:cubicBezTo>
                    <a:pt x="48603" y="3040"/>
                    <a:pt x="48603" y="3071"/>
                    <a:pt x="48724" y="3101"/>
                  </a:cubicBezTo>
                  <a:cubicBezTo>
                    <a:pt x="48724" y="2949"/>
                    <a:pt x="48724" y="2767"/>
                    <a:pt x="48724" y="2615"/>
                  </a:cubicBezTo>
                  <a:cubicBezTo>
                    <a:pt x="48694" y="2463"/>
                    <a:pt x="48694" y="2341"/>
                    <a:pt x="48785" y="2280"/>
                  </a:cubicBezTo>
                  <a:cubicBezTo>
                    <a:pt x="48816" y="2250"/>
                    <a:pt x="48816" y="2159"/>
                    <a:pt x="48816" y="2128"/>
                  </a:cubicBezTo>
                  <a:cubicBezTo>
                    <a:pt x="48816" y="2068"/>
                    <a:pt x="48785" y="2007"/>
                    <a:pt x="48755" y="2007"/>
                  </a:cubicBezTo>
                  <a:close/>
                  <a:moveTo>
                    <a:pt x="36566" y="2949"/>
                  </a:moveTo>
                  <a:cubicBezTo>
                    <a:pt x="36536" y="3010"/>
                    <a:pt x="36536" y="3040"/>
                    <a:pt x="36536" y="3071"/>
                  </a:cubicBezTo>
                  <a:cubicBezTo>
                    <a:pt x="36536" y="3101"/>
                    <a:pt x="36566" y="3131"/>
                    <a:pt x="36566" y="3162"/>
                  </a:cubicBezTo>
                  <a:cubicBezTo>
                    <a:pt x="36597" y="3131"/>
                    <a:pt x="36627" y="3101"/>
                    <a:pt x="36627" y="3071"/>
                  </a:cubicBezTo>
                  <a:cubicBezTo>
                    <a:pt x="36627" y="3040"/>
                    <a:pt x="36597" y="3010"/>
                    <a:pt x="36566" y="2949"/>
                  </a:cubicBezTo>
                  <a:close/>
                  <a:moveTo>
                    <a:pt x="48724" y="3101"/>
                  </a:moveTo>
                  <a:cubicBezTo>
                    <a:pt x="48755" y="3162"/>
                    <a:pt x="48755" y="3253"/>
                    <a:pt x="48785" y="3314"/>
                  </a:cubicBezTo>
                  <a:lnTo>
                    <a:pt x="48876" y="3314"/>
                  </a:lnTo>
                  <a:cubicBezTo>
                    <a:pt x="48876" y="3314"/>
                    <a:pt x="48876" y="3253"/>
                    <a:pt x="48876" y="3223"/>
                  </a:cubicBezTo>
                  <a:cubicBezTo>
                    <a:pt x="48876" y="3192"/>
                    <a:pt x="48846" y="3131"/>
                    <a:pt x="48846" y="3131"/>
                  </a:cubicBezTo>
                  <a:cubicBezTo>
                    <a:pt x="48816" y="3101"/>
                    <a:pt x="48755" y="3101"/>
                    <a:pt x="48724" y="3101"/>
                  </a:cubicBezTo>
                  <a:close/>
                  <a:moveTo>
                    <a:pt x="26384" y="3223"/>
                  </a:moveTo>
                  <a:cubicBezTo>
                    <a:pt x="26353" y="3283"/>
                    <a:pt x="26323" y="3314"/>
                    <a:pt x="26292" y="3344"/>
                  </a:cubicBezTo>
                  <a:cubicBezTo>
                    <a:pt x="26323" y="3375"/>
                    <a:pt x="26353" y="3435"/>
                    <a:pt x="26384" y="3466"/>
                  </a:cubicBezTo>
                  <a:cubicBezTo>
                    <a:pt x="26414" y="3466"/>
                    <a:pt x="26444" y="3466"/>
                    <a:pt x="26475" y="3435"/>
                  </a:cubicBezTo>
                  <a:cubicBezTo>
                    <a:pt x="26505" y="3405"/>
                    <a:pt x="26536" y="3375"/>
                    <a:pt x="26536" y="3344"/>
                  </a:cubicBezTo>
                  <a:cubicBezTo>
                    <a:pt x="26536" y="3283"/>
                    <a:pt x="26475" y="3253"/>
                    <a:pt x="26475" y="3253"/>
                  </a:cubicBezTo>
                  <a:cubicBezTo>
                    <a:pt x="26444" y="3223"/>
                    <a:pt x="26414" y="3223"/>
                    <a:pt x="26414" y="3223"/>
                  </a:cubicBezTo>
                  <a:close/>
                  <a:moveTo>
                    <a:pt x="45796" y="3272"/>
                  </a:moveTo>
                  <a:cubicBezTo>
                    <a:pt x="45778" y="3272"/>
                    <a:pt x="45761" y="3276"/>
                    <a:pt x="45746" y="3283"/>
                  </a:cubicBezTo>
                  <a:cubicBezTo>
                    <a:pt x="45746" y="3314"/>
                    <a:pt x="45715" y="3344"/>
                    <a:pt x="45715" y="3405"/>
                  </a:cubicBezTo>
                  <a:cubicBezTo>
                    <a:pt x="45715" y="3435"/>
                    <a:pt x="45746" y="3466"/>
                    <a:pt x="45746" y="3496"/>
                  </a:cubicBezTo>
                  <a:cubicBezTo>
                    <a:pt x="45762" y="3513"/>
                    <a:pt x="45780" y="3520"/>
                    <a:pt x="45800" y="3520"/>
                  </a:cubicBezTo>
                  <a:cubicBezTo>
                    <a:pt x="45855" y="3520"/>
                    <a:pt x="45922" y="3464"/>
                    <a:pt x="45989" y="3375"/>
                  </a:cubicBezTo>
                  <a:cubicBezTo>
                    <a:pt x="45920" y="3306"/>
                    <a:pt x="45852" y="3272"/>
                    <a:pt x="45796" y="3272"/>
                  </a:cubicBezTo>
                  <a:close/>
                  <a:moveTo>
                    <a:pt x="42717" y="3198"/>
                  </a:moveTo>
                  <a:cubicBezTo>
                    <a:pt x="42691" y="3198"/>
                    <a:pt x="42663" y="3230"/>
                    <a:pt x="42645" y="3283"/>
                  </a:cubicBezTo>
                  <a:cubicBezTo>
                    <a:pt x="42645" y="3405"/>
                    <a:pt x="42645" y="3587"/>
                    <a:pt x="42706" y="3618"/>
                  </a:cubicBezTo>
                  <a:cubicBezTo>
                    <a:pt x="42720" y="3645"/>
                    <a:pt x="42740" y="3660"/>
                    <a:pt x="42766" y="3660"/>
                  </a:cubicBezTo>
                  <a:cubicBezTo>
                    <a:pt x="42797" y="3660"/>
                    <a:pt x="42838" y="3638"/>
                    <a:pt x="42888" y="3587"/>
                  </a:cubicBezTo>
                  <a:cubicBezTo>
                    <a:pt x="42828" y="3466"/>
                    <a:pt x="42828" y="3344"/>
                    <a:pt x="42767" y="3253"/>
                  </a:cubicBezTo>
                  <a:cubicBezTo>
                    <a:pt x="42754" y="3215"/>
                    <a:pt x="42736" y="3198"/>
                    <a:pt x="42717" y="3198"/>
                  </a:cubicBezTo>
                  <a:close/>
                  <a:moveTo>
                    <a:pt x="28770" y="3638"/>
                  </a:moveTo>
                  <a:cubicBezTo>
                    <a:pt x="28715" y="3638"/>
                    <a:pt x="28650" y="3682"/>
                    <a:pt x="28602" y="3800"/>
                  </a:cubicBezTo>
                  <a:cubicBezTo>
                    <a:pt x="28677" y="3850"/>
                    <a:pt x="28731" y="3899"/>
                    <a:pt x="28798" y="3899"/>
                  </a:cubicBezTo>
                  <a:cubicBezTo>
                    <a:pt x="28813" y="3899"/>
                    <a:pt x="28829" y="3897"/>
                    <a:pt x="28846" y="3891"/>
                  </a:cubicBezTo>
                  <a:cubicBezTo>
                    <a:pt x="28846" y="3861"/>
                    <a:pt x="28906" y="3800"/>
                    <a:pt x="28876" y="3770"/>
                  </a:cubicBezTo>
                  <a:cubicBezTo>
                    <a:pt x="28876" y="3709"/>
                    <a:pt x="28846" y="3648"/>
                    <a:pt x="28815" y="3648"/>
                  </a:cubicBezTo>
                  <a:cubicBezTo>
                    <a:pt x="28802" y="3641"/>
                    <a:pt x="28786" y="3638"/>
                    <a:pt x="28770" y="3638"/>
                  </a:cubicBezTo>
                  <a:close/>
                  <a:moveTo>
                    <a:pt x="37052" y="3770"/>
                  </a:moveTo>
                  <a:cubicBezTo>
                    <a:pt x="37052" y="3770"/>
                    <a:pt x="37022" y="3831"/>
                    <a:pt x="37022" y="3861"/>
                  </a:cubicBezTo>
                  <a:cubicBezTo>
                    <a:pt x="37047" y="3886"/>
                    <a:pt x="37051" y="3930"/>
                    <a:pt x="37068" y="3930"/>
                  </a:cubicBezTo>
                  <a:cubicBezTo>
                    <a:pt x="37072" y="3930"/>
                    <a:pt x="37077" y="3928"/>
                    <a:pt x="37083" y="3922"/>
                  </a:cubicBezTo>
                  <a:cubicBezTo>
                    <a:pt x="37083" y="3922"/>
                    <a:pt x="37113" y="3891"/>
                    <a:pt x="37113" y="3831"/>
                  </a:cubicBezTo>
                  <a:cubicBezTo>
                    <a:pt x="37113" y="3831"/>
                    <a:pt x="37083" y="3770"/>
                    <a:pt x="37052" y="3770"/>
                  </a:cubicBezTo>
                  <a:close/>
                  <a:moveTo>
                    <a:pt x="26201" y="3770"/>
                  </a:moveTo>
                  <a:cubicBezTo>
                    <a:pt x="26171" y="3831"/>
                    <a:pt x="26171" y="3861"/>
                    <a:pt x="26171" y="3891"/>
                  </a:cubicBezTo>
                  <a:cubicBezTo>
                    <a:pt x="26171" y="3922"/>
                    <a:pt x="26201" y="3952"/>
                    <a:pt x="26201" y="3952"/>
                  </a:cubicBezTo>
                  <a:cubicBezTo>
                    <a:pt x="26232" y="3922"/>
                    <a:pt x="26262" y="3891"/>
                    <a:pt x="26262" y="3861"/>
                  </a:cubicBezTo>
                  <a:cubicBezTo>
                    <a:pt x="26262" y="3831"/>
                    <a:pt x="26232" y="3800"/>
                    <a:pt x="26201" y="3770"/>
                  </a:cubicBezTo>
                  <a:close/>
                  <a:moveTo>
                    <a:pt x="54621" y="3952"/>
                  </a:moveTo>
                  <a:cubicBezTo>
                    <a:pt x="54621" y="3952"/>
                    <a:pt x="54621" y="3983"/>
                    <a:pt x="54591" y="3983"/>
                  </a:cubicBezTo>
                  <a:cubicBezTo>
                    <a:pt x="54621" y="4013"/>
                    <a:pt x="54621" y="4043"/>
                    <a:pt x="54621" y="4043"/>
                  </a:cubicBezTo>
                  <a:cubicBezTo>
                    <a:pt x="54652" y="4043"/>
                    <a:pt x="54652" y="4043"/>
                    <a:pt x="54652" y="4013"/>
                  </a:cubicBezTo>
                  <a:cubicBezTo>
                    <a:pt x="54652" y="4013"/>
                    <a:pt x="54652" y="3983"/>
                    <a:pt x="54621" y="3952"/>
                  </a:cubicBezTo>
                  <a:close/>
                  <a:moveTo>
                    <a:pt x="40153" y="3891"/>
                  </a:moveTo>
                  <a:cubicBezTo>
                    <a:pt x="40092" y="3891"/>
                    <a:pt x="40062" y="3922"/>
                    <a:pt x="40092" y="4013"/>
                  </a:cubicBezTo>
                  <a:cubicBezTo>
                    <a:pt x="40092" y="4043"/>
                    <a:pt x="40122" y="4074"/>
                    <a:pt x="40153" y="4135"/>
                  </a:cubicBezTo>
                  <a:cubicBezTo>
                    <a:pt x="40153" y="4074"/>
                    <a:pt x="40183" y="4043"/>
                    <a:pt x="40183" y="3983"/>
                  </a:cubicBezTo>
                  <a:cubicBezTo>
                    <a:pt x="40214" y="3952"/>
                    <a:pt x="40183" y="3891"/>
                    <a:pt x="40153" y="3891"/>
                  </a:cubicBezTo>
                  <a:close/>
                  <a:moveTo>
                    <a:pt x="43223" y="3983"/>
                  </a:moveTo>
                  <a:cubicBezTo>
                    <a:pt x="43192" y="3983"/>
                    <a:pt x="43162" y="4043"/>
                    <a:pt x="43101" y="4074"/>
                  </a:cubicBezTo>
                  <a:cubicBezTo>
                    <a:pt x="43151" y="4123"/>
                    <a:pt x="43180" y="4173"/>
                    <a:pt x="43206" y="4173"/>
                  </a:cubicBezTo>
                  <a:cubicBezTo>
                    <a:pt x="43212" y="4173"/>
                    <a:pt x="43217" y="4171"/>
                    <a:pt x="43223" y="4165"/>
                  </a:cubicBezTo>
                  <a:cubicBezTo>
                    <a:pt x="43223" y="4165"/>
                    <a:pt x="43253" y="4104"/>
                    <a:pt x="43284" y="4074"/>
                  </a:cubicBezTo>
                  <a:cubicBezTo>
                    <a:pt x="43253" y="4043"/>
                    <a:pt x="43223" y="3983"/>
                    <a:pt x="43223" y="3983"/>
                  </a:cubicBezTo>
                  <a:close/>
                  <a:moveTo>
                    <a:pt x="47965" y="4074"/>
                  </a:moveTo>
                  <a:cubicBezTo>
                    <a:pt x="47965" y="4074"/>
                    <a:pt x="47904" y="4074"/>
                    <a:pt x="47904" y="4104"/>
                  </a:cubicBezTo>
                  <a:cubicBezTo>
                    <a:pt x="47904" y="4135"/>
                    <a:pt x="47904" y="4195"/>
                    <a:pt x="47873" y="4256"/>
                  </a:cubicBezTo>
                  <a:cubicBezTo>
                    <a:pt x="47934" y="4256"/>
                    <a:pt x="47965" y="4226"/>
                    <a:pt x="47995" y="4195"/>
                  </a:cubicBezTo>
                  <a:cubicBezTo>
                    <a:pt x="47995" y="4195"/>
                    <a:pt x="47995" y="4135"/>
                    <a:pt x="47965" y="4074"/>
                  </a:cubicBezTo>
                  <a:close/>
                  <a:moveTo>
                    <a:pt x="41960" y="3803"/>
                  </a:moveTo>
                  <a:cubicBezTo>
                    <a:pt x="41943" y="3803"/>
                    <a:pt x="41930" y="3820"/>
                    <a:pt x="41916" y="3861"/>
                  </a:cubicBezTo>
                  <a:cubicBezTo>
                    <a:pt x="41885" y="3983"/>
                    <a:pt x="41825" y="4104"/>
                    <a:pt x="41885" y="4226"/>
                  </a:cubicBezTo>
                  <a:cubicBezTo>
                    <a:pt x="41916" y="4378"/>
                    <a:pt x="41977" y="4560"/>
                    <a:pt x="42129" y="4590"/>
                  </a:cubicBezTo>
                  <a:cubicBezTo>
                    <a:pt x="42159" y="4530"/>
                    <a:pt x="42189" y="4530"/>
                    <a:pt x="42220" y="4469"/>
                  </a:cubicBezTo>
                  <a:cubicBezTo>
                    <a:pt x="42250" y="4347"/>
                    <a:pt x="42220" y="4104"/>
                    <a:pt x="42159" y="4043"/>
                  </a:cubicBezTo>
                  <a:cubicBezTo>
                    <a:pt x="42098" y="3983"/>
                    <a:pt x="42068" y="3922"/>
                    <a:pt x="42037" y="3861"/>
                  </a:cubicBezTo>
                  <a:cubicBezTo>
                    <a:pt x="42004" y="3828"/>
                    <a:pt x="41980" y="3803"/>
                    <a:pt x="41960" y="3803"/>
                  </a:cubicBezTo>
                  <a:close/>
                  <a:moveTo>
                    <a:pt x="45290" y="4408"/>
                  </a:moveTo>
                  <a:cubicBezTo>
                    <a:pt x="45259" y="4439"/>
                    <a:pt x="45168" y="4408"/>
                    <a:pt x="45199" y="4560"/>
                  </a:cubicBezTo>
                  <a:cubicBezTo>
                    <a:pt x="45199" y="4651"/>
                    <a:pt x="45259" y="4651"/>
                    <a:pt x="45290" y="4651"/>
                  </a:cubicBezTo>
                  <a:lnTo>
                    <a:pt x="45351" y="4651"/>
                  </a:lnTo>
                  <a:cubicBezTo>
                    <a:pt x="45381" y="4590"/>
                    <a:pt x="45381" y="4560"/>
                    <a:pt x="45411" y="4530"/>
                  </a:cubicBezTo>
                  <a:cubicBezTo>
                    <a:pt x="45381" y="4499"/>
                    <a:pt x="45351" y="4469"/>
                    <a:pt x="45351" y="4439"/>
                  </a:cubicBezTo>
                  <a:cubicBezTo>
                    <a:pt x="45335" y="4423"/>
                    <a:pt x="45328" y="4423"/>
                    <a:pt x="45320" y="4423"/>
                  </a:cubicBezTo>
                  <a:cubicBezTo>
                    <a:pt x="45313" y="4423"/>
                    <a:pt x="45305" y="4423"/>
                    <a:pt x="45290" y="4408"/>
                  </a:cubicBezTo>
                  <a:close/>
                  <a:moveTo>
                    <a:pt x="27447" y="4560"/>
                  </a:moveTo>
                  <a:cubicBezTo>
                    <a:pt x="27447" y="4621"/>
                    <a:pt x="27447" y="4651"/>
                    <a:pt x="27447" y="4682"/>
                  </a:cubicBezTo>
                  <a:cubicBezTo>
                    <a:pt x="27447" y="4712"/>
                    <a:pt x="27478" y="4712"/>
                    <a:pt x="27478" y="4742"/>
                  </a:cubicBezTo>
                  <a:cubicBezTo>
                    <a:pt x="27508" y="4712"/>
                    <a:pt x="27508" y="4682"/>
                    <a:pt x="27508" y="4651"/>
                  </a:cubicBezTo>
                  <a:cubicBezTo>
                    <a:pt x="27508" y="4621"/>
                    <a:pt x="27478" y="4590"/>
                    <a:pt x="27447" y="4560"/>
                  </a:cubicBezTo>
                  <a:close/>
                  <a:moveTo>
                    <a:pt x="47873" y="4287"/>
                  </a:moveTo>
                  <a:cubicBezTo>
                    <a:pt x="47752" y="4317"/>
                    <a:pt x="47721" y="4378"/>
                    <a:pt x="47752" y="4590"/>
                  </a:cubicBezTo>
                  <a:cubicBezTo>
                    <a:pt x="47752" y="4682"/>
                    <a:pt x="47782" y="4742"/>
                    <a:pt x="47813" y="4742"/>
                  </a:cubicBezTo>
                  <a:cubicBezTo>
                    <a:pt x="47873" y="4742"/>
                    <a:pt x="47904" y="4682"/>
                    <a:pt x="47904" y="4590"/>
                  </a:cubicBezTo>
                  <a:cubicBezTo>
                    <a:pt x="47904" y="4499"/>
                    <a:pt x="47873" y="4378"/>
                    <a:pt x="47873" y="4287"/>
                  </a:cubicBezTo>
                  <a:close/>
                  <a:moveTo>
                    <a:pt x="40031" y="4742"/>
                  </a:moveTo>
                  <a:cubicBezTo>
                    <a:pt x="40001" y="4742"/>
                    <a:pt x="39970" y="4773"/>
                    <a:pt x="39970" y="4773"/>
                  </a:cubicBezTo>
                  <a:cubicBezTo>
                    <a:pt x="39970" y="4803"/>
                    <a:pt x="39970" y="4834"/>
                    <a:pt x="40001" y="4834"/>
                  </a:cubicBezTo>
                  <a:cubicBezTo>
                    <a:pt x="40001" y="4864"/>
                    <a:pt x="40031" y="4894"/>
                    <a:pt x="40031" y="4894"/>
                  </a:cubicBezTo>
                  <a:cubicBezTo>
                    <a:pt x="40062" y="4894"/>
                    <a:pt x="40062" y="4834"/>
                    <a:pt x="40092" y="4803"/>
                  </a:cubicBezTo>
                  <a:cubicBezTo>
                    <a:pt x="40062" y="4803"/>
                    <a:pt x="40062" y="4742"/>
                    <a:pt x="40031" y="4742"/>
                  </a:cubicBezTo>
                  <a:close/>
                  <a:moveTo>
                    <a:pt x="26871" y="4279"/>
                  </a:moveTo>
                  <a:cubicBezTo>
                    <a:pt x="26830" y="4279"/>
                    <a:pt x="26809" y="4333"/>
                    <a:pt x="26809" y="4408"/>
                  </a:cubicBezTo>
                  <a:cubicBezTo>
                    <a:pt x="26779" y="4499"/>
                    <a:pt x="26809" y="4590"/>
                    <a:pt x="26809" y="4651"/>
                  </a:cubicBezTo>
                  <a:cubicBezTo>
                    <a:pt x="26809" y="4742"/>
                    <a:pt x="26809" y="4834"/>
                    <a:pt x="26809" y="4894"/>
                  </a:cubicBezTo>
                  <a:cubicBezTo>
                    <a:pt x="26840" y="4955"/>
                    <a:pt x="26870" y="4986"/>
                    <a:pt x="26900" y="5046"/>
                  </a:cubicBezTo>
                  <a:cubicBezTo>
                    <a:pt x="26900" y="4986"/>
                    <a:pt x="26931" y="4955"/>
                    <a:pt x="26931" y="4894"/>
                  </a:cubicBezTo>
                  <a:cubicBezTo>
                    <a:pt x="26961" y="4773"/>
                    <a:pt x="26961" y="4621"/>
                    <a:pt x="26961" y="4499"/>
                  </a:cubicBezTo>
                  <a:cubicBezTo>
                    <a:pt x="26992" y="4378"/>
                    <a:pt x="26961" y="4317"/>
                    <a:pt x="26900" y="4287"/>
                  </a:cubicBezTo>
                  <a:cubicBezTo>
                    <a:pt x="26890" y="4281"/>
                    <a:pt x="26880" y="4279"/>
                    <a:pt x="26871" y="4279"/>
                  </a:cubicBezTo>
                  <a:close/>
                  <a:moveTo>
                    <a:pt x="67631" y="4864"/>
                  </a:moveTo>
                  <a:cubicBezTo>
                    <a:pt x="67539" y="4864"/>
                    <a:pt x="67509" y="4894"/>
                    <a:pt x="67509" y="4986"/>
                  </a:cubicBezTo>
                  <a:cubicBezTo>
                    <a:pt x="67509" y="5067"/>
                    <a:pt x="67550" y="5080"/>
                    <a:pt x="67586" y="5080"/>
                  </a:cubicBezTo>
                  <a:cubicBezTo>
                    <a:pt x="67604" y="5080"/>
                    <a:pt x="67620" y="5077"/>
                    <a:pt x="67631" y="5077"/>
                  </a:cubicBezTo>
                  <a:lnTo>
                    <a:pt x="67661" y="5077"/>
                  </a:lnTo>
                  <a:cubicBezTo>
                    <a:pt x="67691" y="5077"/>
                    <a:pt x="67752" y="5046"/>
                    <a:pt x="67752" y="4955"/>
                  </a:cubicBezTo>
                  <a:cubicBezTo>
                    <a:pt x="67722" y="4925"/>
                    <a:pt x="67691" y="4894"/>
                    <a:pt x="67661" y="4864"/>
                  </a:cubicBezTo>
                  <a:close/>
                  <a:moveTo>
                    <a:pt x="45077" y="4986"/>
                  </a:moveTo>
                  <a:cubicBezTo>
                    <a:pt x="45077" y="5046"/>
                    <a:pt x="45016" y="5077"/>
                    <a:pt x="45047" y="5107"/>
                  </a:cubicBezTo>
                  <a:cubicBezTo>
                    <a:pt x="45047" y="5138"/>
                    <a:pt x="45077" y="5168"/>
                    <a:pt x="45107" y="5198"/>
                  </a:cubicBezTo>
                  <a:cubicBezTo>
                    <a:pt x="45107" y="5168"/>
                    <a:pt x="45138" y="5138"/>
                    <a:pt x="45138" y="5107"/>
                  </a:cubicBezTo>
                  <a:cubicBezTo>
                    <a:pt x="45138" y="5077"/>
                    <a:pt x="45107" y="5016"/>
                    <a:pt x="45077" y="4986"/>
                  </a:cubicBezTo>
                  <a:close/>
                  <a:moveTo>
                    <a:pt x="26748" y="5168"/>
                  </a:moveTo>
                  <a:cubicBezTo>
                    <a:pt x="26748" y="5198"/>
                    <a:pt x="26718" y="5229"/>
                    <a:pt x="26688" y="5259"/>
                  </a:cubicBezTo>
                  <a:cubicBezTo>
                    <a:pt x="26718" y="5290"/>
                    <a:pt x="26748" y="5350"/>
                    <a:pt x="26748" y="5350"/>
                  </a:cubicBezTo>
                  <a:cubicBezTo>
                    <a:pt x="26779" y="5320"/>
                    <a:pt x="26779" y="5290"/>
                    <a:pt x="26809" y="5259"/>
                  </a:cubicBezTo>
                  <a:cubicBezTo>
                    <a:pt x="26809" y="5229"/>
                    <a:pt x="26779" y="5168"/>
                    <a:pt x="26748" y="5168"/>
                  </a:cubicBezTo>
                  <a:close/>
                  <a:moveTo>
                    <a:pt x="42014" y="5095"/>
                  </a:moveTo>
                  <a:cubicBezTo>
                    <a:pt x="41978" y="5095"/>
                    <a:pt x="41935" y="5118"/>
                    <a:pt x="41885" y="5168"/>
                  </a:cubicBezTo>
                  <a:cubicBezTo>
                    <a:pt x="41885" y="5168"/>
                    <a:pt x="41855" y="5229"/>
                    <a:pt x="41855" y="5290"/>
                  </a:cubicBezTo>
                  <a:cubicBezTo>
                    <a:pt x="41855" y="5320"/>
                    <a:pt x="41885" y="5381"/>
                    <a:pt x="41916" y="5381"/>
                  </a:cubicBezTo>
                  <a:cubicBezTo>
                    <a:pt x="41946" y="5391"/>
                    <a:pt x="41973" y="5394"/>
                    <a:pt x="41998" y="5394"/>
                  </a:cubicBezTo>
                  <a:cubicBezTo>
                    <a:pt x="42048" y="5394"/>
                    <a:pt x="42088" y="5381"/>
                    <a:pt x="42129" y="5381"/>
                  </a:cubicBezTo>
                  <a:cubicBezTo>
                    <a:pt x="42129" y="5196"/>
                    <a:pt x="42087" y="5095"/>
                    <a:pt x="42014" y="5095"/>
                  </a:cubicBezTo>
                  <a:close/>
                  <a:moveTo>
                    <a:pt x="41521" y="5168"/>
                  </a:moveTo>
                  <a:cubicBezTo>
                    <a:pt x="41521" y="5168"/>
                    <a:pt x="41490" y="5168"/>
                    <a:pt x="41490" y="5198"/>
                  </a:cubicBezTo>
                  <a:cubicBezTo>
                    <a:pt x="41460" y="5229"/>
                    <a:pt x="41429" y="5259"/>
                    <a:pt x="41399" y="5290"/>
                  </a:cubicBezTo>
                  <a:cubicBezTo>
                    <a:pt x="41429" y="5320"/>
                    <a:pt x="41460" y="5381"/>
                    <a:pt x="41490" y="5411"/>
                  </a:cubicBezTo>
                  <a:lnTo>
                    <a:pt x="41551" y="5411"/>
                  </a:lnTo>
                  <a:cubicBezTo>
                    <a:pt x="41612" y="5411"/>
                    <a:pt x="41642" y="5381"/>
                    <a:pt x="41642" y="5290"/>
                  </a:cubicBezTo>
                  <a:cubicBezTo>
                    <a:pt x="41642" y="5168"/>
                    <a:pt x="41581" y="5168"/>
                    <a:pt x="41521" y="5168"/>
                  </a:cubicBezTo>
                  <a:close/>
                  <a:moveTo>
                    <a:pt x="57661" y="4834"/>
                  </a:moveTo>
                  <a:cubicBezTo>
                    <a:pt x="57661" y="4834"/>
                    <a:pt x="57600" y="4864"/>
                    <a:pt x="57570" y="4925"/>
                  </a:cubicBezTo>
                  <a:cubicBezTo>
                    <a:pt x="57539" y="4986"/>
                    <a:pt x="57600" y="5046"/>
                    <a:pt x="57630" y="5077"/>
                  </a:cubicBezTo>
                  <a:cubicBezTo>
                    <a:pt x="57661" y="5138"/>
                    <a:pt x="57691" y="5198"/>
                    <a:pt x="57691" y="5259"/>
                  </a:cubicBezTo>
                  <a:cubicBezTo>
                    <a:pt x="57722" y="5320"/>
                    <a:pt x="57691" y="5411"/>
                    <a:pt x="57722" y="5472"/>
                  </a:cubicBezTo>
                  <a:cubicBezTo>
                    <a:pt x="57722" y="5502"/>
                    <a:pt x="57752" y="5563"/>
                    <a:pt x="57782" y="5594"/>
                  </a:cubicBezTo>
                  <a:cubicBezTo>
                    <a:pt x="57813" y="5563"/>
                    <a:pt x="57843" y="5502"/>
                    <a:pt x="57843" y="5472"/>
                  </a:cubicBezTo>
                  <a:cubicBezTo>
                    <a:pt x="57843" y="5290"/>
                    <a:pt x="57843" y="5138"/>
                    <a:pt x="57813" y="4955"/>
                  </a:cubicBezTo>
                  <a:cubicBezTo>
                    <a:pt x="57813" y="4834"/>
                    <a:pt x="57752" y="4834"/>
                    <a:pt x="57661" y="4834"/>
                  </a:cubicBezTo>
                  <a:close/>
                  <a:moveTo>
                    <a:pt x="42159" y="5381"/>
                  </a:moveTo>
                  <a:lnTo>
                    <a:pt x="42159" y="5381"/>
                  </a:lnTo>
                  <a:cubicBezTo>
                    <a:pt x="42181" y="5553"/>
                    <a:pt x="42217" y="5634"/>
                    <a:pt x="42280" y="5634"/>
                  </a:cubicBezTo>
                  <a:cubicBezTo>
                    <a:pt x="42306" y="5634"/>
                    <a:pt x="42336" y="5620"/>
                    <a:pt x="42372" y="5594"/>
                  </a:cubicBezTo>
                  <a:cubicBezTo>
                    <a:pt x="42372" y="5594"/>
                    <a:pt x="42402" y="5533"/>
                    <a:pt x="42402" y="5533"/>
                  </a:cubicBezTo>
                  <a:cubicBezTo>
                    <a:pt x="42402" y="5472"/>
                    <a:pt x="42372" y="5411"/>
                    <a:pt x="42341" y="5411"/>
                  </a:cubicBezTo>
                  <a:cubicBezTo>
                    <a:pt x="42281" y="5411"/>
                    <a:pt x="42220" y="5411"/>
                    <a:pt x="42159" y="5381"/>
                  </a:cubicBezTo>
                  <a:close/>
                  <a:moveTo>
                    <a:pt x="26337" y="5106"/>
                  </a:moveTo>
                  <a:cubicBezTo>
                    <a:pt x="26267" y="5106"/>
                    <a:pt x="26189" y="5140"/>
                    <a:pt x="26110" y="5198"/>
                  </a:cubicBezTo>
                  <a:cubicBezTo>
                    <a:pt x="26080" y="5229"/>
                    <a:pt x="26080" y="5320"/>
                    <a:pt x="26110" y="5381"/>
                  </a:cubicBezTo>
                  <a:cubicBezTo>
                    <a:pt x="26184" y="5504"/>
                    <a:pt x="26258" y="5687"/>
                    <a:pt x="26364" y="5687"/>
                  </a:cubicBezTo>
                  <a:cubicBezTo>
                    <a:pt x="26389" y="5687"/>
                    <a:pt x="26416" y="5677"/>
                    <a:pt x="26444" y="5654"/>
                  </a:cubicBezTo>
                  <a:lnTo>
                    <a:pt x="26536" y="5654"/>
                  </a:lnTo>
                  <a:cubicBezTo>
                    <a:pt x="26566" y="5624"/>
                    <a:pt x="26627" y="5624"/>
                    <a:pt x="26657" y="5563"/>
                  </a:cubicBezTo>
                  <a:cubicBezTo>
                    <a:pt x="26688" y="5472"/>
                    <a:pt x="26596" y="5411"/>
                    <a:pt x="26566" y="5381"/>
                  </a:cubicBezTo>
                  <a:cubicBezTo>
                    <a:pt x="26566" y="5350"/>
                    <a:pt x="26536" y="5290"/>
                    <a:pt x="26505" y="5259"/>
                  </a:cubicBezTo>
                  <a:cubicBezTo>
                    <a:pt x="26505" y="5198"/>
                    <a:pt x="26475" y="5168"/>
                    <a:pt x="26444" y="5138"/>
                  </a:cubicBezTo>
                  <a:cubicBezTo>
                    <a:pt x="26412" y="5116"/>
                    <a:pt x="26376" y="5106"/>
                    <a:pt x="26337" y="5106"/>
                  </a:cubicBezTo>
                  <a:close/>
                  <a:moveTo>
                    <a:pt x="68567" y="5616"/>
                  </a:moveTo>
                  <a:cubicBezTo>
                    <a:pt x="68550" y="5616"/>
                    <a:pt x="68532" y="5619"/>
                    <a:pt x="68512" y="5624"/>
                  </a:cubicBezTo>
                  <a:cubicBezTo>
                    <a:pt x="68482" y="5624"/>
                    <a:pt x="68482" y="5685"/>
                    <a:pt x="68451" y="5715"/>
                  </a:cubicBezTo>
                  <a:cubicBezTo>
                    <a:pt x="68482" y="5776"/>
                    <a:pt x="68482" y="5837"/>
                    <a:pt x="68512" y="5837"/>
                  </a:cubicBezTo>
                  <a:lnTo>
                    <a:pt x="68725" y="5837"/>
                  </a:lnTo>
                  <a:cubicBezTo>
                    <a:pt x="68699" y="5684"/>
                    <a:pt x="68653" y="5616"/>
                    <a:pt x="68567" y="5616"/>
                  </a:cubicBezTo>
                  <a:close/>
                  <a:moveTo>
                    <a:pt x="41916" y="5746"/>
                  </a:moveTo>
                  <a:cubicBezTo>
                    <a:pt x="41916" y="5776"/>
                    <a:pt x="41885" y="5806"/>
                    <a:pt x="41885" y="5837"/>
                  </a:cubicBezTo>
                  <a:cubicBezTo>
                    <a:pt x="41885" y="5837"/>
                    <a:pt x="41916" y="5867"/>
                    <a:pt x="41946" y="5897"/>
                  </a:cubicBezTo>
                  <a:cubicBezTo>
                    <a:pt x="41946" y="5867"/>
                    <a:pt x="41977" y="5837"/>
                    <a:pt x="41977" y="5806"/>
                  </a:cubicBezTo>
                  <a:cubicBezTo>
                    <a:pt x="41977" y="5776"/>
                    <a:pt x="41946" y="5746"/>
                    <a:pt x="41916" y="5746"/>
                  </a:cubicBezTo>
                  <a:close/>
                  <a:moveTo>
                    <a:pt x="67776" y="5652"/>
                  </a:moveTo>
                  <a:cubicBezTo>
                    <a:pt x="67738" y="5652"/>
                    <a:pt x="67691" y="5667"/>
                    <a:pt x="67691" y="5776"/>
                  </a:cubicBezTo>
                  <a:cubicBezTo>
                    <a:pt x="67691" y="5867"/>
                    <a:pt x="67752" y="5897"/>
                    <a:pt x="67843" y="5897"/>
                  </a:cubicBezTo>
                  <a:cubicBezTo>
                    <a:pt x="67874" y="5867"/>
                    <a:pt x="67935" y="5897"/>
                    <a:pt x="67935" y="5776"/>
                  </a:cubicBezTo>
                  <a:cubicBezTo>
                    <a:pt x="67935" y="5654"/>
                    <a:pt x="67874" y="5654"/>
                    <a:pt x="67813" y="5654"/>
                  </a:cubicBezTo>
                  <a:cubicBezTo>
                    <a:pt x="67804" y="5654"/>
                    <a:pt x="67791" y="5652"/>
                    <a:pt x="67776" y="5652"/>
                  </a:cubicBezTo>
                  <a:close/>
                  <a:moveTo>
                    <a:pt x="66050" y="5867"/>
                  </a:moveTo>
                  <a:cubicBezTo>
                    <a:pt x="66050" y="5867"/>
                    <a:pt x="66050" y="5867"/>
                    <a:pt x="66020" y="5897"/>
                  </a:cubicBezTo>
                  <a:cubicBezTo>
                    <a:pt x="66050" y="5928"/>
                    <a:pt x="66050" y="5928"/>
                    <a:pt x="66050" y="5958"/>
                  </a:cubicBezTo>
                  <a:cubicBezTo>
                    <a:pt x="66050" y="5958"/>
                    <a:pt x="66080" y="5928"/>
                    <a:pt x="66080" y="5928"/>
                  </a:cubicBezTo>
                  <a:cubicBezTo>
                    <a:pt x="66080" y="5897"/>
                    <a:pt x="66050" y="5897"/>
                    <a:pt x="66050" y="5867"/>
                  </a:cubicBezTo>
                  <a:close/>
                  <a:moveTo>
                    <a:pt x="68755" y="5867"/>
                  </a:moveTo>
                  <a:cubicBezTo>
                    <a:pt x="68755" y="5897"/>
                    <a:pt x="68755" y="5958"/>
                    <a:pt x="68786" y="6019"/>
                  </a:cubicBezTo>
                  <a:cubicBezTo>
                    <a:pt x="68786" y="6041"/>
                    <a:pt x="68801" y="6062"/>
                    <a:pt x="68820" y="6062"/>
                  </a:cubicBezTo>
                  <a:cubicBezTo>
                    <a:pt x="68829" y="6062"/>
                    <a:pt x="68838" y="6058"/>
                    <a:pt x="68846" y="6049"/>
                  </a:cubicBezTo>
                  <a:cubicBezTo>
                    <a:pt x="68846" y="6049"/>
                    <a:pt x="68877" y="6019"/>
                    <a:pt x="68877" y="5989"/>
                  </a:cubicBezTo>
                  <a:cubicBezTo>
                    <a:pt x="68877" y="5958"/>
                    <a:pt x="68846" y="5897"/>
                    <a:pt x="68846" y="5897"/>
                  </a:cubicBezTo>
                  <a:cubicBezTo>
                    <a:pt x="68816" y="5867"/>
                    <a:pt x="68786" y="5867"/>
                    <a:pt x="68755" y="5867"/>
                  </a:cubicBezTo>
                  <a:close/>
                  <a:moveTo>
                    <a:pt x="47661" y="5928"/>
                  </a:moveTo>
                  <a:cubicBezTo>
                    <a:pt x="47630" y="5928"/>
                    <a:pt x="47600" y="5928"/>
                    <a:pt x="47569" y="5958"/>
                  </a:cubicBezTo>
                  <a:cubicBezTo>
                    <a:pt x="47569" y="5989"/>
                    <a:pt x="47539" y="6080"/>
                    <a:pt x="47539" y="6110"/>
                  </a:cubicBezTo>
                  <a:cubicBezTo>
                    <a:pt x="47569" y="6201"/>
                    <a:pt x="47630" y="6201"/>
                    <a:pt x="47691" y="6201"/>
                  </a:cubicBezTo>
                  <a:cubicBezTo>
                    <a:pt x="47721" y="6201"/>
                    <a:pt x="47782" y="6201"/>
                    <a:pt x="47782" y="6080"/>
                  </a:cubicBezTo>
                  <a:cubicBezTo>
                    <a:pt x="47782" y="6049"/>
                    <a:pt x="47752" y="5989"/>
                    <a:pt x="47752" y="5958"/>
                  </a:cubicBezTo>
                  <a:cubicBezTo>
                    <a:pt x="47721" y="5928"/>
                    <a:pt x="47691" y="5928"/>
                    <a:pt x="47661" y="5928"/>
                  </a:cubicBezTo>
                  <a:close/>
                  <a:moveTo>
                    <a:pt x="65898" y="5989"/>
                  </a:moveTo>
                  <a:cubicBezTo>
                    <a:pt x="65868" y="6080"/>
                    <a:pt x="65868" y="6110"/>
                    <a:pt x="65868" y="6141"/>
                  </a:cubicBezTo>
                  <a:cubicBezTo>
                    <a:pt x="65868" y="6216"/>
                    <a:pt x="65888" y="6270"/>
                    <a:pt x="65912" y="6270"/>
                  </a:cubicBezTo>
                  <a:cubicBezTo>
                    <a:pt x="65918" y="6270"/>
                    <a:pt x="65923" y="6268"/>
                    <a:pt x="65928" y="6262"/>
                  </a:cubicBezTo>
                  <a:cubicBezTo>
                    <a:pt x="65959" y="6232"/>
                    <a:pt x="65959" y="6171"/>
                    <a:pt x="65959" y="6141"/>
                  </a:cubicBezTo>
                  <a:cubicBezTo>
                    <a:pt x="65959" y="6080"/>
                    <a:pt x="65928" y="6049"/>
                    <a:pt x="65898" y="5989"/>
                  </a:cubicBezTo>
                  <a:close/>
                  <a:moveTo>
                    <a:pt x="42554" y="6232"/>
                  </a:moveTo>
                  <a:cubicBezTo>
                    <a:pt x="42554" y="6262"/>
                    <a:pt x="42554" y="6293"/>
                    <a:pt x="42554" y="6323"/>
                  </a:cubicBezTo>
                  <a:cubicBezTo>
                    <a:pt x="42554" y="6323"/>
                    <a:pt x="42585" y="6353"/>
                    <a:pt x="42585" y="6353"/>
                  </a:cubicBezTo>
                  <a:cubicBezTo>
                    <a:pt x="42585" y="6353"/>
                    <a:pt x="42615" y="6323"/>
                    <a:pt x="42615" y="6293"/>
                  </a:cubicBezTo>
                  <a:cubicBezTo>
                    <a:pt x="42585" y="6293"/>
                    <a:pt x="42585" y="6262"/>
                    <a:pt x="42554" y="6232"/>
                  </a:cubicBezTo>
                  <a:close/>
                  <a:moveTo>
                    <a:pt x="53527" y="5867"/>
                  </a:moveTo>
                  <a:cubicBezTo>
                    <a:pt x="53497" y="5897"/>
                    <a:pt x="53466" y="5958"/>
                    <a:pt x="53466" y="5989"/>
                  </a:cubicBezTo>
                  <a:cubicBezTo>
                    <a:pt x="53436" y="6019"/>
                    <a:pt x="53466" y="6080"/>
                    <a:pt x="53466" y="6110"/>
                  </a:cubicBezTo>
                  <a:cubicBezTo>
                    <a:pt x="53466" y="6171"/>
                    <a:pt x="53466" y="6201"/>
                    <a:pt x="53466" y="6262"/>
                  </a:cubicBezTo>
                  <a:cubicBezTo>
                    <a:pt x="53497" y="6293"/>
                    <a:pt x="53527" y="6353"/>
                    <a:pt x="53527" y="6353"/>
                  </a:cubicBezTo>
                  <a:cubicBezTo>
                    <a:pt x="53557" y="6323"/>
                    <a:pt x="53588" y="6293"/>
                    <a:pt x="53588" y="6262"/>
                  </a:cubicBezTo>
                  <a:cubicBezTo>
                    <a:pt x="53588" y="6171"/>
                    <a:pt x="53588" y="6080"/>
                    <a:pt x="53588" y="5989"/>
                  </a:cubicBezTo>
                  <a:cubicBezTo>
                    <a:pt x="53588" y="5958"/>
                    <a:pt x="53557" y="5897"/>
                    <a:pt x="53527" y="5867"/>
                  </a:cubicBezTo>
                  <a:close/>
                  <a:moveTo>
                    <a:pt x="15016" y="6110"/>
                  </a:moveTo>
                  <a:cubicBezTo>
                    <a:pt x="14985" y="6110"/>
                    <a:pt x="14924" y="6141"/>
                    <a:pt x="14894" y="6171"/>
                  </a:cubicBezTo>
                  <a:cubicBezTo>
                    <a:pt x="14894" y="6171"/>
                    <a:pt x="14864" y="6262"/>
                    <a:pt x="14864" y="6262"/>
                  </a:cubicBezTo>
                  <a:cubicBezTo>
                    <a:pt x="14924" y="6384"/>
                    <a:pt x="15016" y="6475"/>
                    <a:pt x="15076" y="6566"/>
                  </a:cubicBezTo>
                  <a:lnTo>
                    <a:pt x="15107" y="6566"/>
                  </a:lnTo>
                  <a:cubicBezTo>
                    <a:pt x="15137" y="6536"/>
                    <a:pt x="15168" y="6353"/>
                    <a:pt x="15137" y="6232"/>
                  </a:cubicBezTo>
                  <a:cubicBezTo>
                    <a:pt x="15137" y="6110"/>
                    <a:pt x="15076" y="6110"/>
                    <a:pt x="15016" y="6110"/>
                  </a:cubicBezTo>
                  <a:close/>
                  <a:moveTo>
                    <a:pt x="45806" y="6323"/>
                  </a:moveTo>
                  <a:cubicBezTo>
                    <a:pt x="45685" y="6353"/>
                    <a:pt x="45563" y="6353"/>
                    <a:pt x="45442" y="6384"/>
                  </a:cubicBezTo>
                  <a:cubicBezTo>
                    <a:pt x="45442" y="6384"/>
                    <a:pt x="45442" y="6414"/>
                    <a:pt x="45442" y="6445"/>
                  </a:cubicBezTo>
                  <a:cubicBezTo>
                    <a:pt x="45502" y="6566"/>
                    <a:pt x="45502" y="6566"/>
                    <a:pt x="45533" y="6566"/>
                  </a:cubicBezTo>
                  <a:lnTo>
                    <a:pt x="45806" y="6566"/>
                  </a:lnTo>
                  <a:cubicBezTo>
                    <a:pt x="45837" y="6536"/>
                    <a:pt x="45867" y="6505"/>
                    <a:pt x="45867" y="6475"/>
                  </a:cubicBezTo>
                  <a:cubicBezTo>
                    <a:pt x="45867" y="6414"/>
                    <a:pt x="45837" y="6323"/>
                    <a:pt x="45806" y="6323"/>
                  </a:cubicBezTo>
                  <a:close/>
                  <a:moveTo>
                    <a:pt x="40426" y="6323"/>
                  </a:moveTo>
                  <a:cubicBezTo>
                    <a:pt x="40396" y="6353"/>
                    <a:pt x="40366" y="6414"/>
                    <a:pt x="40335" y="6445"/>
                  </a:cubicBezTo>
                  <a:cubicBezTo>
                    <a:pt x="40366" y="6475"/>
                    <a:pt x="40366" y="6505"/>
                    <a:pt x="40426" y="6597"/>
                  </a:cubicBezTo>
                  <a:cubicBezTo>
                    <a:pt x="40457" y="6505"/>
                    <a:pt x="40457" y="6475"/>
                    <a:pt x="40487" y="6414"/>
                  </a:cubicBezTo>
                  <a:cubicBezTo>
                    <a:pt x="40487" y="6384"/>
                    <a:pt x="40426" y="6323"/>
                    <a:pt x="40426" y="6323"/>
                  </a:cubicBezTo>
                  <a:close/>
                  <a:moveTo>
                    <a:pt x="43029" y="6379"/>
                  </a:moveTo>
                  <a:cubicBezTo>
                    <a:pt x="43023" y="6379"/>
                    <a:pt x="43017" y="6381"/>
                    <a:pt x="43010" y="6384"/>
                  </a:cubicBezTo>
                  <a:cubicBezTo>
                    <a:pt x="42980" y="6414"/>
                    <a:pt x="42980" y="6475"/>
                    <a:pt x="42949" y="6505"/>
                  </a:cubicBezTo>
                  <a:cubicBezTo>
                    <a:pt x="42980" y="6657"/>
                    <a:pt x="43010" y="6688"/>
                    <a:pt x="43071" y="6688"/>
                  </a:cubicBezTo>
                  <a:cubicBezTo>
                    <a:pt x="43101" y="6688"/>
                    <a:pt x="43132" y="6627"/>
                    <a:pt x="43132" y="6566"/>
                  </a:cubicBezTo>
                  <a:cubicBezTo>
                    <a:pt x="43132" y="6485"/>
                    <a:pt x="43083" y="6379"/>
                    <a:pt x="43029" y="6379"/>
                  </a:cubicBezTo>
                  <a:close/>
                  <a:moveTo>
                    <a:pt x="43618" y="6110"/>
                  </a:moveTo>
                  <a:cubicBezTo>
                    <a:pt x="43436" y="6141"/>
                    <a:pt x="43405" y="6141"/>
                    <a:pt x="43375" y="6475"/>
                  </a:cubicBezTo>
                  <a:cubicBezTo>
                    <a:pt x="43375" y="6627"/>
                    <a:pt x="43375" y="6657"/>
                    <a:pt x="43466" y="6688"/>
                  </a:cubicBezTo>
                  <a:cubicBezTo>
                    <a:pt x="43493" y="6697"/>
                    <a:pt x="43518" y="6701"/>
                    <a:pt x="43542" y="6701"/>
                  </a:cubicBezTo>
                  <a:cubicBezTo>
                    <a:pt x="43676" y="6701"/>
                    <a:pt x="43753" y="6560"/>
                    <a:pt x="43831" y="6353"/>
                  </a:cubicBezTo>
                  <a:cubicBezTo>
                    <a:pt x="43861" y="6262"/>
                    <a:pt x="43831" y="6171"/>
                    <a:pt x="43770" y="6141"/>
                  </a:cubicBezTo>
                  <a:cubicBezTo>
                    <a:pt x="43709" y="6110"/>
                    <a:pt x="43679" y="6110"/>
                    <a:pt x="43618" y="6110"/>
                  </a:cubicBezTo>
                  <a:close/>
                  <a:moveTo>
                    <a:pt x="27569" y="6201"/>
                  </a:moveTo>
                  <a:cubicBezTo>
                    <a:pt x="27539" y="6201"/>
                    <a:pt x="27539" y="6262"/>
                    <a:pt x="27508" y="6293"/>
                  </a:cubicBezTo>
                  <a:cubicBezTo>
                    <a:pt x="27508" y="6353"/>
                    <a:pt x="27508" y="6414"/>
                    <a:pt x="27508" y="6445"/>
                  </a:cubicBezTo>
                  <a:cubicBezTo>
                    <a:pt x="27508" y="6626"/>
                    <a:pt x="27576" y="6722"/>
                    <a:pt x="27660" y="6722"/>
                  </a:cubicBezTo>
                  <a:cubicBezTo>
                    <a:pt x="27689" y="6722"/>
                    <a:pt x="27720" y="6711"/>
                    <a:pt x="27751" y="6688"/>
                  </a:cubicBezTo>
                  <a:cubicBezTo>
                    <a:pt x="27782" y="6627"/>
                    <a:pt x="27782" y="6566"/>
                    <a:pt x="27751" y="6475"/>
                  </a:cubicBezTo>
                  <a:cubicBezTo>
                    <a:pt x="27721" y="6414"/>
                    <a:pt x="27691" y="6323"/>
                    <a:pt x="27630" y="6262"/>
                  </a:cubicBezTo>
                  <a:cubicBezTo>
                    <a:pt x="27630" y="6232"/>
                    <a:pt x="27599" y="6201"/>
                    <a:pt x="27569" y="6201"/>
                  </a:cubicBezTo>
                  <a:close/>
                  <a:moveTo>
                    <a:pt x="41733" y="6232"/>
                  </a:moveTo>
                  <a:cubicBezTo>
                    <a:pt x="41673" y="6232"/>
                    <a:pt x="41673" y="6232"/>
                    <a:pt x="41642" y="6262"/>
                  </a:cubicBezTo>
                  <a:cubicBezTo>
                    <a:pt x="41581" y="6293"/>
                    <a:pt x="41581" y="6384"/>
                    <a:pt x="41612" y="6445"/>
                  </a:cubicBezTo>
                  <a:cubicBezTo>
                    <a:pt x="41673" y="6536"/>
                    <a:pt x="41733" y="6627"/>
                    <a:pt x="41764" y="6718"/>
                  </a:cubicBezTo>
                  <a:cubicBezTo>
                    <a:pt x="41775" y="6741"/>
                    <a:pt x="41796" y="6751"/>
                    <a:pt x="41817" y="6751"/>
                  </a:cubicBezTo>
                  <a:cubicBezTo>
                    <a:pt x="41851" y="6751"/>
                    <a:pt x="41885" y="6725"/>
                    <a:pt x="41885" y="6688"/>
                  </a:cubicBezTo>
                  <a:cubicBezTo>
                    <a:pt x="41885" y="6566"/>
                    <a:pt x="41885" y="6445"/>
                    <a:pt x="41855" y="6353"/>
                  </a:cubicBezTo>
                  <a:cubicBezTo>
                    <a:pt x="41825" y="6293"/>
                    <a:pt x="41764" y="6262"/>
                    <a:pt x="41733" y="6232"/>
                  </a:cubicBezTo>
                  <a:close/>
                  <a:moveTo>
                    <a:pt x="16147" y="6530"/>
                  </a:moveTo>
                  <a:cubicBezTo>
                    <a:pt x="16102" y="6530"/>
                    <a:pt x="16079" y="6605"/>
                    <a:pt x="16079" y="6657"/>
                  </a:cubicBezTo>
                  <a:cubicBezTo>
                    <a:pt x="16110" y="6718"/>
                    <a:pt x="16140" y="6779"/>
                    <a:pt x="16171" y="6779"/>
                  </a:cubicBezTo>
                  <a:cubicBezTo>
                    <a:pt x="16201" y="6779"/>
                    <a:pt x="16231" y="6718"/>
                    <a:pt x="16262" y="6657"/>
                  </a:cubicBezTo>
                  <a:cubicBezTo>
                    <a:pt x="16231" y="6597"/>
                    <a:pt x="16201" y="6536"/>
                    <a:pt x="16171" y="6536"/>
                  </a:cubicBezTo>
                  <a:cubicBezTo>
                    <a:pt x="16162" y="6532"/>
                    <a:pt x="16155" y="6530"/>
                    <a:pt x="16147" y="6530"/>
                  </a:cubicBezTo>
                  <a:close/>
                  <a:moveTo>
                    <a:pt x="57205" y="6505"/>
                  </a:moveTo>
                  <a:cubicBezTo>
                    <a:pt x="57205" y="6536"/>
                    <a:pt x="57174" y="6566"/>
                    <a:pt x="57174" y="6597"/>
                  </a:cubicBezTo>
                  <a:cubicBezTo>
                    <a:pt x="57174" y="6657"/>
                    <a:pt x="57205" y="6688"/>
                    <a:pt x="57235" y="6779"/>
                  </a:cubicBezTo>
                  <a:cubicBezTo>
                    <a:pt x="57266" y="6688"/>
                    <a:pt x="57266" y="6627"/>
                    <a:pt x="57266" y="6597"/>
                  </a:cubicBezTo>
                  <a:cubicBezTo>
                    <a:pt x="57266" y="6566"/>
                    <a:pt x="57235" y="6536"/>
                    <a:pt x="57205" y="6505"/>
                  </a:cubicBezTo>
                  <a:close/>
                  <a:moveTo>
                    <a:pt x="20456" y="6627"/>
                  </a:moveTo>
                  <a:cubicBezTo>
                    <a:pt x="20426" y="6627"/>
                    <a:pt x="20426" y="6657"/>
                    <a:pt x="20396" y="6718"/>
                  </a:cubicBezTo>
                  <a:cubicBezTo>
                    <a:pt x="20426" y="6749"/>
                    <a:pt x="20426" y="6809"/>
                    <a:pt x="20456" y="6809"/>
                  </a:cubicBezTo>
                  <a:cubicBezTo>
                    <a:pt x="20487" y="6809"/>
                    <a:pt x="20487" y="6749"/>
                    <a:pt x="20517" y="6718"/>
                  </a:cubicBezTo>
                  <a:cubicBezTo>
                    <a:pt x="20487" y="6688"/>
                    <a:pt x="20487" y="6627"/>
                    <a:pt x="20456" y="6627"/>
                  </a:cubicBezTo>
                  <a:close/>
                  <a:moveTo>
                    <a:pt x="22584" y="6749"/>
                  </a:moveTo>
                  <a:cubicBezTo>
                    <a:pt x="22554" y="6809"/>
                    <a:pt x="22554" y="6840"/>
                    <a:pt x="22554" y="6870"/>
                  </a:cubicBezTo>
                  <a:cubicBezTo>
                    <a:pt x="22554" y="6895"/>
                    <a:pt x="22574" y="6939"/>
                    <a:pt x="22581" y="6939"/>
                  </a:cubicBezTo>
                  <a:cubicBezTo>
                    <a:pt x="22583" y="6939"/>
                    <a:pt x="22584" y="6937"/>
                    <a:pt x="22584" y="6931"/>
                  </a:cubicBezTo>
                  <a:cubicBezTo>
                    <a:pt x="22615" y="6901"/>
                    <a:pt x="22615" y="6870"/>
                    <a:pt x="22615" y="6840"/>
                  </a:cubicBezTo>
                  <a:cubicBezTo>
                    <a:pt x="22645" y="6809"/>
                    <a:pt x="22615" y="6779"/>
                    <a:pt x="22584" y="6749"/>
                  </a:cubicBezTo>
                  <a:close/>
                  <a:moveTo>
                    <a:pt x="18025" y="7022"/>
                  </a:moveTo>
                  <a:cubicBezTo>
                    <a:pt x="17994" y="7022"/>
                    <a:pt x="17994" y="7053"/>
                    <a:pt x="17964" y="7053"/>
                  </a:cubicBezTo>
                  <a:cubicBezTo>
                    <a:pt x="17964" y="7113"/>
                    <a:pt x="17994" y="7174"/>
                    <a:pt x="17994" y="7174"/>
                  </a:cubicBezTo>
                  <a:cubicBezTo>
                    <a:pt x="18025" y="7174"/>
                    <a:pt x="18025" y="7144"/>
                    <a:pt x="18055" y="7113"/>
                  </a:cubicBezTo>
                  <a:cubicBezTo>
                    <a:pt x="18055" y="7083"/>
                    <a:pt x="18025" y="7053"/>
                    <a:pt x="18025" y="7022"/>
                  </a:cubicBezTo>
                  <a:close/>
                  <a:moveTo>
                    <a:pt x="42727" y="6774"/>
                  </a:moveTo>
                  <a:cubicBezTo>
                    <a:pt x="42700" y="6774"/>
                    <a:pt x="42676" y="6886"/>
                    <a:pt x="42676" y="7022"/>
                  </a:cubicBezTo>
                  <a:cubicBezTo>
                    <a:pt x="42676" y="7053"/>
                    <a:pt x="42706" y="7053"/>
                    <a:pt x="42706" y="7083"/>
                  </a:cubicBezTo>
                  <a:cubicBezTo>
                    <a:pt x="42706" y="7174"/>
                    <a:pt x="42706" y="7235"/>
                    <a:pt x="42767" y="7235"/>
                  </a:cubicBezTo>
                  <a:cubicBezTo>
                    <a:pt x="42828" y="7235"/>
                    <a:pt x="42828" y="7144"/>
                    <a:pt x="42828" y="7083"/>
                  </a:cubicBezTo>
                  <a:cubicBezTo>
                    <a:pt x="42828" y="7053"/>
                    <a:pt x="42828" y="7022"/>
                    <a:pt x="42828" y="6992"/>
                  </a:cubicBezTo>
                  <a:cubicBezTo>
                    <a:pt x="42797" y="6901"/>
                    <a:pt x="42797" y="6809"/>
                    <a:pt x="42736" y="6779"/>
                  </a:cubicBezTo>
                  <a:cubicBezTo>
                    <a:pt x="42733" y="6776"/>
                    <a:pt x="42730" y="6774"/>
                    <a:pt x="42727" y="6774"/>
                  </a:cubicBezTo>
                  <a:close/>
                  <a:moveTo>
                    <a:pt x="57539" y="7022"/>
                  </a:moveTo>
                  <a:cubicBezTo>
                    <a:pt x="57539" y="7083"/>
                    <a:pt x="57509" y="7113"/>
                    <a:pt x="57509" y="7144"/>
                  </a:cubicBezTo>
                  <a:cubicBezTo>
                    <a:pt x="57509" y="7174"/>
                    <a:pt x="57539" y="7205"/>
                    <a:pt x="57570" y="7265"/>
                  </a:cubicBezTo>
                  <a:cubicBezTo>
                    <a:pt x="57600" y="7205"/>
                    <a:pt x="57630" y="7174"/>
                    <a:pt x="57600" y="7113"/>
                  </a:cubicBezTo>
                  <a:cubicBezTo>
                    <a:pt x="57600" y="7083"/>
                    <a:pt x="57570" y="7053"/>
                    <a:pt x="57539" y="7022"/>
                  </a:cubicBezTo>
                  <a:close/>
                  <a:moveTo>
                    <a:pt x="46901" y="7113"/>
                  </a:moveTo>
                  <a:cubicBezTo>
                    <a:pt x="46870" y="7113"/>
                    <a:pt x="46870" y="7174"/>
                    <a:pt x="46840" y="7205"/>
                  </a:cubicBezTo>
                  <a:cubicBezTo>
                    <a:pt x="46870" y="7235"/>
                    <a:pt x="46870" y="7296"/>
                    <a:pt x="46901" y="7296"/>
                  </a:cubicBezTo>
                  <a:cubicBezTo>
                    <a:pt x="46901" y="7265"/>
                    <a:pt x="46931" y="7235"/>
                    <a:pt x="46931" y="7205"/>
                  </a:cubicBezTo>
                  <a:cubicBezTo>
                    <a:pt x="46931" y="7174"/>
                    <a:pt x="46901" y="7113"/>
                    <a:pt x="46901" y="7113"/>
                  </a:cubicBezTo>
                  <a:close/>
                  <a:moveTo>
                    <a:pt x="24317" y="7235"/>
                  </a:moveTo>
                  <a:cubicBezTo>
                    <a:pt x="24286" y="7235"/>
                    <a:pt x="24286" y="7296"/>
                    <a:pt x="24256" y="7326"/>
                  </a:cubicBezTo>
                  <a:cubicBezTo>
                    <a:pt x="24286" y="7356"/>
                    <a:pt x="24286" y="7417"/>
                    <a:pt x="24317" y="7417"/>
                  </a:cubicBezTo>
                  <a:cubicBezTo>
                    <a:pt x="24317" y="7387"/>
                    <a:pt x="24347" y="7356"/>
                    <a:pt x="24347" y="7326"/>
                  </a:cubicBezTo>
                  <a:cubicBezTo>
                    <a:pt x="24347" y="7296"/>
                    <a:pt x="24317" y="7235"/>
                    <a:pt x="24317" y="7235"/>
                  </a:cubicBezTo>
                  <a:close/>
                  <a:moveTo>
                    <a:pt x="46749" y="7356"/>
                  </a:moveTo>
                  <a:cubicBezTo>
                    <a:pt x="46749" y="7417"/>
                    <a:pt x="46718" y="7448"/>
                    <a:pt x="46718" y="7478"/>
                  </a:cubicBezTo>
                  <a:cubicBezTo>
                    <a:pt x="46718" y="7508"/>
                    <a:pt x="46749" y="7508"/>
                    <a:pt x="46779" y="7539"/>
                  </a:cubicBezTo>
                  <a:cubicBezTo>
                    <a:pt x="46779" y="7508"/>
                    <a:pt x="46779" y="7478"/>
                    <a:pt x="46779" y="7448"/>
                  </a:cubicBezTo>
                  <a:cubicBezTo>
                    <a:pt x="46779" y="7417"/>
                    <a:pt x="46779" y="7417"/>
                    <a:pt x="46749" y="7356"/>
                  </a:cubicBezTo>
                  <a:close/>
                  <a:moveTo>
                    <a:pt x="57357" y="7326"/>
                  </a:moveTo>
                  <a:cubicBezTo>
                    <a:pt x="57326" y="7326"/>
                    <a:pt x="57296" y="7326"/>
                    <a:pt x="57266" y="7356"/>
                  </a:cubicBezTo>
                  <a:cubicBezTo>
                    <a:pt x="57266" y="7387"/>
                    <a:pt x="57235" y="7417"/>
                    <a:pt x="57235" y="7448"/>
                  </a:cubicBezTo>
                  <a:cubicBezTo>
                    <a:pt x="57235" y="7478"/>
                    <a:pt x="57266" y="7539"/>
                    <a:pt x="57296" y="7539"/>
                  </a:cubicBezTo>
                  <a:cubicBezTo>
                    <a:pt x="57311" y="7554"/>
                    <a:pt x="57334" y="7562"/>
                    <a:pt x="57357" y="7562"/>
                  </a:cubicBezTo>
                  <a:cubicBezTo>
                    <a:pt x="57380" y="7562"/>
                    <a:pt x="57402" y="7554"/>
                    <a:pt x="57418" y="7539"/>
                  </a:cubicBezTo>
                  <a:cubicBezTo>
                    <a:pt x="57448" y="7539"/>
                    <a:pt x="57448" y="7478"/>
                    <a:pt x="57448" y="7448"/>
                  </a:cubicBezTo>
                  <a:cubicBezTo>
                    <a:pt x="57448" y="7417"/>
                    <a:pt x="57418" y="7387"/>
                    <a:pt x="57418" y="7356"/>
                  </a:cubicBezTo>
                  <a:cubicBezTo>
                    <a:pt x="57387" y="7326"/>
                    <a:pt x="57357" y="7326"/>
                    <a:pt x="57357" y="7326"/>
                  </a:cubicBezTo>
                  <a:close/>
                  <a:moveTo>
                    <a:pt x="10851" y="7478"/>
                  </a:moveTo>
                  <a:cubicBezTo>
                    <a:pt x="10851" y="7508"/>
                    <a:pt x="10821" y="7508"/>
                    <a:pt x="10821" y="7539"/>
                  </a:cubicBezTo>
                  <a:cubicBezTo>
                    <a:pt x="10851" y="7539"/>
                    <a:pt x="10851" y="7569"/>
                    <a:pt x="10851" y="7569"/>
                  </a:cubicBezTo>
                  <a:cubicBezTo>
                    <a:pt x="10851" y="7569"/>
                    <a:pt x="10882" y="7539"/>
                    <a:pt x="10882" y="7539"/>
                  </a:cubicBezTo>
                  <a:cubicBezTo>
                    <a:pt x="10882" y="7508"/>
                    <a:pt x="10851" y="7508"/>
                    <a:pt x="10851" y="7478"/>
                  </a:cubicBezTo>
                  <a:close/>
                  <a:moveTo>
                    <a:pt x="36272" y="7390"/>
                  </a:moveTo>
                  <a:cubicBezTo>
                    <a:pt x="36238" y="7390"/>
                    <a:pt x="36205" y="7411"/>
                    <a:pt x="36171" y="7478"/>
                  </a:cubicBezTo>
                  <a:cubicBezTo>
                    <a:pt x="36233" y="7582"/>
                    <a:pt x="36267" y="7629"/>
                    <a:pt x="36302" y="7629"/>
                  </a:cubicBezTo>
                  <a:cubicBezTo>
                    <a:pt x="36318" y="7629"/>
                    <a:pt x="36334" y="7619"/>
                    <a:pt x="36353" y="7600"/>
                  </a:cubicBezTo>
                  <a:cubicBezTo>
                    <a:pt x="36384" y="7569"/>
                    <a:pt x="36384" y="7539"/>
                    <a:pt x="36384" y="7478"/>
                  </a:cubicBezTo>
                  <a:cubicBezTo>
                    <a:pt x="36384" y="7448"/>
                    <a:pt x="36384" y="7417"/>
                    <a:pt x="36353" y="7417"/>
                  </a:cubicBezTo>
                  <a:cubicBezTo>
                    <a:pt x="36326" y="7404"/>
                    <a:pt x="36299" y="7390"/>
                    <a:pt x="36272" y="7390"/>
                  </a:cubicBezTo>
                  <a:close/>
                  <a:moveTo>
                    <a:pt x="16201" y="7387"/>
                  </a:moveTo>
                  <a:cubicBezTo>
                    <a:pt x="16201" y="7387"/>
                    <a:pt x="16140" y="7448"/>
                    <a:pt x="16140" y="7478"/>
                  </a:cubicBezTo>
                  <a:cubicBezTo>
                    <a:pt x="16171" y="7508"/>
                    <a:pt x="16171" y="7569"/>
                    <a:pt x="16201" y="7630"/>
                  </a:cubicBezTo>
                  <a:cubicBezTo>
                    <a:pt x="16231" y="7569"/>
                    <a:pt x="16262" y="7539"/>
                    <a:pt x="16262" y="7478"/>
                  </a:cubicBezTo>
                  <a:cubicBezTo>
                    <a:pt x="16262" y="7448"/>
                    <a:pt x="16231" y="7417"/>
                    <a:pt x="16201" y="7387"/>
                  </a:cubicBezTo>
                  <a:close/>
                  <a:moveTo>
                    <a:pt x="44895" y="7478"/>
                  </a:moveTo>
                  <a:cubicBezTo>
                    <a:pt x="44895" y="7508"/>
                    <a:pt x="44864" y="7539"/>
                    <a:pt x="44864" y="7569"/>
                  </a:cubicBezTo>
                  <a:cubicBezTo>
                    <a:pt x="44864" y="7630"/>
                    <a:pt x="44895" y="7660"/>
                    <a:pt x="44925" y="7721"/>
                  </a:cubicBezTo>
                  <a:cubicBezTo>
                    <a:pt x="44925" y="7660"/>
                    <a:pt x="44955" y="7630"/>
                    <a:pt x="44955" y="7600"/>
                  </a:cubicBezTo>
                  <a:cubicBezTo>
                    <a:pt x="44955" y="7539"/>
                    <a:pt x="44925" y="7508"/>
                    <a:pt x="44895" y="7478"/>
                  </a:cubicBezTo>
                  <a:close/>
                  <a:moveTo>
                    <a:pt x="16991" y="7569"/>
                  </a:moveTo>
                  <a:cubicBezTo>
                    <a:pt x="16931" y="7600"/>
                    <a:pt x="16900" y="7600"/>
                    <a:pt x="16839" y="7630"/>
                  </a:cubicBezTo>
                  <a:cubicBezTo>
                    <a:pt x="16809" y="7630"/>
                    <a:pt x="16809" y="7691"/>
                    <a:pt x="16809" y="7721"/>
                  </a:cubicBezTo>
                  <a:cubicBezTo>
                    <a:pt x="16779" y="7752"/>
                    <a:pt x="16839" y="7812"/>
                    <a:pt x="16839" y="7812"/>
                  </a:cubicBezTo>
                  <a:lnTo>
                    <a:pt x="17143" y="7812"/>
                  </a:lnTo>
                  <a:cubicBezTo>
                    <a:pt x="17143" y="7812"/>
                    <a:pt x="17174" y="7721"/>
                    <a:pt x="17174" y="7691"/>
                  </a:cubicBezTo>
                  <a:cubicBezTo>
                    <a:pt x="17174" y="7660"/>
                    <a:pt x="17143" y="7600"/>
                    <a:pt x="17113" y="7600"/>
                  </a:cubicBezTo>
                  <a:cubicBezTo>
                    <a:pt x="17098" y="7584"/>
                    <a:pt x="17075" y="7584"/>
                    <a:pt x="17052" y="7584"/>
                  </a:cubicBezTo>
                  <a:cubicBezTo>
                    <a:pt x="17029" y="7584"/>
                    <a:pt x="17007" y="7584"/>
                    <a:pt x="16991" y="7569"/>
                  </a:cubicBezTo>
                  <a:close/>
                  <a:moveTo>
                    <a:pt x="36080" y="7691"/>
                  </a:moveTo>
                  <a:cubicBezTo>
                    <a:pt x="36049" y="7691"/>
                    <a:pt x="36019" y="7721"/>
                    <a:pt x="36019" y="7752"/>
                  </a:cubicBezTo>
                  <a:cubicBezTo>
                    <a:pt x="36019" y="7782"/>
                    <a:pt x="35989" y="7843"/>
                    <a:pt x="35989" y="7904"/>
                  </a:cubicBezTo>
                  <a:cubicBezTo>
                    <a:pt x="36019" y="7904"/>
                    <a:pt x="36049" y="7873"/>
                    <a:pt x="36080" y="7843"/>
                  </a:cubicBezTo>
                  <a:cubicBezTo>
                    <a:pt x="36110" y="7843"/>
                    <a:pt x="36110" y="7782"/>
                    <a:pt x="36110" y="7752"/>
                  </a:cubicBezTo>
                  <a:cubicBezTo>
                    <a:pt x="36110" y="7752"/>
                    <a:pt x="36080" y="7691"/>
                    <a:pt x="36080" y="7691"/>
                  </a:cubicBezTo>
                  <a:close/>
                  <a:moveTo>
                    <a:pt x="45381" y="7448"/>
                  </a:moveTo>
                  <a:cubicBezTo>
                    <a:pt x="45381" y="7448"/>
                    <a:pt x="45351" y="7508"/>
                    <a:pt x="45320" y="7539"/>
                  </a:cubicBezTo>
                  <a:cubicBezTo>
                    <a:pt x="45320" y="7630"/>
                    <a:pt x="45320" y="7721"/>
                    <a:pt x="45320" y="7782"/>
                  </a:cubicBezTo>
                  <a:cubicBezTo>
                    <a:pt x="45320" y="7843"/>
                    <a:pt x="45351" y="7934"/>
                    <a:pt x="45381" y="7934"/>
                  </a:cubicBezTo>
                  <a:cubicBezTo>
                    <a:pt x="45389" y="7938"/>
                    <a:pt x="45397" y="7940"/>
                    <a:pt x="45404" y="7940"/>
                  </a:cubicBezTo>
                  <a:cubicBezTo>
                    <a:pt x="45449" y="7940"/>
                    <a:pt x="45472" y="7865"/>
                    <a:pt x="45472" y="7812"/>
                  </a:cubicBezTo>
                  <a:cubicBezTo>
                    <a:pt x="45472" y="7782"/>
                    <a:pt x="45472" y="7721"/>
                    <a:pt x="45472" y="7691"/>
                  </a:cubicBezTo>
                  <a:cubicBezTo>
                    <a:pt x="45472" y="7660"/>
                    <a:pt x="45472" y="7600"/>
                    <a:pt x="45442" y="7539"/>
                  </a:cubicBezTo>
                  <a:cubicBezTo>
                    <a:pt x="45442" y="7508"/>
                    <a:pt x="45411" y="7478"/>
                    <a:pt x="45381" y="7448"/>
                  </a:cubicBezTo>
                  <a:close/>
                  <a:moveTo>
                    <a:pt x="33010" y="7812"/>
                  </a:moveTo>
                  <a:cubicBezTo>
                    <a:pt x="32979" y="7873"/>
                    <a:pt x="32979" y="7904"/>
                    <a:pt x="32979" y="7934"/>
                  </a:cubicBezTo>
                  <a:cubicBezTo>
                    <a:pt x="32979" y="7964"/>
                    <a:pt x="33010" y="7995"/>
                    <a:pt x="33010" y="8025"/>
                  </a:cubicBezTo>
                  <a:cubicBezTo>
                    <a:pt x="33040" y="7995"/>
                    <a:pt x="33071" y="7964"/>
                    <a:pt x="33071" y="7934"/>
                  </a:cubicBezTo>
                  <a:cubicBezTo>
                    <a:pt x="33071" y="7904"/>
                    <a:pt x="33040" y="7873"/>
                    <a:pt x="33010" y="7812"/>
                  </a:cubicBezTo>
                  <a:close/>
                  <a:moveTo>
                    <a:pt x="42257" y="7308"/>
                  </a:moveTo>
                  <a:cubicBezTo>
                    <a:pt x="42178" y="7308"/>
                    <a:pt x="42098" y="7415"/>
                    <a:pt x="42098" y="7569"/>
                  </a:cubicBezTo>
                  <a:cubicBezTo>
                    <a:pt x="42098" y="7630"/>
                    <a:pt x="42098" y="7691"/>
                    <a:pt x="42098" y="7721"/>
                  </a:cubicBezTo>
                  <a:cubicBezTo>
                    <a:pt x="42098" y="7782"/>
                    <a:pt x="42098" y="7843"/>
                    <a:pt x="42098" y="7873"/>
                  </a:cubicBezTo>
                  <a:cubicBezTo>
                    <a:pt x="42124" y="8052"/>
                    <a:pt x="42171" y="8124"/>
                    <a:pt x="42240" y="8124"/>
                  </a:cubicBezTo>
                  <a:cubicBezTo>
                    <a:pt x="42252" y="8124"/>
                    <a:pt x="42266" y="8121"/>
                    <a:pt x="42281" y="8116"/>
                  </a:cubicBezTo>
                  <a:cubicBezTo>
                    <a:pt x="42372" y="8086"/>
                    <a:pt x="42402" y="8025"/>
                    <a:pt x="42402" y="7843"/>
                  </a:cubicBezTo>
                  <a:cubicBezTo>
                    <a:pt x="42402" y="7691"/>
                    <a:pt x="42433" y="7478"/>
                    <a:pt x="42341" y="7356"/>
                  </a:cubicBezTo>
                  <a:cubicBezTo>
                    <a:pt x="42316" y="7323"/>
                    <a:pt x="42287" y="7308"/>
                    <a:pt x="42257" y="7308"/>
                  </a:cubicBezTo>
                  <a:close/>
                  <a:moveTo>
                    <a:pt x="35989" y="7904"/>
                  </a:moveTo>
                  <a:cubicBezTo>
                    <a:pt x="35973" y="7919"/>
                    <a:pt x="35958" y="7919"/>
                    <a:pt x="35943" y="7919"/>
                  </a:cubicBezTo>
                  <a:cubicBezTo>
                    <a:pt x="35928" y="7919"/>
                    <a:pt x="35913" y="7919"/>
                    <a:pt x="35897" y="7934"/>
                  </a:cubicBezTo>
                  <a:cubicBezTo>
                    <a:pt x="35867" y="7964"/>
                    <a:pt x="35867" y="8056"/>
                    <a:pt x="35867" y="8086"/>
                  </a:cubicBezTo>
                  <a:cubicBezTo>
                    <a:pt x="35867" y="8116"/>
                    <a:pt x="35897" y="8177"/>
                    <a:pt x="35928" y="8177"/>
                  </a:cubicBezTo>
                  <a:cubicBezTo>
                    <a:pt x="35958" y="8177"/>
                    <a:pt x="35989" y="8147"/>
                    <a:pt x="35989" y="8086"/>
                  </a:cubicBezTo>
                  <a:cubicBezTo>
                    <a:pt x="35989" y="8056"/>
                    <a:pt x="35989" y="7964"/>
                    <a:pt x="35989" y="7904"/>
                  </a:cubicBezTo>
                  <a:close/>
                  <a:moveTo>
                    <a:pt x="36687" y="7668"/>
                  </a:moveTo>
                  <a:cubicBezTo>
                    <a:pt x="36670" y="7668"/>
                    <a:pt x="36651" y="7685"/>
                    <a:pt x="36627" y="7721"/>
                  </a:cubicBezTo>
                  <a:cubicBezTo>
                    <a:pt x="36597" y="7782"/>
                    <a:pt x="36536" y="7843"/>
                    <a:pt x="36505" y="7904"/>
                  </a:cubicBezTo>
                  <a:cubicBezTo>
                    <a:pt x="36475" y="7964"/>
                    <a:pt x="36475" y="8025"/>
                    <a:pt x="36505" y="8116"/>
                  </a:cubicBezTo>
                  <a:cubicBezTo>
                    <a:pt x="36524" y="8154"/>
                    <a:pt x="36578" y="8180"/>
                    <a:pt x="36630" y="8180"/>
                  </a:cubicBezTo>
                  <a:cubicBezTo>
                    <a:pt x="36663" y="8180"/>
                    <a:pt x="36695" y="8170"/>
                    <a:pt x="36718" y="8147"/>
                  </a:cubicBezTo>
                  <a:cubicBezTo>
                    <a:pt x="36749" y="8116"/>
                    <a:pt x="36779" y="8025"/>
                    <a:pt x="36749" y="7904"/>
                  </a:cubicBezTo>
                  <a:cubicBezTo>
                    <a:pt x="36749" y="7873"/>
                    <a:pt x="36749" y="7812"/>
                    <a:pt x="36749" y="7782"/>
                  </a:cubicBezTo>
                  <a:cubicBezTo>
                    <a:pt x="36730" y="7708"/>
                    <a:pt x="36712" y="7668"/>
                    <a:pt x="36687" y="7668"/>
                  </a:cubicBezTo>
                  <a:close/>
                  <a:moveTo>
                    <a:pt x="33846" y="8044"/>
                  </a:moveTo>
                  <a:cubicBezTo>
                    <a:pt x="33831" y="8044"/>
                    <a:pt x="33815" y="8048"/>
                    <a:pt x="33800" y="8056"/>
                  </a:cubicBezTo>
                  <a:cubicBezTo>
                    <a:pt x="33770" y="8056"/>
                    <a:pt x="33739" y="8116"/>
                    <a:pt x="33739" y="8147"/>
                  </a:cubicBezTo>
                  <a:cubicBezTo>
                    <a:pt x="33739" y="8177"/>
                    <a:pt x="33770" y="8238"/>
                    <a:pt x="33770" y="8268"/>
                  </a:cubicBezTo>
                  <a:cubicBezTo>
                    <a:pt x="33798" y="8278"/>
                    <a:pt x="33823" y="8284"/>
                    <a:pt x="33846" y="8284"/>
                  </a:cubicBezTo>
                  <a:cubicBezTo>
                    <a:pt x="33899" y="8284"/>
                    <a:pt x="33941" y="8252"/>
                    <a:pt x="33983" y="8147"/>
                  </a:cubicBezTo>
                  <a:cubicBezTo>
                    <a:pt x="33937" y="8078"/>
                    <a:pt x="33891" y="8044"/>
                    <a:pt x="33846" y="8044"/>
                  </a:cubicBezTo>
                  <a:close/>
                  <a:moveTo>
                    <a:pt x="53637" y="8048"/>
                  </a:moveTo>
                  <a:cubicBezTo>
                    <a:pt x="53630" y="8048"/>
                    <a:pt x="53624" y="8050"/>
                    <a:pt x="53618" y="8056"/>
                  </a:cubicBezTo>
                  <a:cubicBezTo>
                    <a:pt x="53588" y="8056"/>
                    <a:pt x="53557" y="8116"/>
                    <a:pt x="53527" y="8147"/>
                  </a:cubicBezTo>
                  <a:cubicBezTo>
                    <a:pt x="53527" y="8299"/>
                    <a:pt x="53557" y="8299"/>
                    <a:pt x="53618" y="8299"/>
                  </a:cubicBezTo>
                  <a:cubicBezTo>
                    <a:pt x="53679" y="8299"/>
                    <a:pt x="53709" y="8299"/>
                    <a:pt x="53709" y="8177"/>
                  </a:cubicBezTo>
                  <a:cubicBezTo>
                    <a:pt x="53709" y="8102"/>
                    <a:pt x="53668" y="8048"/>
                    <a:pt x="53637" y="8048"/>
                  </a:cubicBezTo>
                  <a:close/>
                  <a:moveTo>
                    <a:pt x="7660" y="7951"/>
                  </a:moveTo>
                  <a:cubicBezTo>
                    <a:pt x="7640" y="7951"/>
                    <a:pt x="7619" y="7964"/>
                    <a:pt x="7599" y="7964"/>
                  </a:cubicBezTo>
                  <a:cubicBezTo>
                    <a:pt x="7569" y="8025"/>
                    <a:pt x="7508" y="8116"/>
                    <a:pt x="7477" y="8177"/>
                  </a:cubicBezTo>
                  <a:cubicBezTo>
                    <a:pt x="7447" y="8268"/>
                    <a:pt x="7447" y="8390"/>
                    <a:pt x="7538" y="8451"/>
                  </a:cubicBezTo>
                  <a:lnTo>
                    <a:pt x="7599" y="8451"/>
                  </a:lnTo>
                  <a:cubicBezTo>
                    <a:pt x="7690" y="8451"/>
                    <a:pt x="7751" y="8451"/>
                    <a:pt x="7751" y="8329"/>
                  </a:cubicBezTo>
                  <a:cubicBezTo>
                    <a:pt x="7781" y="8238"/>
                    <a:pt x="7721" y="7995"/>
                    <a:pt x="7690" y="7964"/>
                  </a:cubicBezTo>
                  <a:cubicBezTo>
                    <a:pt x="7680" y="7954"/>
                    <a:pt x="7670" y="7951"/>
                    <a:pt x="7660" y="7951"/>
                  </a:cubicBezTo>
                  <a:close/>
                  <a:moveTo>
                    <a:pt x="32432" y="8451"/>
                  </a:moveTo>
                  <a:cubicBezTo>
                    <a:pt x="32402" y="8451"/>
                    <a:pt x="32402" y="8481"/>
                    <a:pt x="32372" y="8512"/>
                  </a:cubicBezTo>
                  <a:cubicBezTo>
                    <a:pt x="32402" y="8542"/>
                    <a:pt x="32402" y="8603"/>
                    <a:pt x="32432" y="8603"/>
                  </a:cubicBezTo>
                  <a:cubicBezTo>
                    <a:pt x="32432" y="8603"/>
                    <a:pt x="32463" y="8542"/>
                    <a:pt x="32463" y="8512"/>
                  </a:cubicBezTo>
                  <a:cubicBezTo>
                    <a:pt x="32463" y="8481"/>
                    <a:pt x="32432" y="8451"/>
                    <a:pt x="32432" y="8451"/>
                  </a:cubicBezTo>
                  <a:close/>
                  <a:moveTo>
                    <a:pt x="16262" y="8177"/>
                  </a:moveTo>
                  <a:cubicBezTo>
                    <a:pt x="16262" y="8208"/>
                    <a:pt x="16201" y="8238"/>
                    <a:pt x="16201" y="8268"/>
                  </a:cubicBezTo>
                  <a:cubicBezTo>
                    <a:pt x="16171" y="8390"/>
                    <a:pt x="16231" y="8420"/>
                    <a:pt x="16262" y="8451"/>
                  </a:cubicBezTo>
                  <a:cubicBezTo>
                    <a:pt x="16292" y="8481"/>
                    <a:pt x="16323" y="8542"/>
                    <a:pt x="16353" y="8572"/>
                  </a:cubicBezTo>
                  <a:cubicBezTo>
                    <a:pt x="16383" y="8603"/>
                    <a:pt x="16414" y="8633"/>
                    <a:pt x="16444" y="8633"/>
                  </a:cubicBezTo>
                  <a:cubicBezTo>
                    <a:pt x="16444" y="8603"/>
                    <a:pt x="16475" y="8542"/>
                    <a:pt x="16475" y="8512"/>
                  </a:cubicBezTo>
                  <a:cubicBezTo>
                    <a:pt x="16505" y="8268"/>
                    <a:pt x="16414" y="8177"/>
                    <a:pt x="16262" y="8177"/>
                  </a:cubicBezTo>
                  <a:close/>
                  <a:moveTo>
                    <a:pt x="62372" y="8481"/>
                  </a:moveTo>
                  <a:cubicBezTo>
                    <a:pt x="62342" y="8481"/>
                    <a:pt x="62342" y="8512"/>
                    <a:pt x="62311" y="8512"/>
                  </a:cubicBezTo>
                  <a:cubicBezTo>
                    <a:pt x="62311" y="8542"/>
                    <a:pt x="62342" y="8572"/>
                    <a:pt x="62342" y="8572"/>
                  </a:cubicBezTo>
                  <a:cubicBezTo>
                    <a:pt x="62342" y="8603"/>
                    <a:pt x="62372" y="8633"/>
                    <a:pt x="62403" y="8633"/>
                  </a:cubicBezTo>
                  <a:cubicBezTo>
                    <a:pt x="62403" y="8633"/>
                    <a:pt x="62403" y="8572"/>
                    <a:pt x="62403" y="8542"/>
                  </a:cubicBezTo>
                  <a:cubicBezTo>
                    <a:pt x="62403" y="8512"/>
                    <a:pt x="62372" y="8481"/>
                    <a:pt x="62372" y="8481"/>
                  </a:cubicBezTo>
                  <a:close/>
                  <a:moveTo>
                    <a:pt x="22098" y="8481"/>
                  </a:moveTo>
                  <a:cubicBezTo>
                    <a:pt x="22067" y="8481"/>
                    <a:pt x="22037" y="8542"/>
                    <a:pt x="22037" y="8572"/>
                  </a:cubicBezTo>
                  <a:cubicBezTo>
                    <a:pt x="22037" y="8572"/>
                    <a:pt x="22067" y="8633"/>
                    <a:pt x="22098" y="8663"/>
                  </a:cubicBezTo>
                  <a:cubicBezTo>
                    <a:pt x="22098" y="8633"/>
                    <a:pt x="22128" y="8603"/>
                    <a:pt x="22128" y="8542"/>
                  </a:cubicBezTo>
                  <a:cubicBezTo>
                    <a:pt x="22128" y="8542"/>
                    <a:pt x="22098" y="8481"/>
                    <a:pt x="22098" y="8481"/>
                  </a:cubicBezTo>
                  <a:close/>
                  <a:moveTo>
                    <a:pt x="55047" y="8633"/>
                  </a:moveTo>
                  <a:cubicBezTo>
                    <a:pt x="55047" y="8633"/>
                    <a:pt x="55016" y="8663"/>
                    <a:pt x="54986" y="8694"/>
                  </a:cubicBezTo>
                  <a:cubicBezTo>
                    <a:pt x="55016" y="8724"/>
                    <a:pt x="55016" y="8724"/>
                    <a:pt x="55047" y="8724"/>
                  </a:cubicBezTo>
                  <a:cubicBezTo>
                    <a:pt x="55047" y="8724"/>
                    <a:pt x="55047" y="8724"/>
                    <a:pt x="55077" y="8694"/>
                  </a:cubicBezTo>
                  <a:cubicBezTo>
                    <a:pt x="55047" y="8694"/>
                    <a:pt x="55047" y="8663"/>
                    <a:pt x="55047" y="8633"/>
                  </a:cubicBezTo>
                  <a:close/>
                  <a:moveTo>
                    <a:pt x="30396" y="8512"/>
                  </a:moveTo>
                  <a:cubicBezTo>
                    <a:pt x="30335" y="8512"/>
                    <a:pt x="30305" y="8512"/>
                    <a:pt x="30274" y="8542"/>
                  </a:cubicBezTo>
                  <a:cubicBezTo>
                    <a:pt x="30244" y="8542"/>
                    <a:pt x="30244" y="8603"/>
                    <a:pt x="30244" y="8663"/>
                  </a:cubicBezTo>
                  <a:cubicBezTo>
                    <a:pt x="30244" y="8694"/>
                    <a:pt x="30274" y="8724"/>
                    <a:pt x="30274" y="8755"/>
                  </a:cubicBezTo>
                  <a:cubicBezTo>
                    <a:pt x="30335" y="8755"/>
                    <a:pt x="30396" y="8755"/>
                    <a:pt x="30487" y="8724"/>
                  </a:cubicBezTo>
                  <a:cubicBezTo>
                    <a:pt x="30487" y="8724"/>
                    <a:pt x="30517" y="8663"/>
                    <a:pt x="30517" y="8633"/>
                  </a:cubicBezTo>
                  <a:cubicBezTo>
                    <a:pt x="30517" y="8603"/>
                    <a:pt x="30487" y="8542"/>
                    <a:pt x="30457" y="8542"/>
                  </a:cubicBezTo>
                  <a:cubicBezTo>
                    <a:pt x="30457" y="8512"/>
                    <a:pt x="30426" y="8512"/>
                    <a:pt x="30396" y="8512"/>
                  </a:cubicBezTo>
                  <a:close/>
                  <a:moveTo>
                    <a:pt x="40050" y="7709"/>
                  </a:moveTo>
                  <a:cubicBezTo>
                    <a:pt x="39945" y="7709"/>
                    <a:pt x="39844" y="7730"/>
                    <a:pt x="39758" y="7752"/>
                  </a:cubicBezTo>
                  <a:cubicBezTo>
                    <a:pt x="39697" y="7752"/>
                    <a:pt x="39667" y="7873"/>
                    <a:pt x="39727" y="7934"/>
                  </a:cubicBezTo>
                  <a:cubicBezTo>
                    <a:pt x="39727" y="7964"/>
                    <a:pt x="39758" y="7995"/>
                    <a:pt x="39758" y="8025"/>
                  </a:cubicBezTo>
                  <a:cubicBezTo>
                    <a:pt x="39788" y="8056"/>
                    <a:pt x="39819" y="8116"/>
                    <a:pt x="39819" y="8147"/>
                  </a:cubicBezTo>
                  <a:cubicBezTo>
                    <a:pt x="39788" y="8208"/>
                    <a:pt x="39758" y="8238"/>
                    <a:pt x="39727" y="8238"/>
                  </a:cubicBezTo>
                  <a:cubicBezTo>
                    <a:pt x="39667" y="8268"/>
                    <a:pt x="39606" y="8268"/>
                    <a:pt x="39545" y="8268"/>
                  </a:cubicBezTo>
                  <a:cubicBezTo>
                    <a:pt x="39545" y="8390"/>
                    <a:pt x="39545" y="8481"/>
                    <a:pt x="39545" y="8603"/>
                  </a:cubicBezTo>
                  <a:cubicBezTo>
                    <a:pt x="39575" y="8755"/>
                    <a:pt x="39606" y="8815"/>
                    <a:pt x="39667" y="8815"/>
                  </a:cubicBezTo>
                  <a:lnTo>
                    <a:pt x="39849" y="8815"/>
                  </a:lnTo>
                  <a:cubicBezTo>
                    <a:pt x="39970" y="8785"/>
                    <a:pt x="40001" y="8755"/>
                    <a:pt x="40001" y="8542"/>
                  </a:cubicBezTo>
                  <a:cubicBezTo>
                    <a:pt x="40001" y="8451"/>
                    <a:pt x="40001" y="8329"/>
                    <a:pt x="40031" y="8268"/>
                  </a:cubicBezTo>
                  <a:cubicBezTo>
                    <a:pt x="40122" y="8177"/>
                    <a:pt x="40183" y="8056"/>
                    <a:pt x="40214" y="7964"/>
                  </a:cubicBezTo>
                  <a:cubicBezTo>
                    <a:pt x="40274" y="7843"/>
                    <a:pt x="40244" y="7721"/>
                    <a:pt x="40183" y="7721"/>
                  </a:cubicBezTo>
                  <a:cubicBezTo>
                    <a:pt x="40139" y="7712"/>
                    <a:pt x="40094" y="7709"/>
                    <a:pt x="40050" y="7709"/>
                  </a:cubicBezTo>
                  <a:close/>
                  <a:moveTo>
                    <a:pt x="31520" y="8755"/>
                  </a:moveTo>
                  <a:cubicBezTo>
                    <a:pt x="31520" y="8755"/>
                    <a:pt x="31490" y="8785"/>
                    <a:pt x="31460" y="8815"/>
                  </a:cubicBezTo>
                  <a:cubicBezTo>
                    <a:pt x="31490" y="8876"/>
                    <a:pt x="31520" y="8907"/>
                    <a:pt x="31551" y="8907"/>
                  </a:cubicBezTo>
                  <a:cubicBezTo>
                    <a:pt x="31551" y="8907"/>
                    <a:pt x="31581" y="8876"/>
                    <a:pt x="31581" y="8815"/>
                  </a:cubicBezTo>
                  <a:cubicBezTo>
                    <a:pt x="31581" y="8815"/>
                    <a:pt x="31551" y="8755"/>
                    <a:pt x="31520" y="8755"/>
                  </a:cubicBezTo>
                  <a:close/>
                  <a:moveTo>
                    <a:pt x="37083" y="8390"/>
                  </a:moveTo>
                  <a:cubicBezTo>
                    <a:pt x="36992" y="8390"/>
                    <a:pt x="36901" y="8390"/>
                    <a:pt x="36779" y="8420"/>
                  </a:cubicBezTo>
                  <a:cubicBezTo>
                    <a:pt x="36657" y="8420"/>
                    <a:pt x="36597" y="8572"/>
                    <a:pt x="36657" y="8815"/>
                  </a:cubicBezTo>
                  <a:cubicBezTo>
                    <a:pt x="36675" y="8904"/>
                    <a:pt x="36703" y="8951"/>
                    <a:pt x="36735" y="8951"/>
                  </a:cubicBezTo>
                  <a:cubicBezTo>
                    <a:pt x="36759" y="8951"/>
                    <a:pt x="36784" y="8927"/>
                    <a:pt x="36809" y="8876"/>
                  </a:cubicBezTo>
                  <a:cubicBezTo>
                    <a:pt x="36870" y="8724"/>
                    <a:pt x="36961" y="8724"/>
                    <a:pt x="37052" y="8724"/>
                  </a:cubicBezTo>
                  <a:cubicBezTo>
                    <a:pt x="37085" y="8714"/>
                    <a:pt x="37117" y="8703"/>
                    <a:pt x="37148" y="8703"/>
                  </a:cubicBezTo>
                  <a:cubicBezTo>
                    <a:pt x="37204" y="8703"/>
                    <a:pt x="37256" y="8739"/>
                    <a:pt x="37296" y="8876"/>
                  </a:cubicBezTo>
                  <a:cubicBezTo>
                    <a:pt x="37312" y="8926"/>
                    <a:pt x="37366" y="8949"/>
                    <a:pt x="37416" y="8949"/>
                  </a:cubicBezTo>
                  <a:cubicBezTo>
                    <a:pt x="37457" y="8949"/>
                    <a:pt x="37495" y="8934"/>
                    <a:pt x="37508" y="8907"/>
                  </a:cubicBezTo>
                  <a:cubicBezTo>
                    <a:pt x="37600" y="8815"/>
                    <a:pt x="37569" y="8694"/>
                    <a:pt x="37569" y="8542"/>
                  </a:cubicBezTo>
                  <a:cubicBezTo>
                    <a:pt x="37539" y="8420"/>
                    <a:pt x="37508" y="8390"/>
                    <a:pt x="37417" y="8390"/>
                  </a:cubicBezTo>
                  <a:close/>
                  <a:moveTo>
                    <a:pt x="7052" y="8755"/>
                  </a:moveTo>
                  <a:cubicBezTo>
                    <a:pt x="6961" y="8755"/>
                    <a:pt x="6900" y="8785"/>
                    <a:pt x="6930" y="8876"/>
                  </a:cubicBezTo>
                  <a:cubicBezTo>
                    <a:pt x="6930" y="8998"/>
                    <a:pt x="6991" y="8998"/>
                    <a:pt x="7052" y="8998"/>
                  </a:cubicBezTo>
                  <a:cubicBezTo>
                    <a:pt x="7062" y="9008"/>
                    <a:pt x="7072" y="9011"/>
                    <a:pt x="7081" y="9011"/>
                  </a:cubicBezTo>
                  <a:cubicBezTo>
                    <a:pt x="7099" y="9011"/>
                    <a:pt x="7113" y="8998"/>
                    <a:pt x="7113" y="8998"/>
                  </a:cubicBezTo>
                  <a:cubicBezTo>
                    <a:pt x="7174" y="8967"/>
                    <a:pt x="7174" y="8815"/>
                    <a:pt x="7113" y="8785"/>
                  </a:cubicBezTo>
                  <a:cubicBezTo>
                    <a:pt x="7113" y="8755"/>
                    <a:pt x="7082" y="8755"/>
                    <a:pt x="7052" y="8755"/>
                  </a:cubicBezTo>
                  <a:close/>
                  <a:moveTo>
                    <a:pt x="45123" y="8876"/>
                  </a:moveTo>
                  <a:cubicBezTo>
                    <a:pt x="45100" y="8876"/>
                    <a:pt x="45077" y="8907"/>
                    <a:pt x="45047" y="8967"/>
                  </a:cubicBezTo>
                  <a:cubicBezTo>
                    <a:pt x="45077" y="9013"/>
                    <a:pt x="45100" y="9036"/>
                    <a:pt x="45123" y="9036"/>
                  </a:cubicBezTo>
                  <a:cubicBezTo>
                    <a:pt x="45145" y="9036"/>
                    <a:pt x="45168" y="9013"/>
                    <a:pt x="45199" y="8967"/>
                  </a:cubicBezTo>
                  <a:cubicBezTo>
                    <a:pt x="45168" y="8907"/>
                    <a:pt x="45145" y="8876"/>
                    <a:pt x="45123" y="8876"/>
                  </a:cubicBezTo>
                  <a:close/>
                  <a:moveTo>
                    <a:pt x="14123" y="8868"/>
                  </a:moveTo>
                  <a:cubicBezTo>
                    <a:pt x="14116" y="8868"/>
                    <a:pt x="14109" y="8871"/>
                    <a:pt x="14104" y="8876"/>
                  </a:cubicBezTo>
                  <a:cubicBezTo>
                    <a:pt x="14073" y="8907"/>
                    <a:pt x="14073" y="8937"/>
                    <a:pt x="14013" y="8998"/>
                  </a:cubicBezTo>
                  <a:cubicBezTo>
                    <a:pt x="14073" y="9059"/>
                    <a:pt x="14104" y="9089"/>
                    <a:pt x="14134" y="9089"/>
                  </a:cubicBezTo>
                  <a:cubicBezTo>
                    <a:pt x="14165" y="9089"/>
                    <a:pt x="14195" y="9028"/>
                    <a:pt x="14195" y="8967"/>
                  </a:cubicBezTo>
                  <a:cubicBezTo>
                    <a:pt x="14195" y="8918"/>
                    <a:pt x="14154" y="8868"/>
                    <a:pt x="14123" y="8868"/>
                  </a:cubicBezTo>
                  <a:close/>
                  <a:moveTo>
                    <a:pt x="13435" y="8876"/>
                  </a:moveTo>
                  <a:cubicBezTo>
                    <a:pt x="13405" y="8907"/>
                    <a:pt x="13374" y="8937"/>
                    <a:pt x="13344" y="9028"/>
                  </a:cubicBezTo>
                  <a:cubicBezTo>
                    <a:pt x="13344" y="9089"/>
                    <a:pt x="13405" y="9150"/>
                    <a:pt x="13496" y="9150"/>
                  </a:cubicBezTo>
                  <a:cubicBezTo>
                    <a:pt x="13496" y="9119"/>
                    <a:pt x="13526" y="9119"/>
                    <a:pt x="13557" y="9119"/>
                  </a:cubicBezTo>
                  <a:cubicBezTo>
                    <a:pt x="13557" y="9089"/>
                    <a:pt x="13587" y="9059"/>
                    <a:pt x="13587" y="9028"/>
                  </a:cubicBezTo>
                  <a:cubicBezTo>
                    <a:pt x="13587" y="8967"/>
                    <a:pt x="13557" y="8937"/>
                    <a:pt x="13526" y="8907"/>
                  </a:cubicBezTo>
                  <a:cubicBezTo>
                    <a:pt x="13526" y="8891"/>
                    <a:pt x="13519" y="8891"/>
                    <a:pt x="13503" y="8891"/>
                  </a:cubicBezTo>
                  <a:cubicBezTo>
                    <a:pt x="13488" y="8891"/>
                    <a:pt x="13465" y="8891"/>
                    <a:pt x="13435" y="8876"/>
                  </a:cubicBezTo>
                  <a:close/>
                  <a:moveTo>
                    <a:pt x="53709" y="8876"/>
                  </a:moveTo>
                  <a:cubicBezTo>
                    <a:pt x="53679" y="8876"/>
                    <a:pt x="53649" y="8876"/>
                    <a:pt x="53618" y="8907"/>
                  </a:cubicBezTo>
                  <a:cubicBezTo>
                    <a:pt x="53618" y="8937"/>
                    <a:pt x="53588" y="8998"/>
                    <a:pt x="53588" y="9059"/>
                  </a:cubicBezTo>
                  <a:cubicBezTo>
                    <a:pt x="53588" y="9089"/>
                    <a:pt x="53649" y="9150"/>
                    <a:pt x="53649" y="9150"/>
                  </a:cubicBezTo>
                  <a:cubicBezTo>
                    <a:pt x="53709" y="9150"/>
                    <a:pt x="53770" y="9150"/>
                    <a:pt x="53831" y="9119"/>
                  </a:cubicBezTo>
                  <a:cubicBezTo>
                    <a:pt x="53861" y="9119"/>
                    <a:pt x="53892" y="9059"/>
                    <a:pt x="53892" y="8998"/>
                  </a:cubicBezTo>
                  <a:cubicBezTo>
                    <a:pt x="53892" y="8967"/>
                    <a:pt x="53861" y="8907"/>
                    <a:pt x="53831" y="8907"/>
                  </a:cubicBezTo>
                  <a:cubicBezTo>
                    <a:pt x="53801" y="8876"/>
                    <a:pt x="53770" y="8876"/>
                    <a:pt x="53709" y="8876"/>
                  </a:cubicBezTo>
                  <a:close/>
                  <a:moveTo>
                    <a:pt x="38264" y="8681"/>
                  </a:moveTo>
                  <a:cubicBezTo>
                    <a:pt x="38256" y="8681"/>
                    <a:pt x="38247" y="8685"/>
                    <a:pt x="38238" y="8694"/>
                  </a:cubicBezTo>
                  <a:cubicBezTo>
                    <a:pt x="38208" y="8694"/>
                    <a:pt x="38177" y="8937"/>
                    <a:pt x="38177" y="9028"/>
                  </a:cubicBezTo>
                  <a:cubicBezTo>
                    <a:pt x="38200" y="9121"/>
                    <a:pt x="38241" y="9161"/>
                    <a:pt x="38286" y="9161"/>
                  </a:cubicBezTo>
                  <a:cubicBezTo>
                    <a:pt x="38300" y="9161"/>
                    <a:pt x="38315" y="9157"/>
                    <a:pt x="38329" y="9150"/>
                  </a:cubicBezTo>
                  <a:lnTo>
                    <a:pt x="38390" y="9150"/>
                  </a:lnTo>
                  <a:cubicBezTo>
                    <a:pt x="38420" y="9119"/>
                    <a:pt x="38451" y="9089"/>
                    <a:pt x="38451" y="9028"/>
                  </a:cubicBezTo>
                  <a:cubicBezTo>
                    <a:pt x="38481" y="8998"/>
                    <a:pt x="38420" y="8937"/>
                    <a:pt x="38420" y="8907"/>
                  </a:cubicBezTo>
                  <a:cubicBezTo>
                    <a:pt x="38390" y="8846"/>
                    <a:pt x="38360" y="8755"/>
                    <a:pt x="38299" y="8724"/>
                  </a:cubicBezTo>
                  <a:cubicBezTo>
                    <a:pt x="38299" y="8703"/>
                    <a:pt x="38284" y="8681"/>
                    <a:pt x="38264" y="8681"/>
                  </a:cubicBezTo>
                  <a:close/>
                  <a:moveTo>
                    <a:pt x="44338" y="6645"/>
                  </a:moveTo>
                  <a:cubicBezTo>
                    <a:pt x="44275" y="6645"/>
                    <a:pt x="44212" y="6668"/>
                    <a:pt x="44195" y="6718"/>
                  </a:cubicBezTo>
                  <a:cubicBezTo>
                    <a:pt x="44165" y="6840"/>
                    <a:pt x="44104" y="6931"/>
                    <a:pt x="44044" y="7083"/>
                  </a:cubicBezTo>
                  <a:cubicBezTo>
                    <a:pt x="44013" y="7174"/>
                    <a:pt x="43983" y="7235"/>
                    <a:pt x="43922" y="7235"/>
                  </a:cubicBezTo>
                  <a:cubicBezTo>
                    <a:pt x="43831" y="7235"/>
                    <a:pt x="43770" y="7326"/>
                    <a:pt x="43770" y="7508"/>
                  </a:cubicBezTo>
                  <a:cubicBezTo>
                    <a:pt x="43770" y="7618"/>
                    <a:pt x="43748" y="7673"/>
                    <a:pt x="43711" y="7673"/>
                  </a:cubicBezTo>
                  <a:cubicBezTo>
                    <a:pt x="43686" y="7673"/>
                    <a:pt x="43654" y="7648"/>
                    <a:pt x="43618" y="7600"/>
                  </a:cubicBezTo>
                  <a:cubicBezTo>
                    <a:pt x="43557" y="7508"/>
                    <a:pt x="43496" y="7508"/>
                    <a:pt x="43405" y="7508"/>
                  </a:cubicBezTo>
                  <a:cubicBezTo>
                    <a:pt x="43375" y="7508"/>
                    <a:pt x="43314" y="7569"/>
                    <a:pt x="43314" y="7660"/>
                  </a:cubicBezTo>
                  <a:cubicBezTo>
                    <a:pt x="43314" y="7752"/>
                    <a:pt x="43375" y="7782"/>
                    <a:pt x="43405" y="7782"/>
                  </a:cubicBezTo>
                  <a:cubicBezTo>
                    <a:pt x="43436" y="7812"/>
                    <a:pt x="43466" y="7812"/>
                    <a:pt x="43496" y="7812"/>
                  </a:cubicBezTo>
                  <a:cubicBezTo>
                    <a:pt x="43557" y="7843"/>
                    <a:pt x="43588" y="7843"/>
                    <a:pt x="43618" y="7904"/>
                  </a:cubicBezTo>
                  <a:cubicBezTo>
                    <a:pt x="43618" y="7934"/>
                    <a:pt x="43588" y="8025"/>
                    <a:pt x="43557" y="8056"/>
                  </a:cubicBezTo>
                  <a:cubicBezTo>
                    <a:pt x="43557" y="8086"/>
                    <a:pt x="43557" y="8116"/>
                    <a:pt x="43527" y="8147"/>
                  </a:cubicBezTo>
                  <a:cubicBezTo>
                    <a:pt x="43476" y="8283"/>
                    <a:pt x="43453" y="8343"/>
                    <a:pt x="43417" y="8343"/>
                  </a:cubicBezTo>
                  <a:cubicBezTo>
                    <a:pt x="43388" y="8343"/>
                    <a:pt x="43351" y="8305"/>
                    <a:pt x="43284" y="8238"/>
                  </a:cubicBezTo>
                  <a:cubicBezTo>
                    <a:pt x="43253" y="8238"/>
                    <a:pt x="43253" y="8208"/>
                    <a:pt x="43223" y="8177"/>
                  </a:cubicBezTo>
                  <a:cubicBezTo>
                    <a:pt x="43172" y="8109"/>
                    <a:pt x="43111" y="8069"/>
                    <a:pt x="43057" y="8069"/>
                  </a:cubicBezTo>
                  <a:cubicBezTo>
                    <a:pt x="43014" y="8069"/>
                    <a:pt x="42976" y="8093"/>
                    <a:pt x="42949" y="8147"/>
                  </a:cubicBezTo>
                  <a:cubicBezTo>
                    <a:pt x="42858" y="8238"/>
                    <a:pt x="42767" y="8360"/>
                    <a:pt x="42767" y="8633"/>
                  </a:cubicBezTo>
                  <a:cubicBezTo>
                    <a:pt x="42767" y="8876"/>
                    <a:pt x="42767" y="8876"/>
                    <a:pt x="42615" y="8907"/>
                  </a:cubicBezTo>
                  <a:cubicBezTo>
                    <a:pt x="42585" y="8937"/>
                    <a:pt x="42585" y="8937"/>
                    <a:pt x="42554" y="8937"/>
                  </a:cubicBezTo>
                  <a:cubicBezTo>
                    <a:pt x="42524" y="8998"/>
                    <a:pt x="42493" y="9028"/>
                    <a:pt x="42493" y="9089"/>
                  </a:cubicBezTo>
                  <a:cubicBezTo>
                    <a:pt x="42524" y="9119"/>
                    <a:pt x="42554" y="9180"/>
                    <a:pt x="42554" y="9211"/>
                  </a:cubicBezTo>
                  <a:cubicBezTo>
                    <a:pt x="42615" y="9241"/>
                    <a:pt x="42645" y="9241"/>
                    <a:pt x="42676" y="9241"/>
                  </a:cubicBezTo>
                  <a:cubicBezTo>
                    <a:pt x="42736" y="9211"/>
                    <a:pt x="42828" y="9211"/>
                    <a:pt x="42888" y="9150"/>
                  </a:cubicBezTo>
                  <a:cubicBezTo>
                    <a:pt x="42919" y="9119"/>
                    <a:pt x="42919" y="8967"/>
                    <a:pt x="42919" y="8846"/>
                  </a:cubicBezTo>
                  <a:cubicBezTo>
                    <a:pt x="42937" y="8736"/>
                    <a:pt x="42955" y="8682"/>
                    <a:pt x="42987" y="8682"/>
                  </a:cubicBezTo>
                  <a:cubicBezTo>
                    <a:pt x="43008" y="8682"/>
                    <a:pt x="43034" y="8706"/>
                    <a:pt x="43071" y="8755"/>
                  </a:cubicBezTo>
                  <a:cubicBezTo>
                    <a:pt x="43144" y="8842"/>
                    <a:pt x="43217" y="8888"/>
                    <a:pt x="43287" y="8888"/>
                  </a:cubicBezTo>
                  <a:cubicBezTo>
                    <a:pt x="43362" y="8888"/>
                    <a:pt x="43433" y="8835"/>
                    <a:pt x="43496" y="8724"/>
                  </a:cubicBezTo>
                  <a:cubicBezTo>
                    <a:pt x="43542" y="8679"/>
                    <a:pt x="43565" y="8656"/>
                    <a:pt x="43588" y="8656"/>
                  </a:cubicBezTo>
                  <a:cubicBezTo>
                    <a:pt x="43610" y="8656"/>
                    <a:pt x="43633" y="8679"/>
                    <a:pt x="43679" y="8724"/>
                  </a:cubicBezTo>
                  <a:cubicBezTo>
                    <a:pt x="43740" y="8815"/>
                    <a:pt x="43793" y="8861"/>
                    <a:pt x="43842" y="8861"/>
                  </a:cubicBezTo>
                  <a:cubicBezTo>
                    <a:pt x="43892" y="8861"/>
                    <a:pt x="43937" y="8815"/>
                    <a:pt x="43983" y="8724"/>
                  </a:cubicBezTo>
                  <a:cubicBezTo>
                    <a:pt x="44044" y="8663"/>
                    <a:pt x="44074" y="8633"/>
                    <a:pt x="44135" y="8603"/>
                  </a:cubicBezTo>
                  <a:cubicBezTo>
                    <a:pt x="44195" y="8572"/>
                    <a:pt x="44256" y="8572"/>
                    <a:pt x="44317" y="8572"/>
                  </a:cubicBezTo>
                  <a:cubicBezTo>
                    <a:pt x="44378" y="8572"/>
                    <a:pt x="44469" y="8572"/>
                    <a:pt x="44530" y="8542"/>
                  </a:cubicBezTo>
                  <a:cubicBezTo>
                    <a:pt x="44591" y="8512"/>
                    <a:pt x="44591" y="8390"/>
                    <a:pt x="44560" y="8360"/>
                  </a:cubicBezTo>
                  <a:cubicBezTo>
                    <a:pt x="44469" y="8299"/>
                    <a:pt x="44439" y="8147"/>
                    <a:pt x="44378" y="8086"/>
                  </a:cubicBezTo>
                  <a:cubicBezTo>
                    <a:pt x="44256" y="7904"/>
                    <a:pt x="44256" y="7691"/>
                    <a:pt x="44256" y="7478"/>
                  </a:cubicBezTo>
                  <a:cubicBezTo>
                    <a:pt x="44256" y="7356"/>
                    <a:pt x="44256" y="7265"/>
                    <a:pt x="44317" y="7205"/>
                  </a:cubicBezTo>
                  <a:cubicBezTo>
                    <a:pt x="44378" y="7113"/>
                    <a:pt x="44408" y="7022"/>
                    <a:pt x="44469" y="6901"/>
                  </a:cubicBezTo>
                  <a:cubicBezTo>
                    <a:pt x="44499" y="6840"/>
                    <a:pt x="44499" y="6749"/>
                    <a:pt x="44469" y="6688"/>
                  </a:cubicBezTo>
                  <a:cubicBezTo>
                    <a:pt x="44442" y="6660"/>
                    <a:pt x="44390" y="6645"/>
                    <a:pt x="44338" y="6645"/>
                  </a:cubicBezTo>
                  <a:close/>
                  <a:moveTo>
                    <a:pt x="45724" y="8235"/>
                  </a:moveTo>
                  <a:cubicBezTo>
                    <a:pt x="45711" y="8235"/>
                    <a:pt x="45698" y="8236"/>
                    <a:pt x="45685" y="8238"/>
                  </a:cubicBezTo>
                  <a:lnTo>
                    <a:pt x="45594" y="8238"/>
                  </a:lnTo>
                  <a:cubicBezTo>
                    <a:pt x="45571" y="8238"/>
                    <a:pt x="45548" y="8236"/>
                    <a:pt x="45526" y="8236"/>
                  </a:cubicBezTo>
                  <a:cubicBezTo>
                    <a:pt x="45461" y="8236"/>
                    <a:pt x="45404" y="8253"/>
                    <a:pt x="45381" y="8390"/>
                  </a:cubicBezTo>
                  <a:cubicBezTo>
                    <a:pt x="45351" y="8512"/>
                    <a:pt x="45351" y="8694"/>
                    <a:pt x="45442" y="8846"/>
                  </a:cubicBezTo>
                  <a:cubicBezTo>
                    <a:pt x="45472" y="8815"/>
                    <a:pt x="45502" y="8815"/>
                    <a:pt x="45533" y="8785"/>
                  </a:cubicBezTo>
                  <a:cubicBezTo>
                    <a:pt x="45563" y="8785"/>
                    <a:pt x="45624" y="8755"/>
                    <a:pt x="45654" y="8755"/>
                  </a:cubicBezTo>
                  <a:cubicBezTo>
                    <a:pt x="45806" y="8755"/>
                    <a:pt x="45837" y="8785"/>
                    <a:pt x="45867" y="9059"/>
                  </a:cubicBezTo>
                  <a:cubicBezTo>
                    <a:pt x="45867" y="9150"/>
                    <a:pt x="45867" y="9241"/>
                    <a:pt x="45867" y="9332"/>
                  </a:cubicBezTo>
                  <a:cubicBezTo>
                    <a:pt x="45989" y="9271"/>
                    <a:pt x="45989" y="9271"/>
                    <a:pt x="45989" y="9180"/>
                  </a:cubicBezTo>
                  <a:cubicBezTo>
                    <a:pt x="45989" y="8967"/>
                    <a:pt x="45989" y="8785"/>
                    <a:pt x="46080" y="8633"/>
                  </a:cubicBezTo>
                  <a:cubicBezTo>
                    <a:pt x="45996" y="8408"/>
                    <a:pt x="45885" y="8235"/>
                    <a:pt x="45724" y="8235"/>
                  </a:cubicBezTo>
                  <a:close/>
                  <a:moveTo>
                    <a:pt x="53314" y="8360"/>
                  </a:moveTo>
                  <a:cubicBezTo>
                    <a:pt x="53253" y="8360"/>
                    <a:pt x="53193" y="8360"/>
                    <a:pt x="53132" y="8481"/>
                  </a:cubicBezTo>
                  <a:cubicBezTo>
                    <a:pt x="53101" y="8542"/>
                    <a:pt x="53101" y="8603"/>
                    <a:pt x="53071" y="8633"/>
                  </a:cubicBezTo>
                  <a:cubicBezTo>
                    <a:pt x="53010" y="8694"/>
                    <a:pt x="52980" y="8785"/>
                    <a:pt x="52980" y="8907"/>
                  </a:cubicBezTo>
                  <a:cubicBezTo>
                    <a:pt x="53010" y="8998"/>
                    <a:pt x="53041" y="9089"/>
                    <a:pt x="53071" y="9150"/>
                  </a:cubicBezTo>
                  <a:cubicBezTo>
                    <a:pt x="53101" y="9241"/>
                    <a:pt x="53162" y="9271"/>
                    <a:pt x="53193" y="9332"/>
                  </a:cubicBezTo>
                  <a:cubicBezTo>
                    <a:pt x="53206" y="9360"/>
                    <a:pt x="53226" y="9375"/>
                    <a:pt x="53244" y="9375"/>
                  </a:cubicBezTo>
                  <a:cubicBezTo>
                    <a:pt x="53265" y="9375"/>
                    <a:pt x="53284" y="9352"/>
                    <a:pt x="53284" y="9302"/>
                  </a:cubicBezTo>
                  <a:cubicBezTo>
                    <a:pt x="53314" y="9211"/>
                    <a:pt x="53314" y="9089"/>
                    <a:pt x="53314" y="8998"/>
                  </a:cubicBezTo>
                  <a:cubicBezTo>
                    <a:pt x="53284" y="8815"/>
                    <a:pt x="53284" y="8694"/>
                    <a:pt x="53375" y="8572"/>
                  </a:cubicBezTo>
                  <a:cubicBezTo>
                    <a:pt x="53436" y="8512"/>
                    <a:pt x="53405" y="8390"/>
                    <a:pt x="53314" y="8360"/>
                  </a:cubicBezTo>
                  <a:close/>
                  <a:moveTo>
                    <a:pt x="17383" y="9230"/>
                  </a:moveTo>
                  <a:cubicBezTo>
                    <a:pt x="17373" y="9230"/>
                    <a:pt x="17364" y="9233"/>
                    <a:pt x="17356" y="9241"/>
                  </a:cubicBezTo>
                  <a:cubicBezTo>
                    <a:pt x="17356" y="9241"/>
                    <a:pt x="17326" y="9302"/>
                    <a:pt x="17295" y="9363"/>
                  </a:cubicBezTo>
                  <a:cubicBezTo>
                    <a:pt x="17326" y="9393"/>
                    <a:pt x="17356" y="9454"/>
                    <a:pt x="17386" y="9454"/>
                  </a:cubicBezTo>
                  <a:cubicBezTo>
                    <a:pt x="17417" y="9454"/>
                    <a:pt x="17447" y="9393"/>
                    <a:pt x="17447" y="9332"/>
                  </a:cubicBezTo>
                  <a:cubicBezTo>
                    <a:pt x="17447" y="9264"/>
                    <a:pt x="17413" y="9230"/>
                    <a:pt x="17383" y="9230"/>
                  </a:cubicBezTo>
                  <a:close/>
                  <a:moveTo>
                    <a:pt x="54226" y="9089"/>
                  </a:moveTo>
                  <a:cubicBezTo>
                    <a:pt x="54165" y="9150"/>
                    <a:pt x="54135" y="9180"/>
                    <a:pt x="54104" y="9241"/>
                  </a:cubicBezTo>
                  <a:cubicBezTo>
                    <a:pt x="54074" y="9241"/>
                    <a:pt x="54104" y="9363"/>
                    <a:pt x="54135" y="9393"/>
                  </a:cubicBezTo>
                  <a:cubicBezTo>
                    <a:pt x="54176" y="9414"/>
                    <a:pt x="54232" y="9463"/>
                    <a:pt x="54283" y="9463"/>
                  </a:cubicBezTo>
                  <a:cubicBezTo>
                    <a:pt x="54306" y="9463"/>
                    <a:pt x="54328" y="9452"/>
                    <a:pt x="54348" y="9423"/>
                  </a:cubicBezTo>
                  <a:cubicBezTo>
                    <a:pt x="54378" y="9393"/>
                    <a:pt x="54378" y="9271"/>
                    <a:pt x="54348" y="9211"/>
                  </a:cubicBezTo>
                  <a:cubicBezTo>
                    <a:pt x="54317" y="9150"/>
                    <a:pt x="54256" y="9150"/>
                    <a:pt x="54226" y="9089"/>
                  </a:cubicBezTo>
                  <a:close/>
                  <a:moveTo>
                    <a:pt x="42037" y="9271"/>
                  </a:moveTo>
                  <a:cubicBezTo>
                    <a:pt x="42007" y="9271"/>
                    <a:pt x="41977" y="9271"/>
                    <a:pt x="41977" y="9302"/>
                  </a:cubicBezTo>
                  <a:cubicBezTo>
                    <a:pt x="41946" y="9302"/>
                    <a:pt x="41916" y="9363"/>
                    <a:pt x="41916" y="9393"/>
                  </a:cubicBezTo>
                  <a:cubicBezTo>
                    <a:pt x="41916" y="9423"/>
                    <a:pt x="41946" y="9484"/>
                    <a:pt x="41977" y="9515"/>
                  </a:cubicBezTo>
                  <a:cubicBezTo>
                    <a:pt x="42037" y="9515"/>
                    <a:pt x="42068" y="9515"/>
                    <a:pt x="42129" y="9484"/>
                  </a:cubicBezTo>
                  <a:cubicBezTo>
                    <a:pt x="42129" y="9484"/>
                    <a:pt x="42159" y="9423"/>
                    <a:pt x="42159" y="9393"/>
                  </a:cubicBezTo>
                  <a:cubicBezTo>
                    <a:pt x="42159" y="9363"/>
                    <a:pt x="42129" y="9302"/>
                    <a:pt x="42098" y="9302"/>
                  </a:cubicBezTo>
                  <a:cubicBezTo>
                    <a:pt x="42098" y="9271"/>
                    <a:pt x="42068" y="9271"/>
                    <a:pt x="42037" y="9271"/>
                  </a:cubicBezTo>
                  <a:close/>
                  <a:moveTo>
                    <a:pt x="55837" y="9332"/>
                  </a:moveTo>
                  <a:cubicBezTo>
                    <a:pt x="55807" y="9332"/>
                    <a:pt x="55807" y="9393"/>
                    <a:pt x="55776" y="9454"/>
                  </a:cubicBezTo>
                  <a:cubicBezTo>
                    <a:pt x="55807" y="9484"/>
                    <a:pt x="55837" y="9545"/>
                    <a:pt x="55837" y="9545"/>
                  </a:cubicBezTo>
                  <a:cubicBezTo>
                    <a:pt x="55867" y="9515"/>
                    <a:pt x="55898" y="9454"/>
                    <a:pt x="55898" y="9423"/>
                  </a:cubicBezTo>
                  <a:cubicBezTo>
                    <a:pt x="55898" y="9393"/>
                    <a:pt x="55867" y="9332"/>
                    <a:pt x="55837" y="9332"/>
                  </a:cubicBezTo>
                  <a:close/>
                  <a:moveTo>
                    <a:pt x="30295" y="9330"/>
                  </a:moveTo>
                  <a:cubicBezTo>
                    <a:pt x="30279" y="9330"/>
                    <a:pt x="30261" y="9332"/>
                    <a:pt x="30244" y="9332"/>
                  </a:cubicBezTo>
                  <a:cubicBezTo>
                    <a:pt x="30213" y="9363"/>
                    <a:pt x="30122" y="9332"/>
                    <a:pt x="30153" y="9484"/>
                  </a:cubicBezTo>
                  <a:cubicBezTo>
                    <a:pt x="30153" y="9575"/>
                    <a:pt x="30213" y="9575"/>
                    <a:pt x="30274" y="9575"/>
                  </a:cubicBezTo>
                  <a:cubicBezTo>
                    <a:pt x="30365" y="9575"/>
                    <a:pt x="30396" y="9515"/>
                    <a:pt x="30396" y="9454"/>
                  </a:cubicBezTo>
                  <a:cubicBezTo>
                    <a:pt x="30374" y="9345"/>
                    <a:pt x="30337" y="9330"/>
                    <a:pt x="30295" y="9330"/>
                  </a:cubicBezTo>
                  <a:close/>
                  <a:moveTo>
                    <a:pt x="41025" y="9319"/>
                  </a:moveTo>
                  <a:cubicBezTo>
                    <a:pt x="41014" y="9319"/>
                    <a:pt x="40994" y="9332"/>
                    <a:pt x="40974" y="9332"/>
                  </a:cubicBezTo>
                  <a:lnTo>
                    <a:pt x="40913" y="9332"/>
                  </a:lnTo>
                  <a:cubicBezTo>
                    <a:pt x="40882" y="9363"/>
                    <a:pt x="40852" y="9423"/>
                    <a:pt x="40852" y="9454"/>
                  </a:cubicBezTo>
                  <a:cubicBezTo>
                    <a:pt x="40852" y="9484"/>
                    <a:pt x="40882" y="9545"/>
                    <a:pt x="40913" y="9575"/>
                  </a:cubicBezTo>
                  <a:cubicBezTo>
                    <a:pt x="40974" y="9575"/>
                    <a:pt x="41004" y="9575"/>
                    <a:pt x="41065" y="9545"/>
                  </a:cubicBezTo>
                  <a:cubicBezTo>
                    <a:pt x="41065" y="9545"/>
                    <a:pt x="41095" y="9484"/>
                    <a:pt x="41095" y="9423"/>
                  </a:cubicBezTo>
                  <a:cubicBezTo>
                    <a:pt x="41095" y="9393"/>
                    <a:pt x="41065" y="9363"/>
                    <a:pt x="41034" y="9332"/>
                  </a:cubicBezTo>
                  <a:cubicBezTo>
                    <a:pt x="41034" y="9322"/>
                    <a:pt x="41031" y="9319"/>
                    <a:pt x="41025" y="9319"/>
                  </a:cubicBezTo>
                  <a:close/>
                  <a:moveTo>
                    <a:pt x="34732" y="8504"/>
                  </a:moveTo>
                  <a:cubicBezTo>
                    <a:pt x="34672" y="8504"/>
                    <a:pt x="34651" y="8567"/>
                    <a:pt x="34651" y="8694"/>
                  </a:cubicBezTo>
                  <a:cubicBezTo>
                    <a:pt x="34682" y="8907"/>
                    <a:pt x="34682" y="9119"/>
                    <a:pt x="34712" y="9302"/>
                  </a:cubicBezTo>
                  <a:cubicBezTo>
                    <a:pt x="34712" y="9484"/>
                    <a:pt x="34742" y="9545"/>
                    <a:pt x="34834" y="9575"/>
                  </a:cubicBezTo>
                  <a:cubicBezTo>
                    <a:pt x="34848" y="9580"/>
                    <a:pt x="34862" y="9583"/>
                    <a:pt x="34875" y="9583"/>
                  </a:cubicBezTo>
                  <a:cubicBezTo>
                    <a:pt x="34943" y="9583"/>
                    <a:pt x="34986" y="9515"/>
                    <a:pt x="34986" y="9363"/>
                  </a:cubicBezTo>
                  <a:cubicBezTo>
                    <a:pt x="35016" y="9089"/>
                    <a:pt x="35016" y="9089"/>
                    <a:pt x="35168" y="9059"/>
                  </a:cubicBezTo>
                  <a:lnTo>
                    <a:pt x="35290" y="9059"/>
                  </a:lnTo>
                  <a:cubicBezTo>
                    <a:pt x="35381" y="9028"/>
                    <a:pt x="35411" y="9028"/>
                    <a:pt x="35411" y="8815"/>
                  </a:cubicBezTo>
                  <a:cubicBezTo>
                    <a:pt x="35320" y="8785"/>
                    <a:pt x="35259" y="8785"/>
                    <a:pt x="35168" y="8755"/>
                  </a:cubicBezTo>
                  <a:cubicBezTo>
                    <a:pt x="35148" y="8755"/>
                    <a:pt x="35124" y="8758"/>
                    <a:pt x="35100" y="8758"/>
                  </a:cubicBezTo>
                  <a:cubicBezTo>
                    <a:pt x="35053" y="8758"/>
                    <a:pt x="35006" y="8745"/>
                    <a:pt x="34986" y="8663"/>
                  </a:cubicBezTo>
                  <a:cubicBezTo>
                    <a:pt x="34925" y="8512"/>
                    <a:pt x="34834" y="8512"/>
                    <a:pt x="34773" y="8512"/>
                  </a:cubicBezTo>
                  <a:cubicBezTo>
                    <a:pt x="34758" y="8506"/>
                    <a:pt x="34744" y="8504"/>
                    <a:pt x="34732" y="8504"/>
                  </a:cubicBezTo>
                  <a:close/>
                  <a:moveTo>
                    <a:pt x="39849" y="9423"/>
                  </a:moveTo>
                  <a:cubicBezTo>
                    <a:pt x="39819" y="9454"/>
                    <a:pt x="39788" y="9484"/>
                    <a:pt x="39788" y="9515"/>
                  </a:cubicBezTo>
                  <a:cubicBezTo>
                    <a:pt x="39788" y="9545"/>
                    <a:pt x="39819" y="9575"/>
                    <a:pt x="39849" y="9636"/>
                  </a:cubicBezTo>
                  <a:cubicBezTo>
                    <a:pt x="39849" y="9575"/>
                    <a:pt x="39879" y="9545"/>
                    <a:pt x="39879" y="9515"/>
                  </a:cubicBezTo>
                  <a:cubicBezTo>
                    <a:pt x="39879" y="9484"/>
                    <a:pt x="39849" y="9423"/>
                    <a:pt x="39849" y="9423"/>
                  </a:cubicBezTo>
                  <a:close/>
                  <a:moveTo>
                    <a:pt x="33913" y="9138"/>
                  </a:moveTo>
                  <a:cubicBezTo>
                    <a:pt x="33876" y="9138"/>
                    <a:pt x="33844" y="9153"/>
                    <a:pt x="33831" y="9180"/>
                  </a:cubicBezTo>
                  <a:cubicBezTo>
                    <a:pt x="33770" y="9271"/>
                    <a:pt x="33770" y="9393"/>
                    <a:pt x="33800" y="9484"/>
                  </a:cubicBezTo>
                  <a:cubicBezTo>
                    <a:pt x="33831" y="9545"/>
                    <a:pt x="33861" y="9606"/>
                    <a:pt x="33891" y="9636"/>
                  </a:cubicBezTo>
                  <a:cubicBezTo>
                    <a:pt x="33952" y="9697"/>
                    <a:pt x="34013" y="9697"/>
                    <a:pt x="34074" y="9697"/>
                  </a:cubicBezTo>
                  <a:cubicBezTo>
                    <a:pt x="34074" y="9697"/>
                    <a:pt x="34135" y="9697"/>
                    <a:pt x="34135" y="9667"/>
                  </a:cubicBezTo>
                  <a:cubicBezTo>
                    <a:pt x="34165" y="9636"/>
                    <a:pt x="34226" y="9606"/>
                    <a:pt x="34226" y="9545"/>
                  </a:cubicBezTo>
                  <a:cubicBezTo>
                    <a:pt x="34256" y="9484"/>
                    <a:pt x="34195" y="9423"/>
                    <a:pt x="34165" y="9393"/>
                  </a:cubicBezTo>
                  <a:cubicBezTo>
                    <a:pt x="34104" y="9332"/>
                    <a:pt x="34074" y="9271"/>
                    <a:pt x="34043" y="9211"/>
                  </a:cubicBezTo>
                  <a:cubicBezTo>
                    <a:pt x="34010" y="9160"/>
                    <a:pt x="33958" y="9138"/>
                    <a:pt x="33913" y="9138"/>
                  </a:cubicBezTo>
                  <a:close/>
                  <a:moveTo>
                    <a:pt x="42585" y="9545"/>
                  </a:moveTo>
                  <a:cubicBezTo>
                    <a:pt x="42554" y="9545"/>
                    <a:pt x="42554" y="9575"/>
                    <a:pt x="42524" y="9636"/>
                  </a:cubicBezTo>
                  <a:cubicBezTo>
                    <a:pt x="42554" y="9667"/>
                    <a:pt x="42585" y="9697"/>
                    <a:pt x="42585" y="9697"/>
                  </a:cubicBezTo>
                  <a:cubicBezTo>
                    <a:pt x="42615" y="9697"/>
                    <a:pt x="42615" y="9636"/>
                    <a:pt x="42615" y="9606"/>
                  </a:cubicBezTo>
                  <a:cubicBezTo>
                    <a:pt x="42645" y="9606"/>
                    <a:pt x="42585" y="9545"/>
                    <a:pt x="42585" y="9545"/>
                  </a:cubicBezTo>
                  <a:close/>
                  <a:moveTo>
                    <a:pt x="16779" y="9575"/>
                  </a:moveTo>
                  <a:cubicBezTo>
                    <a:pt x="16779" y="9575"/>
                    <a:pt x="16748" y="9606"/>
                    <a:pt x="16718" y="9667"/>
                  </a:cubicBezTo>
                  <a:cubicBezTo>
                    <a:pt x="16748" y="9697"/>
                    <a:pt x="16779" y="9727"/>
                    <a:pt x="16809" y="9727"/>
                  </a:cubicBezTo>
                  <a:cubicBezTo>
                    <a:pt x="16809" y="9727"/>
                    <a:pt x="16839" y="9697"/>
                    <a:pt x="16839" y="9667"/>
                  </a:cubicBezTo>
                  <a:cubicBezTo>
                    <a:pt x="16809" y="9636"/>
                    <a:pt x="16809" y="9575"/>
                    <a:pt x="16779" y="9575"/>
                  </a:cubicBezTo>
                  <a:close/>
                  <a:moveTo>
                    <a:pt x="35536" y="9415"/>
                  </a:moveTo>
                  <a:cubicBezTo>
                    <a:pt x="35534" y="9415"/>
                    <a:pt x="35533" y="9418"/>
                    <a:pt x="35533" y="9423"/>
                  </a:cubicBezTo>
                  <a:cubicBezTo>
                    <a:pt x="35502" y="9423"/>
                    <a:pt x="35472" y="9484"/>
                    <a:pt x="35472" y="9515"/>
                  </a:cubicBezTo>
                  <a:cubicBezTo>
                    <a:pt x="35472" y="9606"/>
                    <a:pt x="35472" y="9667"/>
                    <a:pt x="35502" y="9758"/>
                  </a:cubicBezTo>
                  <a:cubicBezTo>
                    <a:pt x="35502" y="9788"/>
                    <a:pt x="35533" y="9819"/>
                    <a:pt x="35533" y="9819"/>
                  </a:cubicBezTo>
                  <a:cubicBezTo>
                    <a:pt x="35563" y="9819"/>
                    <a:pt x="35594" y="9788"/>
                    <a:pt x="35594" y="9758"/>
                  </a:cubicBezTo>
                  <a:cubicBezTo>
                    <a:pt x="35624" y="9727"/>
                    <a:pt x="35624" y="9667"/>
                    <a:pt x="35624" y="9636"/>
                  </a:cubicBezTo>
                  <a:cubicBezTo>
                    <a:pt x="35594" y="9575"/>
                    <a:pt x="35594" y="9545"/>
                    <a:pt x="35594" y="9515"/>
                  </a:cubicBezTo>
                  <a:cubicBezTo>
                    <a:pt x="35569" y="9465"/>
                    <a:pt x="35544" y="9415"/>
                    <a:pt x="35536" y="9415"/>
                  </a:cubicBezTo>
                  <a:close/>
                  <a:moveTo>
                    <a:pt x="40609" y="7904"/>
                  </a:moveTo>
                  <a:cubicBezTo>
                    <a:pt x="40487" y="7934"/>
                    <a:pt x="40426" y="7995"/>
                    <a:pt x="40426" y="8177"/>
                  </a:cubicBezTo>
                  <a:cubicBezTo>
                    <a:pt x="40426" y="8329"/>
                    <a:pt x="40426" y="8451"/>
                    <a:pt x="40396" y="8572"/>
                  </a:cubicBezTo>
                  <a:cubicBezTo>
                    <a:pt x="40366" y="8603"/>
                    <a:pt x="40366" y="8663"/>
                    <a:pt x="40396" y="8694"/>
                  </a:cubicBezTo>
                  <a:cubicBezTo>
                    <a:pt x="40426" y="8815"/>
                    <a:pt x="40487" y="8967"/>
                    <a:pt x="40578" y="8998"/>
                  </a:cubicBezTo>
                  <a:cubicBezTo>
                    <a:pt x="40633" y="9025"/>
                    <a:pt x="40693" y="9052"/>
                    <a:pt x="40752" y="9052"/>
                  </a:cubicBezTo>
                  <a:cubicBezTo>
                    <a:pt x="40824" y="9052"/>
                    <a:pt x="40893" y="9011"/>
                    <a:pt x="40943" y="8876"/>
                  </a:cubicBezTo>
                  <a:cubicBezTo>
                    <a:pt x="40965" y="8832"/>
                    <a:pt x="40988" y="8804"/>
                    <a:pt x="41022" y="8804"/>
                  </a:cubicBezTo>
                  <a:cubicBezTo>
                    <a:pt x="41034" y="8804"/>
                    <a:pt x="41048" y="8807"/>
                    <a:pt x="41065" y="8815"/>
                  </a:cubicBezTo>
                  <a:cubicBezTo>
                    <a:pt x="41126" y="8937"/>
                    <a:pt x="41186" y="8998"/>
                    <a:pt x="41247" y="9119"/>
                  </a:cubicBezTo>
                  <a:cubicBezTo>
                    <a:pt x="41277" y="9271"/>
                    <a:pt x="41338" y="9302"/>
                    <a:pt x="41429" y="9302"/>
                  </a:cubicBezTo>
                  <a:cubicBezTo>
                    <a:pt x="41460" y="9302"/>
                    <a:pt x="41460" y="9302"/>
                    <a:pt x="41490" y="9332"/>
                  </a:cubicBezTo>
                  <a:cubicBezTo>
                    <a:pt x="41521" y="9363"/>
                    <a:pt x="41551" y="9393"/>
                    <a:pt x="41551" y="9423"/>
                  </a:cubicBezTo>
                  <a:cubicBezTo>
                    <a:pt x="41551" y="9454"/>
                    <a:pt x="41521" y="9515"/>
                    <a:pt x="41490" y="9515"/>
                  </a:cubicBezTo>
                  <a:cubicBezTo>
                    <a:pt x="41460" y="9545"/>
                    <a:pt x="41429" y="9545"/>
                    <a:pt x="41369" y="9575"/>
                  </a:cubicBezTo>
                  <a:cubicBezTo>
                    <a:pt x="41369" y="9575"/>
                    <a:pt x="41338" y="9636"/>
                    <a:pt x="41308" y="9697"/>
                  </a:cubicBezTo>
                  <a:cubicBezTo>
                    <a:pt x="41338" y="9727"/>
                    <a:pt x="41369" y="9788"/>
                    <a:pt x="41399" y="9788"/>
                  </a:cubicBezTo>
                  <a:cubicBezTo>
                    <a:pt x="41409" y="9798"/>
                    <a:pt x="41423" y="9802"/>
                    <a:pt x="41437" y="9802"/>
                  </a:cubicBezTo>
                  <a:cubicBezTo>
                    <a:pt x="41467" y="9802"/>
                    <a:pt x="41500" y="9788"/>
                    <a:pt x="41521" y="9788"/>
                  </a:cubicBezTo>
                  <a:lnTo>
                    <a:pt x="41521" y="9819"/>
                  </a:lnTo>
                  <a:lnTo>
                    <a:pt x="41581" y="9819"/>
                  </a:lnTo>
                  <a:cubicBezTo>
                    <a:pt x="41733" y="9788"/>
                    <a:pt x="41733" y="9758"/>
                    <a:pt x="41733" y="9515"/>
                  </a:cubicBezTo>
                  <a:cubicBezTo>
                    <a:pt x="41733" y="9393"/>
                    <a:pt x="41764" y="9302"/>
                    <a:pt x="41794" y="9211"/>
                  </a:cubicBezTo>
                  <a:cubicBezTo>
                    <a:pt x="41825" y="9150"/>
                    <a:pt x="41855" y="9089"/>
                    <a:pt x="41794" y="8998"/>
                  </a:cubicBezTo>
                  <a:cubicBezTo>
                    <a:pt x="41703" y="8846"/>
                    <a:pt x="41703" y="8815"/>
                    <a:pt x="41764" y="8663"/>
                  </a:cubicBezTo>
                  <a:cubicBezTo>
                    <a:pt x="41825" y="8542"/>
                    <a:pt x="41825" y="8420"/>
                    <a:pt x="41794" y="8299"/>
                  </a:cubicBezTo>
                  <a:cubicBezTo>
                    <a:pt x="41794" y="8256"/>
                    <a:pt x="41764" y="8213"/>
                    <a:pt x="41735" y="8213"/>
                  </a:cubicBezTo>
                  <a:cubicBezTo>
                    <a:pt x="41723" y="8213"/>
                    <a:pt x="41712" y="8220"/>
                    <a:pt x="41703" y="8238"/>
                  </a:cubicBezTo>
                  <a:cubicBezTo>
                    <a:pt x="41642" y="8360"/>
                    <a:pt x="41581" y="8481"/>
                    <a:pt x="41521" y="8603"/>
                  </a:cubicBezTo>
                  <a:cubicBezTo>
                    <a:pt x="41490" y="8633"/>
                    <a:pt x="41460" y="8663"/>
                    <a:pt x="41460" y="8694"/>
                  </a:cubicBezTo>
                  <a:cubicBezTo>
                    <a:pt x="41429" y="8663"/>
                    <a:pt x="41399" y="8603"/>
                    <a:pt x="41369" y="8542"/>
                  </a:cubicBezTo>
                  <a:cubicBezTo>
                    <a:pt x="41369" y="8512"/>
                    <a:pt x="41369" y="8481"/>
                    <a:pt x="41369" y="8451"/>
                  </a:cubicBezTo>
                  <a:cubicBezTo>
                    <a:pt x="41369" y="8329"/>
                    <a:pt x="41338" y="8238"/>
                    <a:pt x="41277" y="8208"/>
                  </a:cubicBezTo>
                  <a:cubicBezTo>
                    <a:pt x="41251" y="8208"/>
                    <a:pt x="41228" y="8205"/>
                    <a:pt x="41206" y="8205"/>
                  </a:cubicBezTo>
                  <a:cubicBezTo>
                    <a:pt x="41152" y="8205"/>
                    <a:pt x="41108" y="8221"/>
                    <a:pt x="41065" y="8329"/>
                  </a:cubicBezTo>
                  <a:cubicBezTo>
                    <a:pt x="41044" y="8434"/>
                    <a:pt x="40994" y="8467"/>
                    <a:pt x="40935" y="8467"/>
                  </a:cubicBezTo>
                  <a:cubicBezTo>
                    <a:pt x="40908" y="8467"/>
                    <a:pt x="40880" y="8460"/>
                    <a:pt x="40852" y="8451"/>
                  </a:cubicBezTo>
                  <a:cubicBezTo>
                    <a:pt x="40791" y="8420"/>
                    <a:pt x="40791" y="8268"/>
                    <a:pt x="40761" y="8147"/>
                  </a:cubicBezTo>
                  <a:cubicBezTo>
                    <a:pt x="40761" y="7964"/>
                    <a:pt x="40700" y="7904"/>
                    <a:pt x="40609" y="7904"/>
                  </a:cubicBezTo>
                  <a:close/>
                  <a:moveTo>
                    <a:pt x="40426" y="9393"/>
                  </a:moveTo>
                  <a:cubicBezTo>
                    <a:pt x="40396" y="9423"/>
                    <a:pt x="40366" y="9515"/>
                    <a:pt x="40335" y="9606"/>
                  </a:cubicBezTo>
                  <a:cubicBezTo>
                    <a:pt x="40396" y="9697"/>
                    <a:pt x="40396" y="9788"/>
                    <a:pt x="40457" y="9819"/>
                  </a:cubicBezTo>
                  <a:cubicBezTo>
                    <a:pt x="40487" y="9834"/>
                    <a:pt x="40518" y="9841"/>
                    <a:pt x="40548" y="9841"/>
                  </a:cubicBezTo>
                  <a:cubicBezTo>
                    <a:pt x="40578" y="9841"/>
                    <a:pt x="40609" y="9834"/>
                    <a:pt x="40639" y="9819"/>
                  </a:cubicBezTo>
                  <a:cubicBezTo>
                    <a:pt x="40670" y="9788"/>
                    <a:pt x="40670" y="9697"/>
                    <a:pt x="40639" y="9636"/>
                  </a:cubicBezTo>
                  <a:cubicBezTo>
                    <a:pt x="40609" y="9575"/>
                    <a:pt x="40578" y="9515"/>
                    <a:pt x="40518" y="9484"/>
                  </a:cubicBezTo>
                  <a:cubicBezTo>
                    <a:pt x="40487" y="9423"/>
                    <a:pt x="40426" y="9393"/>
                    <a:pt x="40426" y="9393"/>
                  </a:cubicBezTo>
                  <a:close/>
                  <a:moveTo>
                    <a:pt x="55715" y="9667"/>
                  </a:moveTo>
                  <a:cubicBezTo>
                    <a:pt x="55655" y="9697"/>
                    <a:pt x="55655" y="9788"/>
                    <a:pt x="55655" y="9849"/>
                  </a:cubicBezTo>
                  <a:cubicBezTo>
                    <a:pt x="55746" y="9788"/>
                    <a:pt x="55746" y="9788"/>
                    <a:pt x="55715" y="9667"/>
                  </a:cubicBezTo>
                  <a:close/>
                  <a:moveTo>
                    <a:pt x="38755" y="9727"/>
                  </a:moveTo>
                  <a:cubicBezTo>
                    <a:pt x="38785" y="9727"/>
                    <a:pt x="38815" y="9788"/>
                    <a:pt x="38846" y="9819"/>
                  </a:cubicBezTo>
                  <a:cubicBezTo>
                    <a:pt x="38815" y="9849"/>
                    <a:pt x="38785" y="9910"/>
                    <a:pt x="38785" y="9910"/>
                  </a:cubicBezTo>
                  <a:cubicBezTo>
                    <a:pt x="38755" y="9910"/>
                    <a:pt x="38724" y="9879"/>
                    <a:pt x="38694" y="9819"/>
                  </a:cubicBezTo>
                  <a:cubicBezTo>
                    <a:pt x="38724" y="9788"/>
                    <a:pt x="38755" y="9727"/>
                    <a:pt x="38755" y="9727"/>
                  </a:cubicBezTo>
                  <a:close/>
                  <a:moveTo>
                    <a:pt x="18177" y="9727"/>
                  </a:moveTo>
                  <a:cubicBezTo>
                    <a:pt x="18146" y="9727"/>
                    <a:pt x="18116" y="9788"/>
                    <a:pt x="18055" y="9849"/>
                  </a:cubicBezTo>
                  <a:cubicBezTo>
                    <a:pt x="18116" y="9910"/>
                    <a:pt x="18146" y="9970"/>
                    <a:pt x="18177" y="9970"/>
                  </a:cubicBezTo>
                  <a:cubicBezTo>
                    <a:pt x="18207" y="9970"/>
                    <a:pt x="18238" y="9910"/>
                    <a:pt x="18238" y="9849"/>
                  </a:cubicBezTo>
                  <a:cubicBezTo>
                    <a:pt x="18238" y="9819"/>
                    <a:pt x="18207" y="9727"/>
                    <a:pt x="18177" y="9727"/>
                  </a:cubicBezTo>
                  <a:close/>
                  <a:moveTo>
                    <a:pt x="14731" y="9693"/>
                  </a:moveTo>
                  <a:cubicBezTo>
                    <a:pt x="14708" y="9693"/>
                    <a:pt x="14681" y="9705"/>
                    <a:pt x="14651" y="9727"/>
                  </a:cubicBezTo>
                  <a:cubicBezTo>
                    <a:pt x="14620" y="9727"/>
                    <a:pt x="14620" y="9788"/>
                    <a:pt x="14620" y="9819"/>
                  </a:cubicBezTo>
                  <a:cubicBezTo>
                    <a:pt x="14620" y="9879"/>
                    <a:pt x="14651" y="9940"/>
                    <a:pt x="14651" y="9940"/>
                  </a:cubicBezTo>
                  <a:cubicBezTo>
                    <a:pt x="14742" y="9970"/>
                    <a:pt x="14803" y="9970"/>
                    <a:pt x="14864" y="10001"/>
                  </a:cubicBezTo>
                  <a:cubicBezTo>
                    <a:pt x="14841" y="9796"/>
                    <a:pt x="14801" y="9693"/>
                    <a:pt x="14731" y="9693"/>
                  </a:cubicBezTo>
                  <a:close/>
                  <a:moveTo>
                    <a:pt x="31726" y="9531"/>
                  </a:moveTo>
                  <a:cubicBezTo>
                    <a:pt x="31699" y="9531"/>
                    <a:pt x="31672" y="9585"/>
                    <a:pt x="31672" y="9667"/>
                  </a:cubicBezTo>
                  <a:cubicBezTo>
                    <a:pt x="31672" y="9697"/>
                    <a:pt x="31672" y="9727"/>
                    <a:pt x="31672" y="9727"/>
                  </a:cubicBezTo>
                  <a:cubicBezTo>
                    <a:pt x="31733" y="9819"/>
                    <a:pt x="31794" y="9940"/>
                    <a:pt x="31855" y="10031"/>
                  </a:cubicBezTo>
                  <a:cubicBezTo>
                    <a:pt x="31864" y="10040"/>
                    <a:pt x="31873" y="10044"/>
                    <a:pt x="31882" y="10044"/>
                  </a:cubicBezTo>
                  <a:cubicBezTo>
                    <a:pt x="31903" y="10044"/>
                    <a:pt x="31925" y="10022"/>
                    <a:pt x="31946" y="10001"/>
                  </a:cubicBezTo>
                  <a:cubicBezTo>
                    <a:pt x="31946" y="9970"/>
                    <a:pt x="31946" y="9879"/>
                    <a:pt x="31946" y="9849"/>
                  </a:cubicBezTo>
                  <a:cubicBezTo>
                    <a:pt x="31885" y="9727"/>
                    <a:pt x="31824" y="9636"/>
                    <a:pt x="31764" y="9575"/>
                  </a:cubicBezTo>
                  <a:cubicBezTo>
                    <a:pt x="31754" y="9545"/>
                    <a:pt x="31740" y="9531"/>
                    <a:pt x="31726" y="9531"/>
                  </a:cubicBezTo>
                  <a:close/>
                  <a:moveTo>
                    <a:pt x="55655" y="9849"/>
                  </a:moveTo>
                  <a:lnTo>
                    <a:pt x="55655" y="9849"/>
                  </a:lnTo>
                  <a:cubicBezTo>
                    <a:pt x="55624" y="9879"/>
                    <a:pt x="55563" y="9879"/>
                    <a:pt x="55533" y="9910"/>
                  </a:cubicBezTo>
                  <a:cubicBezTo>
                    <a:pt x="55533" y="9910"/>
                    <a:pt x="55503" y="10001"/>
                    <a:pt x="55503" y="10062"/>
                  </a:cubicBezTo>
                  <a:cubicBezTo>
                    <a:pt x="55503" y="10092"/>
                    <a:pt x="55563" y="10122"/>
                    <a:pt x="55563" y="10122"/>
                  </a:cubicBezTo>
                  <a:cubicBezTo>
                    <a:pt x="55569" y="10128"/>
                    <a:pt x="55575" y="10131"/>
                    <a:pt x="55581" y="10131"/>
                  </a:cubicBezTo>
                  <a:cubicBezTo>
                    <a:pt x="55604" y="10131"/>
                    <a:pt x="55624" y="10086"/>
                    <a:pt x="55624" y="10062"/>
                  </a:cubicBezTo>
                  <a:cubicBezTo>
                    <a:pt x="55655" y="10001"/>
                    <a:pt x="55655" y="9940"/>
                    <a:pt x="55655" y="9849"/>
                  </a:cubicBezTo>
                  <a:close/>
                  <a:moveTo>
                    <a:pt x="45533" y="9940"/>
                  </a:moveTo>
                  <a:cubicBezTo>
                    <a:pt x="45502" y="9940"/>
                    <a:pt x="45472" y="10001"/>
                    <a:pt x="45472" y="10031"/>
                  </a:cubicBezTo>
                  <a:cubicBezTo>
                    <a:pt x="45472" y="10062"/>
                    <a:pt x="45502" y="10092"/>
                    <a:pt x="45533" y="10153"/>
                  </a:cubicBezTo>
                  <a:cubicBezTo>
                    <a:pt x="45563" y="10092"/>
                    <a:pt x="45563" y="10031"/>
                    <a:pt x="45563" y="10001"/>
                  </a:cubicBezTo>
                  <a:cubicBezTo>
                    <a:pt x="45563" y="9970"/>
                    <a:pt x="45533" y="9940"/>
                    <a:pt x="45533" y="9940"/>
                  </a:cubicBezTo>
                  <a:close/>
                  <a:moveTo>
                    <a:pt x="48117" y="10092"/>
                  </a:moveTo>
                  <a:cubicBezTo>
                    <a:pt x="48117" y="10122"/>
                    <a:pt x="48086" y="10122"/>
                    <a:pt x="48086" y="10153"/>
                  </a:cubicBezTo>
                  <a:lnTo>
                    <a:pt x="48117" y="10153"/>
                  </a:lnTo>
                  <a:cubicBezTo>
                    <a:pt x="48117" y="10153"/>
                    <a:pt x="48117" y="10122"/>
                    <a:pt x="48117" y="10122"/>
                  </a:cubicBezTo>
                  <a:cubicBezTo>
                    <a:pt x="48117" y="10122"/>
                    <a:pt x="48117" y="10122"/>
                    <a:pt x="48117" y="10092"/>
                  </a:cubicBezTo>
                  <a:close/>
                  <a:moveTo>
                    <a:pt x="44834" y="9940"/>
                  </a:moveTo>
                  <a:cubicBezTo>
                    <a:pt x="44773" y="9940"/>
                    <a:pt x="44712" y="9940"/>
                    <a:pt x="44712" y="10062"/>
                  </a:cubicBezTo>
                  <a:cubicBezTo>
                    <a:pt x="44712" y="10183"/>
                    <a:pt x="44773" y="10183"/>
                    <a:pt x="44834" y="10183"/>
                  </a:cubicBezTo>
                  <a:cubicBezTo>
                    <a:pt x="44834" y="10183"/>
                    <a:pt x="44864" y="10183"/>
                    <a:pt x="44895" y="10153"/>
                  </a:cubicBezTo>
                  <a:cubicBezTo>
                    <a:pt x="44925" y="10122"/>
                    <a:pt x="44925" y="10092"/>
                    <a:pt x="44925" y="10062"/>
                  </a:cubicBezTo>
                  <a:cubicBezTo>
                    <a:pt x="44925" y="10031"/>
                    <a:pt x="44895" y="9970"/>
                    <a:pt x="44895" y="9940"/>
                  </a:cubicBezTo>
                  <a:close/>
                  <a:moveTo>
                    <a:pt x="32979" y="10031"/>
                  </a:moveTo>
                  <a:cubicBezTo>
                    <a:pt x="32949" y="10062"/>
                    <a:pt x="32949" y="10092"/>
                    <a:pt x="32919" y="10153"/>
                  </a:cubicBezTo>
                  <a:cubicBezTo>
                    <a:pt x="32949" y="10183"/>
                    <a:pt x="32979" y="10214"/>
                    <a:pt x="33010" y="10214"/>
                  </a:cubicBezTo>
                  <a:cubicBezTo>
                    <a:pt x="33010" y="10214"/>
                    <a:pt x="33040" y="10153"/>
                    <a:pt x="33040" y="10092"/>
                  </a:cubicBezTo>
                  <a:cubicBezTo>
                    <a:pt x="33040" y="10092"/>
                    <a:pt x="33010" y="10031"/>
                    <a:pt x="32979" y="10031"/>
                  </a:cubicBezTo>
                  <a:close/>
                  <a:moveTo>
                    <a:pt x="38360" y="7326"/>
                  </a:moveTo>
                  <a:cubicBezTo>
                    <a:pt x="38329" y="7387"/>
                    <a:pt x="38299" y="7417"/>
                    <a:pt x="38299" y="7448"/>
                  </a:cubicBezTo>
                  <a:cubicBezTo>
                    <a:pt x="38208" y="7660"/>
                    <a:pt x="38116" y="7904"/>
                    <a:pt x="38025" y="8116"/>
                  </a:cubicBezTo>
                  <a:cubicBezTo>
                    <a:pt x="37995" y="8208"/>
                    <a:pt x="37995" y="8268"/>
                    <a:pt x="38056" y="8329"/>
                  </a:cubicBezTo>
                  <a:cubicBezTo>
                    <a:pt x="38072" y="8345"/>
                    <a:pt x="38103" y="8353"/>
                    <a:pt x="38142" y="8353"/>
                  </a:cubicBezTo>
                  <a:cubicBezTo>
                    <a:pt x="38248" y="8353"/>
                    <a:pt x="38406" y="8297"/>
                    <a:pt x="38451" y="8208"/>
                  </a:cubicBezTo>
                  <a:cubicBezTo>
                    <a:pt x="38481" y="8116"/>
                    <a:pt x="38511" y="8086"/>
                    <a:pt x="38572" y="8056"/>
                  </a:cubicBezTo>
                  <a:cubicBezTo>
                    <a:pt x="38593" y="8056"/>
                    <a:pt x="38613" y="8052"/>
                    <a:pt x="38632" y="8052"/>
                  </a:cubicBezTo>
                  <a:cubicBezTo>
                    <a:pt x="38670" y="8052"/>
                    <a:pt x="38704" y="8066"/>
                    <a:pt x="38724" y="8147"/>
                  </a:cubicBezTo>
                  <a:cubicBezTo>
                    <a:pt x="38755" y="8238"/>
                    <a:pt x="38694" y="8299"/>
                    <a:pt x="38663" y="8329"/>
                  </a:cubicBezTo>
                  <a:cubicBezTo>
                    <a:pt x="38633" y="8451"/>
                    <a:pt x="38633" y="8512"/>
                    <a:pt x="38724" y="8572"/>
                  </a:cubicBezTo>
                  <a:cubicBezTo>
                    <a:pt x="38755" y="8603"/>
                    <a:pt x="38785" y="8603"/>
                    <a:pt x="38815" y="8603"/>
                  </a:cubicBezTo>
                  <a:cubicBezTo>
                    <a:pt x="38907" y="8663"/>
                    <a:pt x="38967" y="8815"/>
                    <a:pt x="38967" y="8967"/>
                  </a:cubicBezTo>
                  <a:cubicBezTo>
                    <a:pt x="38967" y="9089"/>
                    <a:pt x="38937" y="9119"/>
                    <a:pt x="38815" y="9150"/>
                  </a:cubicBezTo>
                  <a:cubicBezTo>
                    <a:pt x="38755" y="9150"/>
                    <a:pt x="38694" y="9211"/>
                    <a:pt x="38663" y="9332"/>
                  </a:cubicBezTo>
                  <a:cubicBezTo>
                    <a:pt x="38603" y="9454"/>
                    <a:pt x="38511" y="9575"/>
                    <a:pt x="38451" y="9697"/>
                  </a:cubicBezTo>
                  <a:cubicBezTo>
                    <a:pt x="38390" y="9788"/>
                    <a:pt x="38360" y="9879"/>
                    <a:pt x="38299" y="10001"/>
                  </a:cubicBezTo>
                  <a:cubicBezTo>
                    <a:pt x="38238" y="10122"/>
                    <a:pt x="38268" y="10214"/>
                    <a:pt x="38360" y="10244"/>
                  </a:cubicBezTo>
                  <a:cubicBezTo>
                    <a:pt x="38390" y="10274"/>
                    <a:pt x="38390" y="10274"/>
                    <a:pt x="38420" y="10274"/>
                  </a:cubicBezTo>
                  <a:cubicBezTo>
                    <a:pt x="38724" y="10244"/>
                    <a:pt x="39028" y="10183"/>
                    <a:pt x="39332" y="10153"/>
                  </a:cubicBezTo>
                  <a:cubicBezTo>
                    <a:pt x="39363" y="10153"/>
                    <a:pt x="39393" y="10122"/>
                    <a:pt x="39423" y="10092"/>
                  </a:cubicBezTo>
                  <a:lnTo>
                    <a:pt x="39423" y="10031"/>
                  </a:lnTo>
                  <a:cubicBezTo>
                    <a:pt x="39393" y="10001"/>
                    <a:pt x="39332" y="9970"/>
                    <a:pt x="39302" y="9940"/>
                  </a:cubicBezTo>
                  <a:cubicBezTo>
                    <a:pt x="39241" y="9940"/>
                    <a:pt x="39180" y="9940"/>
                    <a:pt x="39150" y="9910"/>
                  </a:cubicBezTo>
                  <a:cubicBezTo>
                    <a:pt x="38998" y="9910"/>
                    <a:pt x="38967" y="9727"/>
                    <a:pt x="39028" y="9545"/>
                  </a:cubicBezTo>
                  <a:cubicBezTo>
                    <a:pt x="39028" y="9484"/>
                    <a:pt x="39089" y="9454"/>
                    <a:pt x="39119" y="9423"/>
                  </a:cubicBezTo>
                  <a:cubicBezTo>
                    <a:pt x="39180" y="9393"/>
                    <a:pt x="39241" y="9363"/>
                    <a:pt x="39271" y="9241"/>
                  </a:cubicBezTo>
                  <a:cubicBezTo>
                    <a:pt x="39271" y="9211"/>
                    <a:pt x="39302" y="9180"/>
                    <a:pt x="39302" y="9150"/>
                  </a:cubicBezTo>
                  <a:cubicBezTo>
                    <a:pt x="39363" y="9089"/>
                    <a:pt x="39423" y="9059"/>
                    <a:pt x="39393" y="8937"/>
                  </a:cubicBezTo>
                  <a:cubicBezTo>
                    <a:pt x="39363" y="8876"/>
                    <a:pt x="39302" y="8876"/>
                    <a:pt x="39241" y="8846"/>
                  </a:cubicBezTo>
                  <a:cubicBezTo>
                    <a:pt x="39119" y="8815"/>
                    <a:pt x="39089" y="8785"/>
                    <a:pt x="39089" y="8603"/>
                  </a:cubicBezTo>
                  <a:cubicBezTo>
                    <a:pt x="39089" y="8390"/>
                    <a:pt x="39119" y="8329"/>
                    <a:pt x="39211" y="8299"/>
                  </a:cubicBezTo>
                  <a:cubicBezTo>
                    <a:pt x="39332" y="8299"/>
                    <a:pt x="39423" y="8268"/>
                    <a:pt x="39515" y="8268"/>
                  </a:cubicBezTo>
                  <a:cubicBezTo>
                    <a:pt x="39515" y="8116"/>
                    <a:pt x="39454" y="8025"/>
                    <a:pt x="39363" y="7995"/>
                  </a:cubicBezTo>
                  <a:cubicBezTo>
                    <a:pt x="39332" y="7995"/>
                    <a:pt x="39241" y="7964"/>
                    <a:pt x="39241" y="7904"/>
                  </a:cubicBezTo>
                  <a:cubicBezTo>
                    <a:pt x="39150" y="7752"/>
                    <a:pt x="39059" y="7752"/>
                    <a:pt x="38967" y="7752"/>
                  </a:cubicBezTo>
                  <a:lnTo>
                    <a:pt x="38724" y="7752"/>
                  </a:lnTo>
                  <a:cubicBezTo>
                    <a:pt x="38694" y="7752"/>
                    <a:pt x="38663" y="7752"/>
                    <a:pt x="38633" y="7721"/>
                  </a:cubicBezTo>
                  <a:cubicBezTo>
                    <a:pt x="38542" y="7600"/>
                    <a:pt x="38451" y="7478"/>
                    <a:pt x="38360" y="7326"/>
                  </a:cubicBezTo>
                  <a:close/>
                  <a:moveTo>
                    <a:pt x="16535" y="10092"/>
                  </a:moveTo>
                  <a:cubicBezTo>
                    <a:pt x="16505" y="10122"/>
                    <a:pt x="16444" y="10122"/>
                    <a:pt x="16414" y="10153"/>
                  </a:cubicBezTo>
                  <a:cubicBezTo>
                    <a:pt x="16414" y="10153"/>
                    <a:pt x="16383" y="10214"/>
                    <a:pt x="16383" y="10244"/>
                  </a:cubicBezTo>
                  <a:cubicBezTo>
                    <a:pt x="16383" y="10274"/>
                    <a:pt x="16414" y="10335"/>
                    <a:pt x="16414" y="10335"/>
                  </a:cubicBezTo>
                  <a:cubicBezTo>
                    <a:pt x="16505" y="10335"/>
                    <a:pt x="16596" y="10335"/>
                    <a:pt x="16657" y="10305"/>
                  </a:cubicBezTo>
                  <a:cubicBezTo>
                    <a:pt x="16718" y="10274"/>
                    <a:pt x="16687" y="10153"/>
                    <a:pt x="16657" y="10153"/>
                  </a:cubicBezTo>
                  <a:cubicBezTo>
                    <a:pt x="16627" y="10122"/>
                    <a:pt x="16596" y="10122"/>
                    <a:pt x="16535" y="10092"/>
                  </a:cubicBezTo>
                  <a:close/>
                  <a:moveTo>
                    <a:pt x="30669" y="10153"/>
                  </a:moveTo>
                  <a:cubicBezTo>
                    <a:pt x="30669" y="10153"/>
                    <a:pt x="30639" y="10214"/>
                    <a:pt x="30639" y="10244"/>
                  </a:cubicBezTo>
                  <a:cubicBezTo>
                    <a:pt x="30639" y="10274"/>
                    <a:pt x="30669" y="10335"/>
                    <a:pt x="30700" y="10335"/>
                  </a:cubicBezTo>
                  <a:cubicBezTo>
                    <a:pt x="30700" y="10335"/>
                    <a:pt x="30730" y="10305"/>
                    <a:pt x="30730" y="10244"/>
                  </a:cubicBezTo>
                  <a:cubicBezTo>
                    <a:pt x="30730" y="10214"/>
                    <a:pt x="30700" y="10153"/>
                    <a:pt x="30669" y="10153"/>
                  </a:cubicBezTo>
                  <a:close/>
                  <a:moveTo>
                    <a:pt x="28967" y="10274"/>
                  </a:moveTo>
                  <a:cubicBezTo>
                    <a:pt x="28967" y="10305"/>
                    <a:pt x="28967" y="10335"/>
                    <a:pt x="28967" y="10366"/>
                  </a:cubicBezTo>
                  <a:cubicBezTo>
                    <a:pt x="28967" y="10396"/>
                    <a:pt x="28967" y="10396"/>
                    <a:pt x="28998" y="10396"/>
                  </a:cubicBezTo>
                  <a:cubicBezTo>
                    <a:pt x="28998" y="10366"/>
                    <a:pt x="28998" y="10335"/>
                    <a:pt x="28998" y="10335"/>
                  </a:cubicBezTo>
                  <a:cubicBezTo>
                    <a:pt x="28998" y="10305"/>
                    <a:pt x="28998" y="10305"/>
                    <a:pt x="28967" y="10274"/>
                  </a:cubicBezTo>
                  <a:close/>
                  <a:moveTo>
                    <a:pt x="34955" y="10244"/>
                  </a:moveTo>
                  <a:cubicBezTo>
                    <a:pt x="34955" y="10244"/>
                    <a:pt x="34925" y="10274"/>
                    <a:pt x="34894" y="10335"/>
                  </a:cubicBezTo>
                  <a:cubicBezTo>
                    <a:pt x="34925" y="10366"/>
                    <a:pt x="34955" y="10426"/>
                    <a:pt x="34986" y="10426"/>
                  </a:cubicBezTo>
                  <a:cubicBezTo>
                    <a:pt x="34986" y="10396"/>
                    <a:pt x="35016" y="10335"/>
                    <a:pt x="35016" y="10305"/>
                  </a:cubicBezTo>
                  <a:cubicBezTo>
                    <a:pt x="35016" y="10274"/>
                    <a:pt x="34986" y="10244"/>
                    <a:pt x="34955" y="10244"/>
                  </a:cubicBezTo>
                  <a:close/>
                  <a:moveTo>
                    <a:pt x="24590" y="10244"/>
                  </a:moveTo>
                  <a:cubicBezTo>
                    <a:pt x="24590" y="10305"/>
                    <a:pt x="24560" y="10335"/>
                    <a:pt x="24560" y="10366"/>
                  </a:cubicBezTo>
                  <a:cubicBezTo>
                    <a:pt x="24560" y="10396"/>
                    <a:pt x="24590" y="10426"/>
                    <a:pt x="24621" y="10426"/>
                  </a:cubicBezTo>
                  <a:cubicBezTo>
                    <a:pt x="24621" y="10432"/>
                    <a:pt x="24622" y="10435"/>
                    <a:pt x="24624" y="10435"/>
                  </a:cubicBezTo>
                  <a:cubicBezTo>
                    <a:pt x="24631" y="10435"/>
                    <a:pt x="24651" y="10390"/>
                    <a:pt x="24651" y="10366"/>
                  </a:cubicBezTo>
                  <a:cubicBezTo>
                    <a:pt x="24651" y="10335"/>
                    <a:pt x="24621" y="10305"/>
                    <a:pt x="24590" y="10244"/>
                  </a:cubicBezTo>
                  <a:close/>
                  <a:moveTo>
                    <a:pt x="6717" y="10145"/>
                  </a:moveTo>
                  <a:cubicBezTo>
                    <a:pt x="6708" y="10145"/>
                    <a:pt x="6698" y="10147"/>
                    <a:pt x="6687" y="10153"/>
                  </a:cubicBezTo>
                  <a:cubicBezTo>
                    <a:pt x="6657" y="10153"/>
                    <a:pt x="6657" y="10244"/>
                    <a:pt x="6657" y="10274"/>
                  </a:cubicBezTo>
                  <a:cubicBezTo>
                    <a:pt x="6657" y="10335"/>
                    <a:pt x="6687" y="10366"/>
                    <a:pt x="6718" y="10457"/>
                  </a:cubicBezTo>
                  <a:cubicBezTo>
                    <a:pt x="6748" y="10366"/>
                    <a:pt x="6778" y="10335"/>
                    <a:pt x="6778" y="10274"/>
                  </a:cubicBezTo>
                  <a:cubicBezTo>
                    <a:pt x="6778" y="10199"/>
                    <a:pt x="6758" y="10145"/>
                    <a:pt x="6717" y="10145"/>
                  </a:cubicBezTo>
                  <a:close/>
                  <a:moveTo>
                    <a:pt x="9149" y="10335"/>
                  </a:moveTo>
                  <a:cubicBezTo>
                    <a:pt x="9149" y="10335"/>
                    <a:pt x="9119" y="10396"/>
                    <a:pt x="9119" y="10426"/>
                  </a:cubicBezTo>
                  <a:cubicBezTo>
                    <a:pt x="9149" y="10457"/>
                    <a:pt x="9180" y="10457"/>
                    <a:pt x="9180" y="10457"/>
                  </a:cubicBezTo>
                  <a:cubicBezTo>
                    <a:pt x="9180" y="10457"/>
                    <a:pt x="9210" y="10426"/>
                    <a:pt x="9210" y="10396"/>
                  </a:cubicBezTo>
                  <a:cubicBezTo>
                    <a:pt x="9180" y="10366"/>
                    <a:pt x="9180" y="10335"/>
                    <a:pt x="9149" y="10335"/>
                  </a:cubicBezTo>
                  <a:close/>
                  <a:moveTo>
                    <a:pt x="15008" y="9987"/>
                  </a:moveTo>
                  <a:cubicBezTo>
                    <a:pt x="14958" y="9987"/>
                    <a:pt x="14904" y="10001"/>
                    <a:pt x="14864" y="10001"/>
                  </a:cubicBezTo>
                  <a:cubicBezTo>
                    <a:pt x="14894" y="10122"/>
                    <a:pt x="14894" y="10244"/>
                    <a:pt x="14924" y="10366"/>
                  </a:cubicBezTo>
                  <a:cubicBezTo>
                    <a:pt x="14945" y="10447"/>
                    <a:pt x="14992" y="10487"/>
                    <a:pt x="15039" y="10487"/>
                  </a:cubicBezTo>
                  <a:cubicBezTo>
                    <a:pt x="15063" y="10487"/>
                    <a:pt x="15087" y="10477"/>
                    <a:pt x="15107" y="10457"/>
                  </a:cubicBezTo>
                  <a:cubicBezTo>
                    <a:pt x="15168" y="10426"/>
                    <a:pt x="15198" y="10335"/>
                    <a:pt x="15198" y="10214"/>
                  </a:cubicBezTo>
                  <a:cubicBezTo>
                    <a:pt x="15168" y="10062"/>
                    <a:pt x="15137" y="10001"/>
                    <a:pt x="15076" y="10001"/>
                  </a:cubicBezTo>
                  <a:cubicBezTo>
                    <a:pt x="15056" y="9991"/>
                    <a:pt x="15032" y="9987"/>
                    <a:pt x="15008" y="9987"/>
                  </a:cubicBezTo>
                  <a:close/>
                  <a:moveTo>
                    <a:pt x="34043" y="10214"/>
                  </a:moveTo>
                  <a:cubicBezTo>
                    <a:pt x="33983" y="10214"/>
                    <a:pt x="33952" y="10244"/>
                    <a:pt x="33891" y="10274"/>
                  </a:cubicBezTo>
                  <a:cubicBezTo>
                    <a:pt x="33891" y="10305"/>
                    <a:pt x="33861" y="10366"/>
                    <a:pt x="33861" y="10396"/>
                  </a:cubicBezTo>
                  <a:cubicBezTo>
                    <a:pt x="33861" y="10426"/>
                    <a:pt x="33891" y="10457"/>
                    <a:pt x="33922" y="10487"/>
                  </a:cubicBezTo>
                  <a:cubicBezTo>
                    <a:pt x="33922" y="10497"/>
                    <a:pt x="33925" y="10501"/>
                    <a:pt x="33931" y="10501"/>
                  </a:cubicBezTo>
                  <a:cubicBezTo>
                    <a:pt x="33942" y="10501"/>
                    <a:pt x="33962" y="10487"/>
                    <a:pt x="33983" y="10487"/>
                  </a:cubicBezTo>
                  <a:lnTo>
                    <a:pt x="34074" y="10487"/>
                  </a:lnTo>
                  <a:cubicBezTo>
                    <a:pt x="34104" y="10457"/>
                    <a:pt x="34135" y="10426"/>
                    <a:pt x="34104" y="10335"/>
                  </a:cubicBezTo>
                  <a:cubicBezTo>
                    <a:pt x="34104" y="10274"/>
                    <a:pt x="34074" y="10214"/>
                    <a:pt x="34043" y="10214"/>
                  </a:cubicBezTo>
                  <a:close/>
                  <a:moveTo>
                    <a:pt x="32213" y="10383"/>
                  </a:moveTo>
                  <a:cubicBezTo>
                    <a:pt x="32202" y="10383"/>
                    <a:pt x="32180" y="10405"/>
                    <a:pt x="32159" y="10426"/>
                  </a:cubicBezTo>
                  <a:cubicBezTo>
                    <a:pt x="32189" y="10487"/>
                    <a:pt x="32189" y="10518"/>
                    <a:pt x="32220" y="10518"/>
                  </a:cubicBezTo>
                  <a:cubicBezTo>
                    <a:pt x="32220" y="10518"/>
                    <a:pt x="32250" y="10487"/>
                    <a:pt x="32250" y="10457"/>
                  </a:cubicBezTo>
                  <a:cubicBezTo>
                    <a:pt x="32250" y="10426"/>
                    <a:pt x="32220" y="10396"/>
                    <a:pt x="32220" y="10396"/>
                  </a:cubicBezTo>
                  <a:cubicBezTo>
                    <a:pt x="32220" y="10387"/>
                    <a:pt x="32217" y="10383"/>
                    <a:pt x="32213" y="10383"/>
                  </a:cubicBezTo>
                  <a:close/>
                  <a:moveTo>
                    <a:pt x="42341" y="10426"/>
                  </a:moveTo>
                  <a:cubicBezTo>
                    <a:pt x="42341" y="10426"/>
                    <a:pt x="42311" y="10457"/>
                    <a:pt x="42311" y="10457"/>
                  </a:cubicBezTo>
                  <a:cubicBezTo>
                    <a:pt x="42311" y="10487"/>
                    <a:pt x="42341" y="10518"/>
                    <a:pt x="42341" y="10518"/>
                  </a:cubicBezTo>
                  <a:cubicBezTo>
                    <a:pt x="42341" y="10518"/>
                    <a:pt x="42341" y="10487"/>
                    <a:pt x="42372" y="10487"/>
                  </a:cubicBezTo>
                  <a:cubicBezTo>
                    <a:pt x="42341" y="10457"/>
                    <a:pt x="42341" y="10426"/>
                    <a:pt x="42341" y="10426"/>
                  </a:cubicBezTo>
                  <a:close/>
                  <a:moveTo>
                    <a:pt x="8733" y="10293"/>
                  </a:moveTo>
                  <a:cubicBezTo>
                    <a:pt x="8722" y="10293"/>
                    <a:pt x="8709" y="10297"/>
                    <a:pt x="8693" y="10305"/>
                  </a:cubicBezTo>
                  <a:cubicBezTo>
                    <a:pt x="8633" y="10305"/>
                    <a:pt x="8602" y="10335"/>
                    <a:pt x="8541" y="10366"/>
                  </a:cubicBezTo>
                  <a:cubicBezTo>
                    <a:pt x="8511" y="10366"/>
                    <a:pt x="8511" y="10426"/>
                    <a:pt x="8511" y="10457"/>
                  </a:cubicBezTo>
                  <a:cubicBezTo>
                    <a:pt x="8511" y="10487"/>
                    <a:pt x="8541" y="10518"/>
                    <a:pt x="8541" y="10548"/>
                  </a:cubicBezTo>
                  <a:cubicBezTo>
                    <a:pt x="8602" y="10578"/>
                    <a:pt x="8633" y="10578"/>
                    <a:pt x="8663" y="10578"/>
                  </a:cubicBezTo>
                  <a:lnTo>
                    <a:pt x="8724" y="10578"/>
                  </a:lnTo>
                  <a:cubicBezTo>
                    <a:pt x="8754" y="10548"/>
                    <a:pt x="8815" y="10518"/>
                    <a:pt x="8784" y="10396"/>
                  </a:cubicBezTo>
                  <a:cubicBezTo>
                    <a:pt x="8784" y="10328"/>
                    <a:pt x="8767" y="10293"/>
                    <a:pt x="8733" y="10293"/>
                  </a:cubicBezTo>
                  <a:close/>
                  <a:moveTo>
                    <a:pt x="32500" y="9814"/>
                  </a:moveTo>
                  <a:cubicBezTo>
                    <a:pt x="32482" y="9814"/>
                    <a:pt x="32461" y="9837"/>
                    <a:pt x="32432" y="9879"/>
                  </a:cubicBezTo>
                  <a:cubicBezTo>
                    <a:pt x="32402" y="9910"/>
                    <a:pt x="32402" y="9970"/>
                    <a:pt x="32372" y="10001"/>
                  </a:cubicBezTo>
                  <a:cubicBezTo>
                    <a:pt x="32341" y="10062"/>
                    <a:pt x="32280" y="10092"/>
                    <a:pt x="32311" y="10183"/>
                  </a:cubicBezTo>
                  <a:cubicBezTo>
                    <a:pt x="32341" y="10244"/>
                    <a:pt x="32372" y="10274"/>
                    <a:pt x="32402" y="10305"/>
                  </a:cubicBezTo>
                  <a:cubicBezTo>
                    <a:pt x="32493" y="10335"/>
                    <a:pt x="32554" y="10366"/>
                    <a:pt x="32615" y="10487"/>
                  </a:cubicBezTo>
                  <a:cubicBezTo>
                    <a:pt x="32615" y="10518"/>
                    <a:pt x="32645" y="10548"/>
                    <a:pt x="32676" y="10578"/>
                  </a:cubicBezTo>
                  <a:cubicBezTo>
                    <a:pt x="32706" y="10518"/>
                    <a:pt x="32736" y="10518"/>
                    <a:pt x="32736" y="10457"/>
                  </a:cubicBezTo>
                  <a:cubicBezTo>
                    <a:pt x="32736" y="10426"/>
                    <a:pt x="32736" y="10335"/>
                    <a:pt x="32706" y="10335"/>
                  </a:cubicBezTo>
                  <a:cubicBezTo>
                    <a:pt x="32615" y="10274"/>
                    <a:pt x="32584" y="10122"/>
                    <a:pt x="32584" y="9970"/>
                  </a:cubicBezTo>
                  <a:cubicBezTo>
                    <a:pt x="32584" y="9940"/>
                    <a:pt x="32554" y="9910"/>
                    <a:pt x="32554" y="9910"/>
                  </a:cubicBezTo>
                  <a:cubicBezTo>
                    <a:pt x="32538" y="9845"/>
                    <a:pt x="32521" y="9814"/>
                    <a:pt x="32500" y="9814"/>
                  </a:cubicBezTo>
                  <a:close/>
                  <a:moveTo>
                    <a:pt x="15441" y="10457"/>
                  </a:moveTo>
                  <a:cubicBezTo>
                    <a:pt x="15441" y="10457"/>
                    <a:pt x="15411" y="10487"/>
                    <a:pt x="15380" y="10518"/>
                  </a:cubicBezTo>
                  <a:cubicBezTo>
                    <a:pt x="15411" y="10548"/>
                    <a:pt x="15441" y="10609"/>
                    <a:pt x="15472" y="10609"/>
                  </a:cubicBezTo>
                  <a:cubicBezTo>
                    <a:pt x="15472" y="10609"/>
                    <a:pt x="15502" y="10548"/>
                    <a:pt x="15502" y="10518"/>
                  </a:cubicBezTo>
                  <a:cubicBezTo>
                    <a:pt x="15472" y="10487"/>
                    <a:pt x="15472" y="10457"/>
                    <a:pt x="15441" y="10457"/>
                  </a:cubicBezTo>
                  <a:close/>
                  <a:moveTo>
                    <a:pt x="35897" y="10457"/>
                  </a:moveTo>
                  <a:cubicBezTo>
                    <a:pt x="35867" y="10457"/>
                    <a:pt x="35867" y="10487"/>
                    <a:pt x="35837" y="10548"/>
                  </a:cubicBezTo>
                  <a:cubicBezTo>
                    <a:pt x="35867" y="10578"/>
                    <a:pt x="35897" y="10609"/>
                    <a:pt x="35897" y="10609"/>
                  </a:cubicBezTo>
                  <a:cubicBezTo>
                    <a:pt x="35928" y="10609"/>
                    <a:pt x="35928" y="10578"/>
                    <a:pt x="35958" y="10518"/>
                  </a:cubicBezTo>
                  <a:cubicBezTo>
                    <a:pt x="35928" y="10487"/>
                    <a:pt x="35897" y="10457"/>
                    <a:pt x="35897" y="10457"/>
                  </a:cubicBezTo>
                  <a:close/>
                  <a:moveTo>
                    <a:pt x="55290" y="10457"/>
                  </a:moveTo>
                  <a:cubicBezTo>
                    <a:pt x="55260" y="10518"/>
                    <a:pt x="55260" y="10548"/>
                    <a:pt x="55260" y="10578"/>
                  </a:cubicBezTo>
                  <a:cubicBezTo>
                    <a:pt x="55260" y="10609"/>
                    <a:pt x="55290" y="10609"/>
                    <a:pt x="55320" y="10639"/>
                  </a:cubicBezTo>
                  <a:cubicBezTo>
                    <a:pt x="55320" y="10609"/>
                    <a:pt x="55320" y="10578"/>
                    <a:pt x="55320" y="10548"/>
                  </a:cubicBezTo>
                  <a:cubicBezTo>
                    <a:pt x="55320" y="10518"/>
                    <a:pt x="55320" y="10487"/>
                    <a:pt x="55290" y="10457"/>
                  </a:cubicBezTo>
                  <a:close/>
                  <a:moveTo>
                    <a:pt x="41977" y="9819"/>
                  </a:moveTo>
                  <a:cubicBezTo>
                    <a:pt x="41946" y="9819"/>
                    <a:pt x="41916" y="9879"/>
                    <a:pt x="41916" y="9970"/>
                  </a:cubicBezTo>
                  <a:cubicBezTo>
                    <a:pt x="41916" y="10001"/>
                    <a:pt x="41916" y="10031"/>
                    <a:pt x="41916" y="10031"/>
                  </a:cubicBezTo>
                  <a:cubicBezTo>
                    <a:pt x="41946" y="10214"/>
                    <a:pt x="41946" y="10335"/>
                    <a:pt x="41855" y="10426"/>
                  </a:cubicBezTo>
                  <a:cubicBezTo>
                    <a:pt x="41794" y="10487"/>
                    <a:pt x="41825" y="10578"/>
                    <a:pt x="41885" y="10639"/>
                  </a:cubicBezTo>
                  <a:cubicBezTo>
                    <a:pt x="41909" y="10651"/>
                    <a:pt x="41932" y="10657"/>
                    <a:pt x="41953" y="10657"/>
                  </a:cubicBezTo>
                  <a:cubicBezTo>
                    <a:pt x="42039" y="10657"/>
                    <a:pt x="42098" y="10555"/>
                    <a:pt x="42098" y="10335"/>
                  </a:cubicBezTo>
                  <a:cubicBezTo>
                    <a:pt x="42098" y="10305"/>
                    <a:pt x="42098" y="10274"/>
                    <a:pt x="42098" y="10214"/>
                  </a:cubicBezTo>
                  <a:cubicBezTo>
                    <a:pt x="42098" y="10122"/>
                    <a:pt x="42068" y="10062"/>
                    <a:pt x="42068" y="9970"/>
                  </a:cubicBezTo>
                  <a:cubicBezTo>
                    <a:pt x="42068" y="9879"/>
                    <a:pt x="42037" y="9819"/>
                    <a:pt x="41977" y="9819"/>
                  </a:cubicBezTo>
                  <a:close/>
                  <a:moveTo>
                    <a:pt x="5806" y="10518"/>
                  </a:moveTo>
                  <a:cubicBezTo>
                    <a:pt x="5806" y="10518"/>
                    <a:pt x="5775" y="10578"/>
                    <a:pt x="5745" y="10609"/>
                  </a:cubicBezTo>
                  <a:cubicBezTo>
                    <a:pt x="5775" y="10639"/>
                    <a:pt x="5806" y="10670"/>
                    <a:pt x="5806" y="10700"/>
                  </a:cubicBezTo>
                  <a:cubicBezTo>
                    <a:pt x="5836" y="10700"/>
                    <a:pt x="5867" y="10609"/>
                    <a:pt x="5867" y="10609"/>
                  </a:cubicBezTo>
                  <a:cubicBezTo>
                    <a:pt x="5836" y="10578"/>
                    <a:pt x="5806" y="10548"/>
                    <a:pt x="5806" y="10518"/>
                  </a:cubicBezTo>
                  <a:close/>
                  <a:moveTo>
                    <a:pt x="6414" y="10457"/>
                  </a:moveTo>
                  <a:cubicBezTo>
                    <a:pt x="6383" y="10487"/>
                    <a:pt x="6353" y="10548"/>
                    <a:pt x="6353" y="10578"/>
                  </a:cubicBezTo>
                  <a:cubicBezTo>
                    <a:pt x="6353" y="10609"/>
                    <a:pt x="6383" y="10670"/>
                    <a:pt x="6414" y="10730"/>
                  </a:cubicBezTo>
                  <a:cubicBezTo>
                    <a:pt x="6444" y="10639"/>
                    <a:pt x="6474" y="10609"/>
                    <a:pt x="6474" y="10578"/>
                  </a:cubicBezTo>
                  <a:cubicBezTo>
                    <a:pt x="6474" y="10487"/>
                    <a:pt x="6444" y="10457"/>
                    <a:pt x="6414" y="10457"/>
                  </a:cubicBezTo>
                  <a:close/>
                  <a:moveTo>
                    <a:pt x="33131" y="10609"/>
                  </a:moveTo>
                  <a:cubicBezTo>
                    <a:pt x="33131" y="10609"/>
                    <a:pt x="33101" y="10639"/>
                    <a:pt x="33101" y="10670"/>
                  </a:cubicBezTo>
                  <a:cubicBezTo>
                    <a:pt x="33101" y="10700"/>
                    <a:pt x="33131" y="10761"/>
                    <a:pt x="33131" y="10761"/>
                  </a:cubicBezTo>
                  <a:cubicBezTo>
                    <a:pt x="33162" y="10791"/>
                    <a:pt x="33192" y="10791"/>
                    <a:pt x="33223" y="10791"/>
                  </a:cubicBezTo>
                  <a:cubicBezTo>
                    <a:pt x="33223" y="10761"/>
                    <a:pt x="33223" y="10670"/>
                    <a:pt x="33192" y="10639"/>
                  </a:cubicBezTo>
                  <a:cubicBezTo>
                    <a:pt x="33192" y="10609"/>
                    <a:pt x="33162" y="10609"/>
                    <a:pt x="33131" y="10609"/>
                  </a:cubicBezTo>
                  <a:close/>
                  <a:moveTo>
                    <a:pt x="33223" y="10791"/>
                  </a:moveTo>
                  <a:cubicBezTo>
                    <a:pt x="33223" y="10801"/>
                    <a:pt x="33226" y="10805"/>
                    <a:pt x="33231" y="10805"/>
                  </a:cubicBezTo>
                  <a:cubicBezTo>
                    <a:pt x="33240" y="10805"/>
                    <a:pt x="33253" y="10791"/>
                    <a:pt x="33253" y="10791"/>
                  </a:cubicBezTo>
                  <a:close/>
                  <a:moveTo>
                    <a:pt x="32101" y="10661"/>
                  </a:moveTo>
                  <a:cubicBezTo>
                    <a:pt x="32099" y="10661"/>
                    <a:pt x="32098" y="10664"/>
                    <a:pt x="32098" y="10670"/>
                  </a:cubicBezTo>
                  <a:cubicBezTo>
                    <a:pt x="32068" y="10670"/>
                    <a:pt x="32037" y="10700"/>
                    <a:pt x="32037" y="10761"/>
                  </a:cubicBezTo>
                  <a:cubicBezTo>
                    <a:pt x="32037" y="10761"/>
                    <a:pt x="32068" y="10791"/>
                    <a:pt x="32098" y="10852"/>
                  </a:cubicBezTo>
                  <a:cubicBezTo>
                    <a:pt x="32098" y="10791"/>
                    <a:pt x="32128" y="10761"/>
                    <a:pt x="32128" y="10730"/>
                  </a:cubicBezTo>
                  <a:cubicBezTo>
                    <a:pt x="32128" y="10706"/>
                    <a:pt x="32108" y="10661"/>
                    <a:pt x="32101" y="10661"/>
                  </a:cubicBezTo>
                  <a:close/>
                  <a:moveTo>
                    <a:pt x="34226" y="10791"/>
                  </a:moveTo>
                  <a:cubicBezTo>
                    <a:pt x="34226" y="10791"/>
                    <a:pt x="34195" y="10852"/>
                    <a:pt x="34165" y="10913"/>
                  </a:cubicBezTo>
                  <a:cubicBezTo>
                    <a:pt x="34195" y="10974"/>
                    <a:pt x="34226" y="11004"/>
                    <a:pt x="34256" y="11004"/>
                  </a:cubicBezTo>
                  <a:cubicBezTo>
                    <a:pt x="34261" y="11009"/>
                    <a:pt x="34267" y="11012"/>
                    <a:pt x="34272" y="11012"/>
                  </a:cubicBezTo>
                  <a:cubicBezTo>
                    <a:pt x="34296" y="11012"/>
                    <a:pt x="34317" y="10957"/>
                    <a:pt x="34317" y="10882"/>
                  </a:cubicBezTo>
                  <a:cubicBezTo>
                    <a:pt x="34286" y="10852"/>
                    <a:pt x="34256" y="10791"/>
                    <a:pt x="34226" y="10791"/>
                  </a:cubicBezTo>
                  <a:close/>
                  <a:moveTo>
                    <a:pt x="7334" y="10664"/>
                  </a:moveTo>
                  <a:cubicBezTo>
                    <a:pt x="7288" y="10664"/>
                    <a:pt x="7269" y="10754"/>
                    <a:pt x="7295" y="10913"/>
                  </a:cubicBezTo>
                  <a:lnTo>
                    <a:pt x="7295" y="10943"/>
                  </a:lnTo>
                  <a:cubicBezTo>
                    <a:pt x="7295" y="10943"/>
                    <a:pt x="7295" y="10974"/>
                    <a:pt x="7295" y="10974"/>
                  </a:cubicBezTo>
                  <a:cubicBezTo>
                    <a:pt x="7295" y="11095"/>
                    <a:pt x="7325" y="11186"/>
                    <a:pt x="7386" y="11186"/>
                  </a:cubicBezTo>
                  <a:cubicBezTo>
                    <a:pt x="7447" y="11186"/>
                    <a:pt x="7447" y="11095"/>
                    <a:pt x="7447" y="11004"/>
                  </a:cubicBezTo>
                  <a:cubicBezTo>
                    <a:pt x="7447" y="10974"/>
                    <a:pt x="7447" y="10913"/>
                    <a:pt x="7447" y="10882"/>
                  </a:cubicBezTo>
                  <a:cubicBezTo>
                    <a:pt x="7447" y="10791"/>
                    <a:pt x="7447" y="10670"/>
                    <a:pt x="7356" y="10670"/>
                  </a:cubicBezTo>
                  <a:cubicBezTo>
                    <a:pt x="7348" y="10666"/>
                    <a:pt x="7341" y="10664"/>
                    <a:pt x="7334" y="10664"/>
                  </a:cubicBezTo>
                  <a:close/>
                  <a:moveTo>
                    <a:pt x="41581" y="10943"/>
                  </a:moveTo>
                  <a:cubicBezTo>
                    <a:pt x="41551" y="10974"/>
                    <a:pt x="41551" y="11004"/>
                    <a:pt x="41521" y="11034"/>
                  </a:cubicBezTo>
                  <a:cubicBezTo>
                    <a:pt x="41521" y="11095"/>
                    <a:pt x="41551" y="11126"/>
                    <a:pt x="41581" y="11186"/>
                  </a:cubicBezTo>
                  <a:cubicBezTo>
                    <a:pt x="41612" y="11126"/>
                    <a:pt x="41642" y="11095"/>
                    <a:pt x="41642" y="11065"/>
                  </a:cubicBezTo>
                  <a:cubicBezTo>
                    <a:pt x="41642" y="11004"/>
                    <a:pt x="41612" y="10974"/>
                    <a:pt x="41581" y="10943"/>
                  </a:cubicBezTo>
                  <a:close/>
                  <a:moveTo>
                    <a:pt x="5836" y="11034"/>
                  </a:moveTo>
                  <a:cubicBezTo>
                    <a:pt x="5806" y="11065"/>
                    <a:pt x="5806" y="11095"/>
                    <a:pt x="5806" y="11126"/>
                  </a:cubicBezTo>
                  <a:cubicBezTo>
                    <a:pt x="5806" y="11126"/>
                    <a:pt x="5828" y="11193"/>
                    <a:pt x="5834" y="11193"/>
                  </a:cubicBezTo>
                  <a:cubicBezTo>
                    <a:pt x="5835" y="11193"/>
                    <a:pt x="5836" y="11191"/>
                    <a:pt x="5836" y="11186"/>
                  </a:cubicBezTo>
                  <a:cubicBezTo>
                    <a:pt x="5867" y="11186"/>
                    <a:pt x="5867" y="11156"/>
                    <a:pt x="5897" y="11095"/>
                  </a:cubicBezTo>
                  <a:cubicBezTo>
                    <a:pt x="5867" y="11065"/>
                    <a:pt x="5836" y="11034"/>
                    <a:pt x="5836" y="11034"/>
                  </a:cubicBezTo>
                  <a:close/>
                  <a:moveTo>
                    <a:pt x="6292" y="10974"/>
                  </a:moveTo>
                  <a:cubicBezTo>
                    <a:pt x="6292" y="11034"/>
                    <a:pt x="6262" y="11065"/>
                    <a:pt x="6262" y="11095"/>
                  </a:cubicBezTo>
                  <a:cubicBezTo>
                    <a:pt x="6262" y="11126"/>
                    <a:pt x="6292" y="11186"/>
                    <a:pt x="6292" y="11217"/>
                  </a:cubicBezTo>
                  <a:cubicBezTo>
                    <a:pt x="6322" y="11186"/>
                    <a:pt x="6353" y="11156"/>
                    <a:pt x="6353" y="11126"/>
                  </a:cubicBezTo>
                  <a:cubicBezTo>
                    <a:pt x="6353" y="11095"/>
                    <a:pt x="6322" y="11065"/>
                    <a:pt x="6292" y="10974"/>
                  </a:cubicBezTo>
                  <a:close/>
                  <a:moveTo>
                    <a:pt x="26019" y="11004"/>
                  </a:moveTo>
                  <a:cubicBezTo>
                    <a:pt x="26019" y="11034"/>
                    <a:pt x="25988" y="11065"/>
                    <a:pt x="25988" y="11095"/>
                  </a:cubicBezTo>
                  <a:cubicBezTo>
                    <a:pt x="25988" y="11126"/>
                    <a:pt x="26019" y="11186"/>
                    <a:pt x="26049" y="11217"/>
                  </a:cubicBezTo>
                  <a:cubicBezTo>
                    <a:pt x="26049" y="11156"/>
                    <a:pt x="26080" y="11126"/>
                    <a:pt x="26080" y="11095"/>
                  </a:cubicBezTo>
                  <a:cubicBezTo>
                    <a:pt x="26080" y="11065"/>
                    <a:pt x="26049" y="11034"/>
                    <a:pt x="26019" y="11004"/>
                  </a:cubicBezTo>
                  <a:close/>
                  <a:moveTo>
                    <a:pt x="41049" y="10388"/>
                  </a:moveTo>
                  <a:cubicBezTo>
                    <a:pt x="40982" y="10388"/>
                    <a:pt x="40932" y="10443"/>
                    <a:pt x="40882" y="10518"/>
                  </a:cubicBezTo>
                  <a:cubicBezTo>
                    <a:pt x="40852" y="10609"/>
                    <a:pt x="40822" y="10670"/>
                    <a:pt x="40791" y="10730"/>
                  </a:cubicBezTo>
                  <a:cubicBezTo>
                    <a:pt x="40730" y="10791"/>
                    <a:pt x="40730" y="10913"/>
                    <a:pt x="40761" y="11034"/>
                  </a:cubicBezTo>
                  <a:cubicBezTo>
                    <a:pt x="40761" y="11156"/>
                    <a:pt x="40822" y="11217"/>
                    <a:pt x="40882" y="11217"/>
                  </a:cubicBezTo>
                  <a:lnTo>
                    <a:pt x="40943" y="11217"/>
                  </a:lnTo>
                  <a:cubicBezTo>
                    <a:pt x="41186" y="11217"/>
                    <a:pt x="41217" y="11156"/>
                    <a:pt x="41186" y="10761"/>
                  </a:cubicBezTo>
                  <a:cubicBezTo>
                    <a:pt x="41186" y="10730"/>
                    <a:pt x="41186" y="10700"/>
                    <a:pt x="41186" y="10670"/>
                  </a:cubicBezTo>
                  <a:cubicBezTo>
                    <a:pt x="41186" y="10548"/>
                    <a:pt x="41156" y="10457"/>
                    <a:pt x="41095" y="10396"/>
                  </a:cubicBezTo>
                  <a:cubicBezTo>
                    <a:pt x="41079" y="10391"/>
                    <a:pt x="41064" y="10388"/>
                    <a:pt x="41049" y="10388"/>
                  </a:cubicBezTo>
                  <a:close/>
                  <a:moveTo>
                    <a:pt x="45687" y="10748"/>
                  </a:moveTo>
                  <a:cubicBezTo>
                    <a:pt x="45675" y="10748"/>
                    <a:pt x="45663" y="10752"/>
                    <a:pt x="45654" y="10761"/>
                  </a:cubicBezTo>
                  <a:cubicBezTo>
                    <a:pt x="45624" y="10791"/>
                    <a:pt x="45624" y="11004"/>
                    <a:pt x="45654" y="11126"/>
                  </a:cubicBezTo>
                  <a:cubicBezTo>
                    <a:pt x="45685" y="11186"/>
                    <a:pt x="45715" y="11217"/>
                    <a:pt x="45746" y="11247"/>
                  </a:cubicBezTo>
                  <a:cubicBezTo>
                    <a:pt x="45806" y="11217"/>
                    <a:pt x="45837" y="11217"/>
                    <a:pt x="45837" y="11217"/>
                  </a:cubicBezTo>
                  <a:cubicBezTo>
                    <a:pt x="45867" y="11186"/>
                    <a:pt x="45928" y="11126"/>
                    <a:pt x="45928" y="11095"/>
                  </a:cubicBezTo>
                  <a:cubicBezTo>
                    <a:pt x="45928" y="11065"/>
                    <a:pt x="45898" y="11004"/>
                    <a:pt x="45867" y="10943"/>
                  </a:cubicBezTo>
                  <a:cubicBezTo>
                    <a:pt x="45837" y="10882"/>
                    <a:pt x="45806" y="10822"/>
                    <a:pt x="45776" y="10791"/>
                  </a:cubicBezTo>
                  <a:cubicBezTo>
                    <a:pt x="45755" y="10770"/>
                    <a:pt x="45718" y="10748"/>
                    <a:pt x="45687" y="10748"/>
                  </a:cubicBezTo>
                  <a:close/>
                  <a:moveTo>
                    <a:pt x="34742" y="11034"/>
                  </a:moveTo>
                  <a:cubicBezTo>
                    <a:pt x="34742" y="11065"/>
                    <a:pt x="34682" y="11095"/>
                    <a:pt x="34682" y="11156"/>
                  </a:cubicBezTo>
                  <a:cubicBezTo>
                    <a:pt x="34682" y="11278"/>
                    <a:pt x="34742" y="11247"/>
                    <a:pt x="34773" y="11278"/>
                  </a:cubicBezTo>
                  <a:cubicBezTo>
                    <a:pt x="34803" y="11278"/>
                    <a:pt x="34834" y="11247"/>
                    <a:pt x="34864" y="11247"/>
                  </a:cubicBezTo>
                  <a:cubicBezTo>
                    <a:pt x="34864" y="11217"/>
                    <a:pt x="34894" y="11186"/>
                    <a:pt x="34894" y="11156"/>
                  </a:cubicBezTo>
                  <a:cubicBezTo>
                    <a:pt x="34894" y="11126"/>
                    <a:pt x="34864" y="11065"/>
                    <a:pt x="34864" y="11065"/>
                  </a:cubicBezTo>
                  <a:cubicBezTo>
                    <a:pt x="34834" y="11034"/>
                    <a:pt x="34803" y="11034"/>
                    <a:pt x="34742" y="11034"/>
                  </a:cubicBezTo>
                  <a:close/>
                  <a:moveTo>
                    <a:pt x="40031" y="10335"/>
                  </a:moveTo>
                  <a:cubicBezTo>
                    <a:pt x="39970" y="10366"/>
                    <a:pt x="39970" y="10457"/>
                    <a:pt x="39970" y="10548"/>
                  </a:cubicBezTo>
                  <a:cubicBezTo>
                    <a:pt x="39970" y="10639"/>
                    <a:pt x="39970" y="10730"/>
                    <a:pt x="39970" y="10852"/>
                  </a:cubicBezTo>
                  <a:cubicBezTo>
                    <a:pt x="39970" y="11174"/>
                    <a:pt x="40042" y="11283"/>
                    <a:pt x="40184" y="11283"/>
                  </a:cubicBezTo>
                  <a:cubicBezTo>
                    <a:pt x="40203" y="11283"/>
                    <a:pt x="40223" y="11281"/>
                    <a:pt x="40244" y="11278"/>
                  </a:cubicBezTo>
                  <a:cubicBezTo>
                    <a:pt x="40274" y="11278"/>
                    <a:pt x="40305" y="11247"/>
                    <a:pt x="40335" y="11247"/>
                  </a:cubicBezTo>
                  <a:cubicBezTo>
                    <a:pt x="40426" y="11217"/>
                    <a:pt x="40426" y="11156"/>
                    <a:pt x="40426" y="11004"/>
                  </a:cubicBezTo>
                  <a:cubicBezTo>
                    <a:pt x="40426" y="10822"/>
                    <a:pt x="40396" y="10761"/>
                    <a:pt x="40335" y="10730"/>
                  </a:cubicBezTo>
                  <a:cubicBezTo>
                    <a:pt x="40183" y="10700"/>
                    <a:pt x="40092" y="10609"/>
                    <a:pt x="40062" y="10366"/>
                  </a:cubicBezTo>
                  <a:cubicBezTo>
                    <a:pt x="40062" y="10366"/>
                    <a:pt x="40062" y="10366"/>
                    <a:pt x="40031" y="10335"/>
                  </a:cubicBezTo>
                  <a:close/>
                  <a:moveTo>
                    <a:pt x="8450" y="11156"/>
                  </a:moveTo>
                  <a:cubicBezTo>
                    <a:pt x="8420" y="11156"/>
                    <a:pt x="8359" y="11156"/>
                    <a:pt x="8298" y="11186"/>
                  </a:cubicBezTo>
                  <a:cubicBezTo>
                    <a:pt x="8298" y="11186"/>
                    <a:pt x="8268" y="11247"/>
                    <a:pt x="8268" y="11278"/>
                  </a:cubicBezTo>
                  <a:cubicBezTo>
                    <a:pt x="8268" y="11308"/>
                    <a:pt x="8298" y="11369"/>
                    <a:pt x="8298" y="11369"/>
                  </a:cubicBezTo>
                  <a:lnTo>
                    <a:pt x="8633" y="11369"/>
                  </a:lnTo>
                  <a:cubicBezTo>
                    <a:pt x="8633" y="11369"/>
                    <a:pt x="8663" y="11308"/>
                    <a:pt x="8663" y="11278"/>
                  </a:cubicBezTo>
                  <a:cubicBezTo>
                    <a:pt x="8663" y="11247"/>
                    <a:pt x="8633" y="11186"/>
                    <a:pt x="8602" y="11186"/>
                  </a:cubicBezTo>
                  <a:cubicBezTo>
                    <a:pt x="8572" y="11156"/>
                    <a:pt x="8511" y="11156"/>
                    <a:pt x="8450" y="11156"/>
                  </a:cubicBezTo>
                  <a:close/>
                  <a:moveTo>
                    <a:pt x="32341" y="11156"/>
                  </a:moveTo>
                  <a:cubicBezTo>
                    <a:pt x="32311" y="11186"/>
                    <a:pt x="32250" y="11217"/>
                    <a:pt x="32250" y="11278"/>
                  </a:cubicBezTo>
                  <a:cubicBezTo>
                    <a:pt x="32220" y="11338"/>
                    <a:pt x="32280" y="11399"/>
                    <a:pt x="32372" y="11399"/>
                  </a:cubicBezTo>
                  <a:cubicBezTo>
                    <a:pt x="32402" y="11399"/>
                    <a:pt x="32402" y="11399"/>
                    <a:pt x="32432" y="11369"/>
                  </a:cubicBezTo>
                  <a:cubicBezTo>
                    <a:pt x="32463" y="11338"/>
                    <a:pt x="32463" y="11308"/>
                    <a:pt x="32463" y="11278"/>
                  </a:cubicBezTo>
                  <a:cubicBezTo>
                    <a:pt x="32463" y="11247"/>
                    <a:pt x="32432" y="11217"/>
                    <a:pt x="32432" y="11186"/>
                  </a:cubicBezTo>
                  <a:cubicBezTo>
                    <a:pt x="32417" y="11171"/>
                    <a:pt x="32402" y="11171"/>
                    <a:pt x="32387" y="11171"/>
                  </a:cubicBezTo>
                  <a:cubicBezTo>
                    <a:pt x="32372" y="11171"/>
                    <a:pt x="32356" y="11171"/>
                    <a:pt x="32341" y="11156"/>
                  </a:cubicBezTo>
                  <a:close/>
                  <a:moveTo>
                    <a:pt x="43773" y="10269"/>
                  </a:moveTo>
                  <a:cubicBezTo>
                    <a:pt x="43762" y="10269"/>
                    <a:pt x="43751" y="10271"/>
                    <a:pt x="43740" y="10274"/>
                  </a:cubicBezTo>
                  <a:cubicBezTo>
                    <a:pt x="43709" y="10274"/>
                    <a:pt x="43648" y="10305"/>
                    <a:pt x="43648" y="10366"/>
                  </a:cubicBezTo>
                  <a:cubicBezTo>
                    <a:pt x="43648" y="10396"/>
                    <a:pt x="43648" y="10487"/>
                    <a:pt x="43679" y="10518"/>
                  </a:cubicBezTo>
                  <a:cubicBezTo>
                    <a:pt x="43679" y="10548"/>
                    <a:pt x="43709" y="10578"/>
                    <a:pt x="43740" y="10578"/>
                  </a:cubicBezTo>
                  <a:cubicBezTo>
                    <a:pt x="43800" y="10700"/>
                    <a:pt x="43800" y="10822"/>
                    <a:pt x="43800" y="10974"/>
                  </a:cubicBezTo>
                  <a:cubicBezTo>
                    <a:pt x="43770" y="11095"/>
                    <a:pt x="43709" y="11126"/>
                    <a:pt x="43648" y="11126"/>
                  </a:cubicBezTo>
                  <a:cubicBezTo>
                    <a:pt x="43557" y="11126"/>
                    <a:pt x="43466" y="11126"/>
                    <a:pt x="43375" y="11095"/>
                  </a:cubicBezTo>
                  <a:cubicBezTo>
                    <a:pt x="43344" y="11095"/>
                    <a:pt x="43284" y="11095"/>
                    <a:pt x="43253" y="11065"/>
                  </a:cubicBezTo>
                  <a:cubicBezTo>
                    <a:pt x="43223" y="11004"/>
                    <a:pt x="43223" y="10913"/>
                    <a:pt x="43253" y="10882"/>
                  </a:cubicBezTo>
                  <a:cubicBezTo>
                    <a:pt x="43314" y="10852"/>
                    <a:pt x="43344" y="10852"/>
                    <a:pt x="43405" y="10791"/>
                  </a:cubicBezTo>
                  <a:cubicBezTo>
                    <a:pt x="43405" y="10791"/>
                    <a:pt x="43436" y="10730"/>
                    <a:pt x="43436" y="10700"/>
                  </a:cubicBezTo>
                  <a:cubicBezTo>
                    <a:pt x="43405" y="10639"/>
                    <a:pt x="43405" y="10609"/>
                    <a:pt x="43375" y="10578"/>
                  </a:cubicBezTo>
                  <a:cubicBezTo>
                    <a:pt x="43284" y="10578"/>
                    <a:pt x="43192" y="10578"/>
                    <a:pt x="43132" y="10609"/>
                  </a:cubicBezTo>
                  <a:cubicBezTo>
                    <a:pt x="43101" y="10609"/>
                    <a:pt x="43071" y="10639"/>
                    <a:pt x="43040" y="10700"/>
                  </a:cubicBezTo>
                  <a:cubicBezTo>
                    <a:pt x="43010" y="10761"/>
                    <a:pt x="42980" y="10822"/>
                    <a:pt x="42949" y="10882"/>
                  </a:cubicBezTo>
                  <a:cubicBezTo>
                    <a:pt x="42888" y="10943"/>
                    <a:pt x="42888" y="11004"/>
                    <a:pt x="42949" y="11065"/>
                  </a:cubicBezTo>
                  <a:cubicBezTo>
                    <a:pt x="42980" y="11126"/>
                    <a:pt x="43010" y="11156"/>
                    <a:pt x="43040" y="11247"/>
                  </a:cubicBezTo>
                  <a:cubicBezTo>
                    <a:pt x="43071" y="11369"/>
                    <a:pt x="43132" y="11399"/>
                    <a:pt x="43192" y="11399"/>
                  </a:cubicBezTo>
                  <a:cubicBezTo>
                    <a:pt x="43284" y="11399"/>
                    <a:pt x="43375" y="11369"/>
                    <a:pt x="43466" y="11369"/>
                  </a:cubicBezTo>
                  <a:lnTo>
                    <a:pt x="43557" y="11369"/>
                  </a:lnTo>
                  <a:cubicBezTo>
                    <a:pt x="43679" y="11338"/>
                    <a:pt x="43800" y="11338"/>
                    <a:pt x="43922" y="11308"/>
                  </a:cubicBezTo>
                  <a:cubicBezTo>
                    <a:pt x="43952" y="11278"/>
                    <a:pt x="44013" y="11247"/>
                    <a:pt x="43983" y="11126"/>
                  </a:cubicBezTo>
                  <a:cubicBezTo>
                    <a:pt x="43983" y="10913"/>
                    <a:pt x="43952" y="10700"/>
                    <a:pt x="43922" y="10518"/>
                  </a:cubicBezTo>
                  <a:cubicBezTo>
                    <a:pt x="43895" y="10358"/>
                    <a:pt x="43846" y="10269"/>
                    <a:pt x="43773" y="10269"/>
                  </a:cubicBezTo>
                  <a:close/>
                  <a:moveTo>
                    <a:pt x="41764" y="11278"/>
                  </a:moveTo>
                  <a:cubicBezTo>
                    <a:pt x="41733" y="11278"/>
                    <a:pt x="41733" y="11308"/>
                    <a:pt x="41703" y="11369"/>
                  </a:cubicBezTo>
                  <a:cubicBezTo>
                    <a:pt x="41733" y="11399"/>
                    <a:pt x="41764" y="11429"/>
                    <a:pt x="41764" y="11429"/>
                  </a:cubicBezTo>
                  <a:cubicBezTo>
                    <a:pt x="41794" y="11429"/>
                    <a:pt x="41794" y="11369"/>
                    <a:pt x="41794" y="11338"/>
                  </a:cubicBezTo>
                  <a:cubicBezTo>
                    <a:pt x="41794" y="11308"/>
                    <a:pt x="41764" y="11278"/>
                    <a:pt x="41764" y="11278"/>
                  </a:cubicBezTo>
                  <a:close/>
                  <a:moveTo>
                    <a:pt x="31247" y="10092"/>
                  </a:moveTo>
                  <a:cubicBezTo>
                    <a:pt x="31186" y="10122"/>
                    <a:pt x="31095" y="10092"/>
                    <a:pt x="31125" y="10244"/>
                  </a:cubicBezTo>
                  <a:cubicBezTo>
                    <a:pt x="31125" y="10325"/>
                    <a:pt x="31152" y="10339"/>
                    <a:pt x="31188" y="10339"/>
                  </a:cubicBezTo>
                  <a:cubicBezTo>
                    <a:pt x="31206" y="10339"/>
                    <a:pt x="31227" y="10335"/>
                    <a:pt x="31247" y="10335"/>
                  </a:cubicBezTo>
                  <a:cubicBezTo>
                    <a:pt x="31338" y="10335"/>
                    <a:pt x="31399" y="10396"/>
                    <a:pt x="31399" y="10518"/>
                  </a:cubicBezTo>
                  <a:cubicBezTo>
                    <a:pt x="31429" y="10700"/>
                    <a:pt x="31460" y="10822"/>
                    <a:pt x="31520" y="10913"/>
                  </a:cubicBezTo>
                  <a:cubicBezTo>
                    <a:pt x="31581" y="11004"/>
                    <a:pt x="31581" y="11095"/>
                    <a:pt x="31520" y="11186"/>
                  </a:cubicBezTo>
                  <a:cubicBezTo>
                    <a:pt x="31520" y="11217"/>
                    <a:pt x="31490" y="11217"/>
                    <a:pt x="31460" y="11247"/>
                  </a:cubicBezTo>
                  <a:cubicBezTo>
                    <a:pt x="31460" y="11308"/>
                    <a:pt x="31460" y="11369"/>
                    <a:pt x="31490" y="11399"/>
                  </a:cubicBezTo>
                  <a:cubicBezTo>
                    <a:pt x="31518" y="11436"/>
                    <a:pt x="31552" y="11454"/>
                    <a:pt x="31585" y="11454"/>
                  </a:cubicBezTo>
                  <a:cubicBezTo>
                    <a:pt x="31660" y="11454"/>
                    <a:pt x="31733" y="11364"/>
                    <a:pt x="31733" y="11217"/>
                  </a:cubicBezTo>
                  <a:cubicBezTo>
                    <a:pt x="31733" y="11065"/>
                    <a:pt x="31703" y="10913"/>
                    <a:pt x="31703" y="10761"/>
                  </a:cubicBezTo>
                  <a:cubicBezTo>
                    <a:pt x="31703" y="10639"/>
                    <a:pt x="31703" y="10487"/>
                    <a:pt x="31672" y="10366"/>
                  </a:cubicBezTo>
                  <a:cubicBezTo>
                    <a:pt x="31672" y="10122"/>
                    <a:pt x="31642" y="10092"/>
                    <a:pt x="31490" y="10092"/>
                  </a:cubicBezTo>
                  <a:close/>
                  <a:moveTo>
                    <a:pt x="15806" y="11247"/>
                  </a:moveTo>
                  <a:cubicBezTo>
                    <a:pt x="15806" y="11247"/>
                    <a:pt x="15776" y="11308"/>
                    <a:pt x="15715" y="11338"/>
                  </a:cubicBezTo>
                  <a:cubicBezTo>
                    <a:pt x="15776" y="11399"/>
                    <a:pt x="15776" y="11460"/>
                    <a:pt x="15806" y="11460"/>
                  </a:cubicBezTo>
                  <a:cubicBezTo>
                    <a:pt x="15836" y="11460"/>
                    <a:pt x="15867" y="11399"/>
                    <a:pt x="15867" y="11369"/>
                  </a:cubicBezTo>
                  <a:cubicBezTo>
                    <a:pt x="15867" y="11338"/>
                    <a:pt x="15836" y="11278"/>
                    <a:pt x="15806" y="11247"/>
                  </a:cubicBezTo>
                  <a:close/>
                  <a:moveTo>
                    <a:pt x="39758" y="11065"/>
                  </a:moveTo>
                  <a:cubicBezTo>
                    <a:pt x="39727" y="11065"/>
                    <a:pt x="39697" y="11126"/>
                    <a:pt x="39667" y="11156"/>
                  </a:cubicBezTo>
                  <a:cubicBezTo>
                    <a:pt x="39667" y="11186"/>
                    <a:pt x="39636" y="11247"/>
                    <a:pt x="39636" y="11278"/>
                  </a:cubicBezTo>
                  <a:cubicBezTo>
                    <a:pt x="39575" y="11308"/>
                    <a:pt x="39545" y="11369"/>
                    <a:pt x="39575" y="11460"/>
                  </a:cubicBezTo>
                  <a:cubicBezTo>
                    <a:pt x="39606" y="11581"/>
                    <a:pt x="39667" y="11581"/>
                    <a:pt x="39727" y="11581"/>
                  </a:cubicBezTo>
                  <a:cubicBezTo>
                    <a:pt x="39788" y="11551"/>
                    <a:pt x="39849" y="11490"/>
                    <a:pt x="39819" y="11308"/>
                  </a:cubicBezTo>
                  <a:cubicBezTo>
                    <a:pt x="39819" y="11278"/>
                    <a:pt x="39819" y="11247"/>
                    <a:pt x="39819" y="11217"/>
                  </a:cubicBezTo>
                  <a:cubicBezTo>
                    <a:pt x="39788" y="11186"/>
                    <a:pt x="39788" y="11095"/>
                    <a:pt x="39758" y="11065"/>
                  </a:cubicBezTo>
                  <a:close/>
                  <a:moveTo>
                    <a:pt x="39271" y="10578"/>
                  </a:moveTo>
                  <a:cubicBezTo>
                    <a:pt x="39271" y="10609"/>
                    <a:pt x="39241" y="10609"/>
                    <a:pt x="39241" y="10639"/>
                  </a:cubicBezTo>
                  <a:cubicBezTo>
                    <a:pt x="39211" y="10700"/>
                    <a:pt x="39211" y="10791"/>
                    <a:pt x="39211" y="10852"/>
                  </a:cubicBezTo>
                  <a:cubicBezTo>
                    <a:pt x="39192" y="10961"/>
                    <a:pt x="39163" y="11016"/>
                    <a:pt x="39130" y="11016"/>
                  </a:cubicBezTo>
                  <a:cubicBezTo>
                    <a:pt x="39107" y="11016"/>
                    <a:pt x="39083" y="10992"/>
                    <a:pt x="39059" y="10943"/>
                  </a:cubicBezTo>
                  <a:cubicBezTo>
                    <a:pt x="39059" y="10943"/>
                    <a:pt x="39028" y="10913"/>
                    <a:pt x="39028" y="10882"/>
                  </a:cubicBezTo>
                  <a:cubicBezTo>
                    <a:pt x="39003" y="10857"/>
                    <a:pt x="38978" y="10842"/>
                    <a:pt x="38957" y="10842"/>
                  </a:cubicBezTo>
                  <a:cubicBezTo>
                    <a:pt x="38927" y="10842"/>
                    <a:pt x="38907" y="10872"/>
                    <a:pt x="38907" y="10943"/>
                  </a:cubicBezTo>
                  <a:cubicBezTo>
                    <a:pt x="38907" y="11034"/>
                    <a:pt x="38907" y="11126"/>
                    <a:pt x="38907" y="11217"/>
                  </a:cubicBezTo>
                  <a:cubicBezTo>
                    <a:pt x="38937" y="11521"/>
                    <a:pt x="38967" y="11581"/>
                    <a:pt x="39150" y="11581"/>
                  </a:cubicBezTo>
                  <a:cubicBezTo>
                    <a:pt x="39160" y="11592"/>
                    <a:pt x="39173" y="11595"/>
                    <a:pt x="39189" y="11595"/>
                  </a:cubicBezTo>
                  <a:cubicBezTo>
                    <a:pt x="39221" y="11595"/>
                    <a:pt x="39261" y="11581"/>
                    <a:pt x="39302" y="11581"/>
                  </a:cubicBezTo>
                  <a:cubicBezTo>
                    <a:pt x="39332" y="11581"/>
                    <a:pt x="39363" y="11521"/>
                    <a:pt x="39363" y="11429"/>
                  </a:cubicBezTo>
                  <a:cubicBezTo>
                    <a:pt x="39363" y="11156"/>
                    <a:pt x="39332" y="10913"/>
                    <a:pt x="39332" y="10639"/>
                  </a:cubicBezTo>
                  <a:cubicBezTo>
                    <a:pt x="39332" y="10609"/>
                    <a:pt x="39302" y="10609"/>
                    <a:pt x="39271" y="10578"/>
                  </a:cubicBezTo>
                  <a:close/>
                  <a:moveTo>
                    <a:pt x="27995" y="11429"/>
                  </a:moveTo>
                  <a:cubicBezTo>
                    <a:pt x="27995" y="11429"/>
                    <a:pt x="27964" y="11460"/>
                    <a:pt x="27934" y="11490"/>
                  </a:cubicBezTo>
                  <a:cubicBezTo>
                    <a:pt x="27964" y="11551"/>
                    <a:pt x="27964" y="11612"/>
                    <a:pt x="27995" y="11612"/>
                  </a:cubicBezTo>
                  <a:cubicBezTo>
                    <a:pt x="28025" y="11612"/>
                    <a:pt x="28025" y="11551"/>
                    <a:pt x="28055" y="11521"/>
                  </a:cubicBezTo>
                  <a:cubicBezTo>
                    <a:pt x="28025" y="11490"/>
                    <a:pt x="28025" y="11429"/>
                    <a:pt x="27995" y="11429"/>
                  </a:cubicBezTo>
                  <a:close/>
                  <a:moveTo>
                    <a:pt x="33373" y="10808"/>
                  </a:moveTo>
                  <a:cubicBezTo>
                    <a:pt x="33331" y="10808"/>
                    <a:pt x="33283" y="10822"/>
                    <a:pt x="33223" y="10822"/>
                  </a:cubicBezTo>
                  <a:cubicBezTo>
                    <a:pt x="33223" y="10943"/>
                    <a:pt x="33223" y="11065"/>
                    <a:pt x="33131" y="11095"/>
                  </a:cubicBezTo>
                  <a:cubicBezTo>
                    <a:pt x="33111" y="11102"/>
                    <a:pt x="33094" y="11106"/>
                    <a:pt x="33078" y="11106"/>
                  </a:cubicBezTo>
                  <a:cubicBezTo>
                    <a:pt x="33024" y="11106"/>
                    <a:pt x="32989" y="11061"/>
                    <a:pt x="32919" y="10943"/>
                  </a:cubicBezTo>
                  <a:cubicBezTo>
                    <a:pt x="32902" y="10878"/>
                    <a:pt x="32877" y="10848"/>
                    <a:pt x="32853" y="10848"/>
                  </a:cubicBezTo>
                  <a:cubicBezTo>
                    <a:pt x="32832" y="10848"/>
                    <a:pt x="32811" y="10870"/>
                    <a:pt x="32797" y="10913"/>
                  </a:cubicBezTo>
                  <a:cubicBezTo>
                    <a:pt x="32767" y="11034"/>
                    <a:pt x="32736" y="11156"/>
                    <a:pt x="32706" y="11278"/>
                  </a:cubicBezTo>
                  <a:cubicBezTo>
                    <a:pt x="32767" y="11399"/>
                    <a:pt x="32827" y="11369"/>
                    <a:pt x="32888" y="11399"/>
                  </a:cubicBezTo>
                  <a:cubicBezTo>
                    <a:pt x="32949" y="11429"/>
                    <a:pt x="33010" y="11521"/>
                    <a:pt x="33071" y="11612"/>
                  </a:cubicBezTo>
                  <a:cubicBezTo>
                    <a:pt x="33092" y="11395"/>
                    <a:pt x="33176" y="11364"/>
                    <a:pt x="33255" y="11364"/>
                  </a:cubicBezTo>
                  <a:cubicBezTo>
                    <a:pt x="33287" y="11364"/>
                    <a:pt x="33318" y="11369"/>
                    <a:pt x="33344" y="11369"/>
                  </a:cubicBezTo>
                  <a:cubicBezTo>
                    <a:pt x="33466" y="11338"/>
                    <a:pt x="33557" y="11338"/>
                    <a:pt x="33648" y="11338"/>
                  </a:cubicBezTo>
                  <a:cubicBezTo>
                    <a:pt x="33709" y="11308"/>
                    <a:pt x="33709" y="11186"/>
                    <a:pt x="33648" y="11095"/>
                  </a:cubicBezTo>
                  <a:cubicBezTo>
                    <a:pt x="33618" y="11034"/>
                    <a:pt x="33587" y="10974"/>
                    <a:pt x="33527" y="10913"/>
                  </a:cubicBezTo>
                  <a:cubicBezTo>
                    <a:pt x="33496" y="10882"/>
                    <a:pt x="33466" y="10822"/>
                    <a:pt x="33435" y="10822"/>
                  </a:cubicBezTo>
                  <a:cubicBezTo>
                    <a:pt x="33415" y="10811"/>
                    <a:pt x="33395" y="10808"/>
                    <a:pt x="33373" y="10808"/>
                  </a:cubicBezTo>
                  <a:close/>
                  <a:moveTo>
                    <a:pt x="38481" y="11338"/>
                  </a:moveTo>
                  <a:cubicBezTo>
                    <a:pt x="38390" y="11338"/>
                    <a:pt x="38360" y="11338"/>
                    <a:pt x="38329" y="11460"/>
                  </a:cubicBezTo>
                  <a:cubicBezTo>
                    <a:pt x="38329" y="11551"/>
                    <a:pt x="38390" y="11612"/>
                    <a:pt x="38451" y="11642"/>
                  </a:cubicBezTo>
                  <a:cubicBezTo>
                    <a:pt x="38542" y="11642"/>
                    <a:pt x="38603" y="11642"/>
                    <a:pt x="38694" y="11612"/>
                  </a:cubicBezTo>
                  <a:cubicBezTo>
                    <a:pt x="38724" y="11612"/>
                    <a:pt x="38755" y="11551"/>
                    <a:pt x="38755" y="11490"/>
                  </a:cubicBezTo>
                  <a:cubicBezTo>
                    <a:pt x="38785" y="11399"/>
                    <a:pt x="38724" y="11399"/>
                    <a:pt x="38663" y="11369"/>
                  </a:cubicBezTo>
                  <a:cubicBezTo>
                    <a:pt x="38603" y="11369"/>
                    <a:pt x="38542" y="11338"/>
                    <a:pt x="38481" y="11338"/>
                  </a:cubicBezTo>
                  <a:close/>
                  <a:moveTo>
                    <a:pt x="42344" y="10921"/>
                  </a:moveTo>
                  <a:cubicBezTo>
                    <a:pt x="42322" y="10921"/>
                    <a:pt x="42311" y="10961"/>
                    <a:pt x="42311" y="11034"/>
                  </a:cubicBezTo>
                  <a:cubicBezTo>
                    <a:pt x="42281" y="11126"/>
                    <a:pt x="42281" y="11217"/>
                    <a:pt x="42281" y="11308"/>
                  </a:cubicBezTo>
                  <a:cubicBezTo>
                    <a:pt x="42281" y="11369"/>
                    <a:pt x="42311" y="11429"/>
                    <a:pt x="42311" y="11490"/>
                  </a:cubicBezTo>
                  <a:cubicBezTo>
                    <a:pt x="42311" y="11490"/>
                    <a:pt x="42311" y="11521"/>
                    <a:pt x="42311" y="11551"/>
                  </a:cubicBezTo>
                  <a:cubicBezTo>
                    <a:pt x="42327" y="11616"/>
                    <a:pt x="42352" y="11646"/>
                    <a:pt x="42377" y="11646"/>
                  </a:cubicBezTo>
                  <a:cubicBezTo>
                    <a:pt x="42398" y="11646"/>
                    <a:pt x="42418" y="11624"/>
                    <a:pt x="42433" y="11581"/>
                  </a:cubicBezTo>
                  <a:cubicBezTo>
                    <a:pt x="42463" y="11521"/>
                    <a:pt x="42524" y="11460"/>
                    <a:pt x="42554" y="11399"/>
                  </a:cubicBezTo>
                  <a:cubicBezTo>
                    <a:pt x="42615" y="11308"/>
                    <a:pt x="42615" y="11247"/>
                    <a:pt x="42554" y="11156"/>
                  </a:cubicBezTo>
                  <a:lnTo>
                    <a:pt x="42402" y="10974"/>
                  </a:lnTo>
                  <a:cubicBezTo>
                    <a:pt x="42378" y="10938"/>
                    <a:pt x="42359" y="10921"/>
                    <a:pt x="42344" y="10921"/>
                  </a:cubicBezTo>
                  <a:close/>
                  <a:moveTo>
                    <a:pt x="15356" y="11391"/>
                  </a:moveTo>
                  <a:cubicBezTo>
                    <a:pt x="15352" y="11391"/>
                    <a:pt x="15350" y="11393"/>
                    <a:pt x="15350" y="11399"/>
                  </a:cubicBezTo>
                  <a:cubicBezTo>
                    <a:pt x="15320" y="11399"/>
                    <a:pt x="15289" y="11460"/>
                    <a:pt x="15289" y="11490"/>
                  </a:cubicBezTo>
                  <a:cubicBezTo>
                    <a:pt x="15289" y="11521"/>
                    <a:pt x="15289" y="11551"/>
                    <a:pt x="15289" y="11612"/>
                  </a:cubicBezTo>
                  <a:cubicBezTo>
                    <a:pt x="15289" y="11642"/>
                    <a:pt x="15289" y="11673"/>
                    <a:pt x="15289" y="11703"/>
                  </a:cubicBezTo>
                  <a:cubicBezTo>
                    <a:pt x="15320" y="11764"/>
                    <a:pt x="15350" y="11794"/>
                    <a:pt x="15380" y="11825"/>
                  </a:cubicBezTo>
                  <a:cubicBezTo>
                    <a:pt x="15380" y="11794"/>
                    <a:pt x="15411" y="11764"/>
                    <a:pt x="15441" y="11703"/>
                  </a:cubicBezTo>
                  <a:cubicBezTo>
                    <a:pt x="15441" y="11612"/>
                    <a:pt x="15441" y="11551"/>
                    <a:pt x="15411" y="11460"/>
                  </a:cubicBezTo>
                  <a:cubicBezTo>
                    <a:pt x="15411" y="11435"/>
                    <a:pt x="15371" y="11391"/>
                    <a:pt x="15356" y="11391"/>
                  </a:cubicBezTo>
                  <a:close/>
                  <a:moveTo>
                    <a:pt x="15836" y="11612"/>
                  </a:moveTo>
                  <a:cubicBezTo>
                    <a:pt x="15806" y="11642"/>
                    <a:pt x="15776" y="11673"/>
                    <a:pt x="15776" y="11733"/>
                  </a:cubicBezTo>
                  <a:cubicBezTo>
                    <a:pt x="15776" y="11733"/>
                    <a:pt x="15806" y="11764"/>
                    <a:pt x="15836" y="11825"/>
                  </a:cubicBezTo>
                  <a:cubicBezTo>
                    <a:pt x="15836" y="11764"/>
                    <a:pt x="15867" y="11733"/>
                    <a:pt x="15867" y="11703"/>
                  </a:cubicBezTo>
                  <a:cubicBezTo>
                    <a:pt x="15867" y="11673"/>
                    <a:pt x="15836" y="11612"/>
                    <a:pt x="15836" y="11612"/>
                  </a:cubicBezTo>
                  <a:close/>
                  <a:moveTo>
                    <a:pt x="44682" y="11551"/>
                  </a:moveTo>
                  <a:cubicBezTo>
                    <a:pt x="44651" y="11581"/>
                    <a:pt x="44621" y="11642"/>
                    <a:pt x="44591" y="11703"/>
                  </a:cubicBezTo>
                  <a:cubicBezTo>
                    <a:pt x="44621" y="11764"/>
                    <a:pt x="44651" y="11794"/>
                    <a:pt x="44682" y="11825"/>
                  </a:cubicBezTo>
                  <a:cubicBezTo>
                    <a:pt x="44712" y="11794"/>
                    <a:pt x="44743" y="11733"/>
                    <a:pt x="44743" y="11703"/>
                  </a:cubicBezTo>
                  <a:cubicBezTo>
                    <a:pt x="44743" y="11642"/>
                    <a:pt x="44712" y="11581"/>
                    <a:pt x="44682" y="11551"/>
                  </a:cubicBezTo>
                  <a:close/>
                  <a:moveTo>
                    <a:pt x="33375" y="11612"/>
                  </a:moveTo>
                  <a:cubicBezTo>
                    <a:pt x="33314" y="11642"/>
                    <a:pt x="33253" y="11642"/>
                    <a:pt x="33223" y="11673"/>
                  </a:cubicBezTo>
                  <a:cubicBezTo>
                    <a:pt x="33192" y="11673"/>
                    <a:pt x="33162" y="11733"/>
                    <a:pt x="33162" y="11764"/>
                  </a:cubicBezTo>
                  <a:cubicBezTo>
                    <a:pt x="33162" y="11825"/>
                    <a:pt x="33192" y="11885"/>
                    <a:pt x="33223" y="11885"/>
                  </a:cubicBezTo>
                  <a:lnTo>
                    <a:pt x="33527" y="11885"/>
                  </a:lnTo>
                  <a:cubicBezTo>
                    <a:pt x="33557" y="11855"/>
                    <a:pt x="33587" y="11794"/>
                    <a:pt x="33587" y="11733"/>
                  </a:cubicBezTo>
                  <a:cubicBezTo>
                    <a:pt x="33587" y="11703"/>
                    <a:pt x="33527" y="11642"/>
                    <a:pt x="33527" y="11642"/>
                  </a:cubicBezTo>
                  <a:cubicBezTo>
                    <a:pt x="33466" y="11612"/>
                    <a:pt x="33435" y="11612"/>
                    <a:pt x="33375" y="11612"/>
                  </a:cubicBezTo>
                  <a:close/>
                  <a:moveTo>
                    <a:pt x="63739" y="11669"/>
                  </a:moveTo>
                  <a:cubicBezTo>
                    <a:pt x="63720" y="11669"/>
                    <a:pt x="63699" y="11673"/>
                    <a:pt x="63679" y="11673"/>
                  </a:cubicBezTo>
                  <a:cubicBezTo>
                    <a:pt x="63649" y="11703"/>
                    <a:pt x="63558" y="11642"/>
                    <a:pt x="63558" y="11794"/>
                  </a:cubicBezTo>
                  <a:cubicBezTo>
                    <a:pt x="63558" y="11916"/>
                    <a:pt x="63618" y="11916"/>
                    <a:pt x="63679" y="11916"/>
                  </a:cubicBezTo>
                  <a:cubicBezTo>
                    <a:pt x="63801" y="11916"/>
                    <a:pt x="63831" y="11855"/>
                    <a:pt x="63831" y="11764"/>
                  </a:cubicBezTo>
                  <a:cubicBezTo>
                    <a:pt x="63811" y="11683"/>
                    <a:pt x="63777" y="11669"/>
                    <a:pt x="63739" y="11669"/>
                  </a:cubicBezTo>
                  <a:close/>
                  <a:moveTo>
                    <a:pt x="47904" y="11733"/>
                  </a:moveTo>
                  <a:cubicBezTo>
                    <a:pt x="47873" y="11764"/>
                    <a:pt x="47873" y="11794"/>
                    <a:pt x="47873" y="11855"/>
                  </a:cubicBezTo>
                  <a:cubicBezTo>
                    <a:pt x="47873" y="11855"/>
                    <a:pt x="47904" y="11916"/>
                    <a:pt x="47934" y="11946"/>
                  </a:cubicBezTo>
                  <a:cubicBezTo>
                    <a:pt x="47934" y="11885"/>
                    <a:pt x="47965" y="11855"/>
                    <a:pt x="47965" y="11825"/>
                  </a:cubicBezTo>
                  <a:cubicBezTo>
                    <a:pt x="47965" y="11794"/>
                    <a:pt x="47904" y="11733"/>
                    <a:pt x="47904" y="11733"/>
                  </a:cubicBezTo>
                  <a:close/>
                  <a:moveTo>
                    <a:pt x="10487" y="11885"/>
                  </a:moveTo>
                  <a:cubicBezTo>
                    <a:pt x="10456" y="11916"/>
                    <a:pt x="10426" y="11946"/>
                    <a:pt x="10395" y="11977"/>
                  </a:cubicBezTo>
                  <a:cubicBezTo>
                    <a:pt x="10426" y="12037"/>
                    <a:pt x="10456" y="12068"/>
                    <a:pt x="10487" y="12068"/>
                  </a:cubicBezTo>
                  <a:cubicBezTo>
                    <a:pt x="10487" y="12037"/>
                    <a:pt x="10517" y="12007"/>
                    <a:pt x="10517" y="11946"/>
                  </a:cubicBezTo>
                  <a:cubicBezTo>
                    <a:pt x="10517" y="11946"/>
                    <a:pt x="10487" y="11885"/>
                    <a:pt x="10487" y="11885"/>
                  </a:cubicBezTo>
                  <a:close/>
                  <a:moveTo>
                    <a:pt x="15076" y="11855"/>
                  </a:moveTo>
                  <a:cubicBezTo>
                    <a:pt x="15046" y="11855"/>
                    <a:pt x="15016" y="11916"/>
                    <a:pt x="15016" y="11946"/>
                  </a:cubicBezTo>
                  <a:cubicBezTo>
                    <a:pt x="15016" y="11977"/>
                    <a:pt x="15046" y="12007"/>
                    <a:pt x="15076" y="12068"/>
                  </a:cubicBezTo>
                  <a:cubicBezTo>
                    <a:pt x="15107" y="12007"/>
                    <a:pt x="15107" y="11946"/>
                    <a:pt x="15107" y="11916"/>
                  </a:cubicBezTo>
                  <a:cubicBezTo>
                    <a:pt x="15107" y="11885"/>
                    <a:pt x="15076" y="11855"/>
                    <a:pt x="15076" y="11855"/>
                  </a:cubicBezTo>
                  <a:close/>
                  <a:moveTo>
                    <a:pt x="44195" y="11581"/>
                  </a:moveTo>
                  <a:cubicBezTo>
                    <a:pt x="44013" y="11612"/>
                    <a:pt x="43983" y="11794"/>
                    <a:pt x="44044" y="12037"/>
                  </a:cubicBezTo>
                  <a:cubicBezTo>
                    <a:pt x="44063" y="12096"/>
                    <a:pt x="44083" y="12130"/>
                    <a:pt x="44102" y="12130"/>
                  </a:cubicBezTo>
                  <a:cubicBezTo>
                    <a:pt x="44113" y="12130"/>
                    <a:pt x="44124" y="12120"/>
                    <a:pt x="44135" y="12098"/>
                  </a:cubicBezTo>
                  <a:cubicBezTo>
                    <a:pt x="44195" y="12007"/>
                    <a:pt x="44256" y="11946"/>
                    <a:pt x="44287" y="11855"/>
                  </a:cubicBezTo>
                  <a:cubicBezTo>
                    <a:pt x="44287" y="11825"/>
                    <a:pt x="44317" y="11764"/>
                    <a:pt x="44317" y="11703"/>
                  </a:cubicBezTo>
                  <a:cubicBezTo>
                    <a:pt x="44287" y="11673"/>
                    <a:pt x="44256" y="11642"/>
                    <a:pt x="44226" y="11612"/>
                  </a:cubicBezTo>
                  <a:cubicBezTo>
                    <a:pt x="44226" y="11581"/>
                    <a:pt x="44195" y="11581"/>
                    <a:pt x="44195" y="11581"/>
                  </a:cubicBezTo>
                  <a:close/>
                  <a:moveTo>
                    <a:pt x="29535" y="11903"/>
                  </a:moveTo>
                  <a:cubicBezTo>
                    <a:pt x="29498" y="11903"/>
                    <a:pt x="29458" y="11937"/>
                    <a:pt x="29423" y="12007"/>
                  </a:cubicBezTo>
                  <a:cubicBezTo>
                    <a:pt x="29484" y="12129"/>
                    <a:pt x="29575" y="12159"/>
                    <a:pt x="29666" y="12159"/>
                  </a:cubicBezTo>
                  <a:cubicBezTo>
                    <a:pt x="29648" y="11991"/>
                    <a:pt x="29594" y="11903"/>
                    <a:pt x="29535" y="11903"/>
                  </a:cubicBezTo>
                  <a:close/>
                  <a:moveTo>
                    <a:pt x="37660" y="11977"/>
                  </a:moveTo>
                  <a:cubicBezTo>
                    <a:pt x="37660" y="11977"/>
                    <a:pt x="37630" y="12037"/>
                    <a:pt x="37600" y="12068"/>
                  </a:cubicBezTo>
                  <a:cubicBezTo>
                    <a:pt x="37630" y="12098"/>
                    <a:pt x="37660" y="12159"/>
                    <a:pt x="37691" y="12159"/>
                  </a:cubicBezTo>
                  <a:cubicBezTo>
                    <a:pt x="37691" y="12159"/>
                    <a:pt x="37721" y="12098"/>
                    <a:pt x="37721" y="12068"/>
                  </a:cubicBezTo>
                  <a:cubicBezTo>
                    <a:pt x="37721" y="12037"/>
                    <a:pt x="37691" y="11977"/>
                    <a:pt x="37660" y="11977"/>
                  </a:cubicBezTo>
                  <a:close/>
                  <a:moveTo>
                    <a:pt x="43527" y="11946"/>
                  </a:moveTo>
                  <a:cubicBezTo>
                    <a:pt x="43496" y="11946"/>
                    <a:pt x="43436" y="11946"/>
                    <a:pt x="43405" y="11977"/>
                  </a:cubicBezTo>
                  <a:cubicBezTo>
                    <a:pt x="43405" y="11977"/>
                    <a:pt x="43375" y="12007"/>
                    <a:pt x="43375" y="12037"/>
                  </a:cubicBezTo>
                  <a:cubicBezTo>
                    <a:pt x="43375" y="12098"/>
                    <a:pt x="43405" y="12159"/>
                    <a:pt x="43405" y="12159"/>
                  </a:cubicBezTo>
                  <a:lnTo>
                    <a:pt x="43648" y="12159"/>
                  </a:lnTo>
                  <a:cubicBezTo>
                    <a:pt x="43648" y="12159"/>
                    <a:pt x="43679" y="12098"/>
                    <a:pt x="43679" y="12068"/>
                  </a:cubicBezTo>
                  <a:cubicBezTo>
                    <a:pt x="43679" y="12037"/>
                    <a:pt x="43648" y="11977"/>
                    <a:pt x="43648" y="11946"/>
                  </a:cubicBezTo>
                  <a:close/>
                  <a:moveTo>
                    <a:pt x="8025" y="12037"/>
                  </a:moveTo>
                  <a:cubicBezTo>
                    <a:pt x="8025" y="12037"/>
                    <a:pt x="7994" y="12068"/>
                    <a:pt x="7964" y="12129"/>
                  </a:cubicBezTo>
                  <a:cubicBezTo>
                    <a:pt x="7994" y="12159"/>
                    <a:pt x="8025" y="12189"/>
                    <a:pt x="8055" y="12189"/>
                  </a:cubicBezTo>
                  <a:cubicBezTo>
                    <a:pt x="8055" y="12189"/>
                    <a:pt x="8085" y="12129"/>
                    <a:pt x="8085" y="12129"/>
                  </a:cubicBezTo>
                  <a:cubicBezTo>
                    <a:pt x="8085" y="12098"/>
                    <a:pt x="8055" y="12037"/>
                    <a:pt x="8025" y="12037"/>
                  </a:cubicBezTo>
                  <a:close/>
                  <a:moveTo>
                    <a:pt x="27265" y="12007"/>
                  </a:moveTo>
                  <a:cubicBezTo>
                    <a:pt x="27235" y="12007"/>
                    <a:pt x="27235" y="12068"/>
                    <a:pt x="27204" y="12129"/>
                  </a:cubicBezTo>
                  <a:cubicBezTo>
                    <a:pt x="27235" y="12159"/>
                    <a:pt x="27265" y="12189"/>
                    <a:pt x="27265" y="12189"/>
                  </a:cubicBezTo>
                  <a:cubicBezTo>
                    <a:pt x="27295" y="12189"/>
                    <a:pt x="27295" y="12129"/>
                    <a:pt x="27326" y="12098"/>
                  </a:cubicBezTo>
                  <a:cubicBezTo>
                    <a:pt x="27295" y="12068"/>
                    <a:pt x="27265" y="12007"/>
                    <a:pt x="27265" y="12007"/>
                  </a:cubicBezTo>
                  <a:close/>
                  <a:moveTo>
                    <a:pt x="37049" y="11996"/>
                  </a:moveTo>
                  <a:cubicBezTo>
                    <a:pt x="37039" y="11996"/>
                    <a:pt x="37030" y="11999"/>
                    <a:pt x="37022" y="12007"/>
                  </a:cubicBezTo>
                  <a:cubicBezTo>
                    <a:pt x="36992" y="12037"/>
                    <a:pt x="36961" y="12068"/>
                    <a:pt x="36931" y="12129"/>
                  </a:cubicBezTo>
                  <a:cubicBezTo>
                    <a:pt x="36980" y="12153"/>
                    <a:pt x="37009" y="12198"/>
                    <a:pt x="37035" y="12198"/>
                  </a:cubicBezTo>
                  <a:cubicBezTo>
                    <a:pt x="37041" y="12198"/>
                    <a:pt x="37047" y="12195"/>
                    <a:pt x="37052" y="12189"/>
                  </a:cubicBezTo>
                  <a:cubicBezTo>
                    <a:pt x="37083" y="12189"/>
                    <a:pt x="37113" y="12129"/>
                    <a:pt x="37113" y="12098"/>
                  </a:cubicBezTo>
                  <a:cubicBezTo>
                    <a:pt x="37113" y="12030"/>
                    <a:pt x="37079" y="11996"/>
                    <a:pt x="37049" y="11996"/>
                  </a:cubicBezTo>
                  <a:close/>
                  <a:moveTo>
                    <a:pt x="7721" y="12037"/>
                  </a:moveTo>
                  <a:cubicBezTo>
                    <a:pt x="7721" y="12068"/>
                    <a:pt x="7690" y="12098"/>
                    <a:pt x="7660" y="12129"/>
                  </a:cubicBezTo>
                  <a:cubicBezTo>
                    <a:pt x="7690" y="12159"/>
                    <a:pt x="7721" y="12220"/>
                    <a:pt x="7721" y="12220"/>
                  </a:cubicBezTo>
                  <a:cubicBezTo>
                    <a:pt x="7751" y="12189"/>
                    <a:pt x="7751" y="12159"/>
                    <a:pt x="7781" y="12129"/>
                  </a:cubicBezTo>
                  <a:cubicBezTo>
                    <a:pt x="7751" y="12098"/>
                    <a:pt x="7751" y="12037"/>
                    <a:pt x="7721" y="12037"/>
                  </a:cubicBezTo>
                  <a:close/>
                  <a:moveTo>
                    <a:pt x="60731" y="12189"/>
                  </a:moveTo>
                  <a:cubicBezTo>
                    <a:pt x="60731" y="12189"/>
                    <a:pt x="60700" y="12220"/>
                    <a:pt x="60700" y="12220"/>
                  </a:cubicBezTo>
                  <a:cubicBezTo>
                    <a:pt x="60700" y="12250"/>
                    <a:pt x="60731" y="12281"/>
                    <a:pt x="60731" y="12281"/>
                  </a:cubicBezTo>
                  <a:cubicBezTo>
                    <a:pt x="60731" y="12281"/>
                    <a:pt x="60761" y="12250"/>
                    <a:pt x="60761" y="12250"/>
                  </a:cubicBezTo>
                  <a:cubicBezTo>
                    <a:pt x="60761" y="12220"/>
                    <a:pt x="60731" y="12220"/>
                    <a:pt x="60731" y="12189"/>
                  </a:cubicBezTo>
                  <a:close/>
                  <a:moveTo>
                    <a:pt x="15897" y="12068"/>
                  </a:moveTo>
                  <a:cubicBezTo>
                    <a:pt x="15897" y="12068"/>
                    <a:pt x="15867" y="12068"/>
                    <a:pt x="15867" y="12098"/>
                  </a:cubicBezTo>
                  <a:cubicBezTo>
                    <a:pt x="15836" y="12129"/>
                    <a:pt x="15836" y="12159"/>
                    <a:pt x="15806" y="12220"/>
                  </a:cubicBezTo>
                  <a:cubicBezTo>
                    <a:pt x="15836" y="12250"/>
                    <a:pt x="15867" y="12281"/>
                    <a:pt x="15897" y="12311"/>
                  </a:cubicBezTo>
                  <a:lnTo>
                    <a:pt x="15927" y="12311"/>
                  </a:lnTo>
                  <a:cubicBezTo>
                    <a:pt x="15988" y="12311"/>
                    <a:pt x="16049" y="12311"/>
                    <a:pt x="16049" y="12189"/>
                  </a:cubicBezTo>
                  <a:cubicBezTo>
                    <a:pt x="16019" y="12068"/>
                    <a:pt x="15958" y="12068"/>
                    <a:pt x="15897" y="12068"/>
                  </a:cubicBezTo>
                  <a:close/>
                  <a:moveTo>
                    <a:pt x="20304" y="12129"/>
                  </a:moveTo>
                  <a:cubicBezTo>
                    <a:pt x="20274" y="12159"/>
                    <a:pt x="20244" y="12189"/>
                    <a:pt x="20244" y="12220"/>
                  </a:cubicBezTo>
                  <a:cubicBezTo>
                    <a:pt x="20244" y="12250"/>
                    <a:pt x="20274" y="12281"/>
                    <a:pt x="20304" y="12341"/>
                  </a:cubicBezTo>
                  <a:cubicBezTo>
                    <a:pt x="20335" y="12281"/>
                    <a:pt x="20335" y="12250"/>
                    <a:pt x="20335" y="12189"/>
                  </a:cubicBezTo>
                  <a:cubicBezTo>
                    <a:pt x="20335" y="12189"/>
                    <a:pt x="20304" y="12129"/>
                    <a:pt x="20304" y="12129"/>
                  </a:cubicBezTo>
                  <a:close/>
                  <a:moveTo>
                    <a:pt x="29666" y="12159"/>
                  </a:moveTo>
                  <a:cubicBezTo>
                    <a:pt x="29697" y="12220"/>
                    <a:pt x="29697" y="12311"/>
                    <a:pt x="29727" y="12341"/>
                  </a:cubicBezTo>
                  <a:cubicBezTo>
                    <a:pt x="29741" y="12369"/>
                    <a:pt x="29761" y="12384"/>
                    <a:pt x="29778" y="12384"/>
                  </a:cubicBezTo>
                  <a:cubicBezTo>
                    <a:pt x="29800" y="12384"/>
                    <a:pt x="29818" y="12361"/>
                    <a:pt x="29818" y="12311"/>
                  </a:cubicBezTo>
                  <a:cubicBezTo>
                    <a:pt x="29818" y="12281"/>
                    <a:pt x="29788" y="12189"/>
                    <a:pt x="29788" y="12189"/>
                  </a:cubicBezTo>
                  <a:cubicBezTo>
                    <a:pt x="29758" y="12159"/>
                    <a:pt x="29727" y="12159"/>
                    <a:pt x="29666" y="12159"/>
                  </a:cubicBezTo>
                  <a:close/>
                  <a:moveTo>
                    <a:pt x="9666" y="11885"/>
                  </a:moveTo>
                  <a:cubicBezTo>
                    <a:pt x="9544" y="11885"/>
                    <a:pt x="9484" y="11946"/>
                    <a:pt x="9514" y="12129"/>
                  </a:cubicBezTo>
                  <a:cubicBezTo>
                    <a:pt x="9514" y="12341"/>
                    <a:pt x="9575" y="12433"/>
                    <a:pt x="9696" y="12433"/>
                  </a:cubicBezTo>
                  <a:cubicBezTo>
                    <a:pt x="9788" y="12433"/>
                    <a:pt x="9818" y="12372"/>
                    <a:pt x="9818" y="12159"/>
                  </a:cubicBezTo>
                  <a:cubicBezTo>
                    <a:pt x="9818" y="11946"/>
                    <a:pt x="9757" y="11885"/>
                    <a:pt x="9666" y="11885"/>
                  </a:cubicBezTo>
                  <a:close/>
                  <a:moveTo>
                    <a:pt x="44955" y="12129"/>
                  </a:moveTo>
                  <a:cubicBezTo>
                    <a:pt x="44925" y="12129"/>
                    <a:pt x="44864" y="12159"/>
                    <a:pt x="44803" y="12189"/>
                  </a:cubicBezTo>
                  <a:cubicBezTo>
                    <a:pt x="44803" y="12189"/>
                    <a:pt x="44803" y="12311"/>
                    <a:pt x="44803" y="12311"/>
                  </a:cubicBezTo>
                  <a:cubicBezTo>
                    <a:pt x="44864" y="12341"/>
                    <a:pt x="44925" y="12372"/>
                    <a:pt x="44986" y="12433"/>
                  </a:cubicBezTo>
                  <a:cubicBezTo>
                    <a:pt x="45016" y="12372"/>
                    <a:pt x="45077" y="12341"/>
                    <a:pt x="45077" y="12281"/>
                  </a:cubicBezTo>
                  <a:cubicBezTo>
                    <a:pt x="45077" y="12159"/>
                    <a:pt x="45016" y="12129"/>
                    <a:pt x="44955" y="12129"/>
                  </a:cubicBezTo>
                  <a:close/>
                  <a:moveTo>
                    <a:pt x="32949" y="12281"/>
                  </a:moveTo>
                  <a:cubicBezTo>
                    <a:pt x="32919" y="12311"/>
                    <a:pt x="32888" y="12341"/>
                    <a:pt x="32888" y="12372"/>
                  </a:cubicBezTo>
                  <a:cubicBezTo>
                    <a:pt x="32919" y="12402"/>
                    <a:pt x="32919" y="12463"/>
                    <a:pt x="32949" y="12463"/>
                  </a:cubicBezTo>
                  <a:cubicBezTo>
                    <a:pt x="32949" y="12433"/>
                    <a:pt x="32979" y="12402"/>
                    <a:pt x="32979" y="12372"/>
                  </a:cubicBezTo>
                  <a:cubicBezTo>
                    <a:pt x="32979" y="12341"/>
                    <a:pt x="32949" y="12281"/>
                    <a:pt x="32949" y="12281"/>
                  </a:cubicBezTo>
                  <a:close/>
                  <a:moveTo>
                    <a:pt x="23236" y="12249"/>
                  </a:moveTo>
                  <a:cubicBezTo>
                    <a:pt x="23217" y="12249"/>
                    <a:pt x="23203" y="12259"/>
                    <a:pt x="23192" y="12281"/>
                  </a:cubicBezTo>
                  <a:cubicBezTo>
                    <a:pt x="23162" y="12281"/>
                    <a:pt x="23131" y="12341"/>
                    <a:pt x="23131" y="12372"/>
                  </a:cubicBezTo>
                  <a:cubicBezTo>
                    <a:pt x="23131" y="12402"/>
                    <a:pt x="23162" y="12463"/>
                    <a:pt x="23192" y="12463"/>
                  </a:cubicBezTo>
                  <a:cubicBezTo>
                    <a:pt x="23208" y="12479"/>
                    <a:pt x="23225" y="12487"/>
                    <a:pt x="23241" y="12487"/>
                  </a:cubicBezTo>
                  <a:cubicBezTo>
                    <a:pt x="23285" y="12487"/>
                    <a:pt x="23330" y="12430"/>
                    <a:pt x="23374" y="12341"/>
                  </a:cubicBezTo>
                  <a:cubicBezTo>
                    <a:pt x="23316" y="12282"/>
                    <a:pt x="23269" y="12249"/>
                    <a:pt x="23236" y="12249"/>
                  </a:cubicBezTo>
                  <a:close/>
                  <a:moveTo>
                    <a:pt x="21186" y="12402"/>
                  </a:moveTo>
                  <a:cubicBezTo>
                    <a:pt x="21186" y="12402"/>
                    <a:pt x="21186" y="12433"/>
                    <a:pt x="21156" y="12463"/>
                  </a:cubicBezTo>
                  <a:cubicBezTo>
                    <a:pt x="21177" y="12484"/>
                    <a:pt x="21199" y="12506"/>
                    <a:pt x="21209" y="12506"/>
                  </a:cubicBezTo>
                  <a:cubicBezTo>
                    <a:pt x="21214" y="12506"/>
                    <a:pt x="21216" y="12502"/>
                    <a:pt x="21216" y="12493"/>
                  </a:cubicBezTo>
                  <a:cubicBezTo>
                    <a:pt x="21247" y="12493"/>
                    <a:pt x="21247" y="12463"/>
                    <a:pt x="21247" y="12433"/>
                  </a:cubicBezTo>
                  <a:cubicBezTo>
                    <a:pt x="21247" y="12402"/>
                    <a:pt x="21216" y="12402"/>
                    <a:pt x="21186" y="12402"/>
                  </a:cubicBezTo>
                  <a:close/>
                  <a:moveTo>
                    <a:pt x="30335" y="12372"/>
                  </a:moveTo>
                  <a:cubicBezTo>
                    <a:pt x="30305" y="12372"/>
                    <a:pt x="30274" y="12433"/>
                    <a:pt x="30244" y="12463"/>
                  </a:cubicBezTo>
                  <a:cubicBezTo>
                    <a:pt x="30274" y="12524"/>
                    <a:pt x="30305" y="12554"/>
                    <a:pt x="30335" y="12554"/>
                  </a:cubicBezTo>
                  <a:cubicBezTo>
                    <a:pt x="30365" y="12554"/>
                    <a:pt x="30365" y="12493"/>
                    <a:pt x="30396" y="12463"/>
                  </a:cubicBezTo>
                  <a:cubicBezTo>
                    <a:pt x="30365" y="12433"/>
                    <a:pt x="30365" y="12372"/>
                    <a:pt x="30335" y="12372"/>
                  </a:cubicBezTo>
                  <a:close/>
                  <a:moveTo>
                    <a:pt x="51004" y="12372"/>
                  </a:moveTo>
                  <a:cubicBezTo>
                    <a:pt x="50974" y="12433"/>
                    <a:pt x="50943" y="12463"/>
                    <a:pt x="50943" y="12493"/>
                  </a:cubicBezTo>
                  <a:cubicBezTo>
                    <a:pt x="50974" y="12524"/>
                    <a:pt x="50974" y="12554"/>
                    <a:pt x="51004" y="12554"/>
                  </a:cubicBezTo>
                  <a:cubicBezTo>
                    <a:pt x="51004" y="12554"/>
                    <a:pt x="51035" y="12524"/>
                    <a:pt x="51035" y="12493"/>
                  </a:cubicBezTo>
                  <a:cubicBezTo>
                    <a:pt x="51035" y="12463"/>
                    <a:pt x="51004" y="12433"/>
                    <a:pt x="51004" y="12372"/>
                  </a:cubicBezTo>
                  <a:close/>
                  <a:moveTo>
                    <a:pt x="40092" y="12433"/>
                  </a:moveTo>
                  <a:cubicBezTo>
                    <a:pt x="40122" y="12463"/>
                    <a:pt x="40153" y="12463"/>
                    <a:pt x="40153" y="12493"/>
                  </a:cubicBezTo>
                  <a:cubicBezTo>
                    <a:pt x="40153" y="12524"/>
                    <a:pt x="40122" y="12554"/>
                    <a:pt x="40122" y="12585"/>
                  </a:cubicBezTo>
                  <a:cubicBezTo>
                    <a:pt x="40092" y="12554"/>
                    <a:pt x="40092" y="12524"/>
                    <a:pt x="40092" y="12524"/>
                  </a:cubicBezTo>
                  <a:cubicBezTo>
                    <a:pt x="40092" y="12493"/>
                    <a:pt x="40092" y="12463"/>
                    <a:pt x="40092" y="12433"/>
                  </a:cubicBezTo>
                  <a:close/>
                  <a:moveTo>
                    <a:pt x="15168" y="12372"/>
                  </a:moveTo>
                  <a:cubicBezTo>
                    <a:pt x="15107" y="12372"/>
                    <a:pt x="15046" y="12372"/>
                    <a:pt x="15076" y="12493"/>
                  </a:cubicBezTo>
                  <a:cubicBezTo>
                    <a:pt x="15076" y="12574"/>
                    <a:pt x="15103" y="12601"/>
                    <a:pt x="15130" y="12601"/>
                  </a:cubicBezTo>
                  <a:cubicBezTo>
                    <a:pt x="15144" y="12601"/>
                    <a:pt x="15157" y="12595"/>
                    <a:pt x="15168" y="12585"/>
                  </a:cubicBezTo>
                  <a:cubicBezTo>
                    <a:pt x="15198" y="12585"/>
                    <a:pt x="15228" y="12585"/>
                    <a:pt x="15259" y="12554"/>
                  </a:cubicBezTo>
                  <a:cubicBezTo>
                    <a:pt x="15259" y="12554"/>
                    <a:pt x="15289" y="12493"/>
                    <a:pt x="15289" y="12463"/>
                  </a:cubicBezTo>
                  <a:cubicBezTo>
                    <a:pt x="15289" y="12463"/>
                    <a:pt x="15259" y="12402"/>
                    <a:pt x="15259" y="12402"/>
                  </a:cubicBezTo>
                  <a:cubicBezTo>
                    <a:pt x="15228" y="12372"/>
                    <a:pt x="15198" y="12372"/>
                    <a:pt x="15168" y="12372"/>
                  </a:cubicBezTo>
                  <a:close/>
                  <a:moveTo>
                    <a:pt x="34621" y="12463"/>
                  </a:moveTo>
                  <a:cubicBezTo>
                    <a:pt x="34590" y="12463"/>
                    <a:pt x="34590" y="12493"/>
                    <a:pt x="34560" y="12554"/>
                  </a:cubicBezTo>
                  <a:cubicBezTo>
                    <a:pt x="34590" y="12585"/>
                    <a:pt x="34621" y="12615"/>
                    <a:pt x="34621" y="12615"/>
                  </a:cubicBezTo>
                  <a:cubicBezTo>
                    <a:pt x="34651" y="12615"/>
                    <a:pt x="34682" y="12554"/>
                    <a:pt x="34651" y="12554"/>
                  </a:cubicBezTo>
                  <a:cubicBezTo>
                    <a:pt x="34651" y="12493"/>
                    <a:pt x="34621" y="12463"/>
                    <a:pt x="34621" y="12463"/>
                  </a:cubicBezTo>
                  <a:close/>
                  <a:moveTo>
                    <a:pt x="49211" y="12463"/>
                  </a:moveTo>
                  <a:cubicBezTo>
                    <a:pt x="49180" y="12493"/>
                    <a:pt x="49150" y="12524"/>
                    <a:pt x="49120" y="12585"/>
                  </a:cubicBezTo>
                  <a:cubicBezTo>
                    <a:pt x="49120" y="12645"/>
                    <a:pt x="49180" y="12706"/>
                    <a:pt x="49241" y="12706"/>
                  </a:cubicBezTo>
                  <a:cubicBezTo>
                    <a:pt x="49272" y="12706"/>
                    <a:pt x="49302" y="12706"/>
                    <a:pt x="49302" y="12676"/>
                  </a:cubicBezTo>
                  <a:cubicBezTo>
                    <a:pt x="49302" y="12645"/>
                    <a:pt x="49332" y="12615"/>
                    <a:pt x="49332" y="12585"/>
                  </a:cubicBezTo>
                  <a:cubicBezTo>
                    <a:pt x="49332" y="12524"/>
                    <a:pt x="49302" y="12493"/>
                    <a:pt x="49302" y="12463"/>
                  </a:cubicBezTo>
                  <a:close/>
                  <a:moveTo>
                    <a:pt x="37204" y="12585"/>
                  </a:moveTo>
                  <a:cubicBezTo>
                    <a:pt x="37204" y="12585"/>
                    <a:pt x="37174" y="12615"/>
                    <a:pt x="37174" y="12645"/>
                  </a:cubicBezTo>
                  <a:cubicBezTo>
                    <a:pt x="37204" y="12706"/>
                    <a:pt x="37204" y="12736"/>
                    <a:pt x="37235" y="12736"/>
                  </a:cubicBezTo>
                  <a:cubicBezTo>
                    <a:pt x="37235" y="12736"/>
                    <a:pt x="37265" y="12676"/>
                    <a:pt x="37265" y="12645"/>
                  </a:cubicBezTo>
                  <a:cubicBezTo>
                    <a:pt x="37265" y="12615"/>
                    <a:pt x="37235" y="12585"/>
                    <a:pt x="37204" y="12585"/>
                  </a:cubicBezTo>
                  <a:close/>
                  <a:moveTo>
                    <a:pt x="48352" y="12510"/>
                  </a:moveTo>
                  <a:cubicBezTo>
                    <a:pt x="48323" y="12510"/>
                    <a:pt x="48289" y="12524"/>
                    <a:pt x="48269" y="12524"/>
                  </a:cubicBezTo>
                  <a:cubicBezTo>
                    <a:pt x="48238" y="12524"/>
                    <a:pt x="48208" y="12585"/>
                    <a:pt x="48208" y="12615"/>
                  </a:cubicBezTo>
                  <a:cubicBezTo>
                    <a:pt x="48208" y="12645"/>
                    <a:pt x="48238" y="12706"/>
                    <a:pt x="48269" y="12736"/>
                  </a:cubicBezTo>
                  <a:lnTo>
                    <a:pt x="48390" y="12736"/>
                  </a:lnTo>
                  <a:cubicBezTo>
                    <a:pt x="48420" y="12706"/>
                    <a:pt x="48420" y="12645"/>
                    <a:pt x="48451" y="12615"/>
                  </a:cubicBezTo>
                  <a:cubicBezTo>
                    <a:pt x="48420" y="12585"/>
                    <a:pt x="48390" y="12524"/>
                    <a:pt x="48390" y="12524"/>
                  </a:cubicBezTo>
                  <a:cubicBezTo>
                    <a:pt x="48380" y="12514"/>
                    <a:pt x="48366" y="12510"/>
                    <a:pt x="48352" y="12510"/>
                  </a:cubicBezTo>
                  <a:close/>
                  <a:moveTo>
                    <a:pt x="42797" y="12220"/>
                  </a:moveTo>
                  <a:cubicBezTo>
                    <a:pt x="42676" y="12250"/>
                    <a:pt x="42585" y="12250"/>
                    <a:pt x="42463" y="12250"/>
                  </a:cubicBezTo>
                  <a:cubicBezTo>
                    <a:pt x="42402" y="12250"/>
                    <a:pt x="42372" y="12341"/>
                    <a:pt x="42372" y="12463"/>
                  </a:cubicBezTo>
                  <a:cubicBezTo>
                    <a:pt x="42345" y="12703"/>
                    <a:pt x="42389" y="12803"/>
                    <a:pt x="42503" y="12803"/>
                  </a:cubicBezTo>
                  <a:cubicBezTo>
                    <a:pt x="42519" y="12803"/>
                    <a:pt x="42536" y="12801"/>
                    <a:pt x="42554" y="12797"/>
                  </a:cubicBezTo>
                  <a:cubicBezTo>
                    <a:pt x="42615" y="12767"/>
                    <a:pt x="42645" y="12736"/>
                    <a:pt x="42676" y="12676"/>
                  </a:cubicBezTo>
                  <a:cubicBezTo>
                    <a:pt x="42706" y="12600"/>
                    <a:pt x="42721" y="12562"/>
                    <a:pt x="42744" y="12562"/>
                  </a:cubicBezTo>
                  <a:cubicBezTo>
                    <a:pt x="42767" y="12562"/>
                    <a:pt x="42797" y="12600"/>
                    <a:pt x="42858" y="12676"/>
                  </a:cubicBezTo>
                  <a:cubicBezTo>
                    <a:pt x="42858" y="12676"/>
                    <a:pt x="42888" y="12706"/>
                    <a:pt x="42888" y="12706"/>
                  </a:cubicBezTo>
                  <a:cubicBezTo>
                    <a:pt x="42980" y="12615"/>
                    <a:pt x="42949" y="12493"/>
                    <a:pt x="42919" y="12372"/>
                  </a:cubicBezTo>
                  <a:cubicBezTo>
                    <a:pt x="42919" y="12250"/>
                    <a:pt x="42858" y="12220"/>
                    <a:pt x="42797" y="12220"/>
                  </a:cubicBezTo>
                  <a:close/>
                  <a:moveTo>
                    <a:pt x="6535" y="12676"/>
                  </a:moveTo>
                  <a:cubicBezTo>
                    <a:pt x="6535" y="12676"/>
                    <a:pt x="6505" y="12706"/>
                    <a:pt x="6474" y="12736"/>
                  </a:cubicBezTo>
                  <a:cubicBezTo>
                    <a:pt x="6505" y="12797"/>
                    <a:pt x="6535" y="12828"/>
                    <a:pt x="6566" y="12828"/>
                  </a:cubicBezTo>
                  <a:cubicBezTo>
                    <a:pt x="6566" y="12828"/>
                    <a:pt x="6596" y="12767"/>
                    <a:pt x="6596" y="12767"/>
                  </a:cubicBezTo>
                  <a:cubicBezTo>
                    <a:pt x="6596" y="12736"/>
                    <a:pt x="6566" y="12676"/>
                    <a:pt x="6535" y="12676"/>
                  </a:cubicBezTo>
                  <a:close/>
                  <a:moveTo>
                    <a:pt x="41490" y="12250"/>
                  </a:moveTo>
                  <a:cubicBezTo>
                    <a:pt x="41460" y="12250"/>
                    <a:pt x="41399" y="12372"/>
                    <a:pt x="41399" y="12433"/>
                  </a:cubicBezTo>
                  <a:cubicBezTo>
                    <a:pt x="41399" y="12554"/>
                    <a:pt x="41429" y="12554"/>
                    <a:pt x="41490" y="12585"/>
                  </a:cubicBezTo>
                  <a:cubicBezTo>
                    <a:pt x="41521" y="12615"/>
                    <a:pt x="41581" y="12645"/>
                    <a:pt x="41612" y="12706"/>
                  </a:cubicBezTo>
                  <a:cubicBezTo>
                    <a:pt x="41642" y="12828"/>
                    <a:pt x="41703" y="12858"/>
                    <a:pt x="41794" y="12858"/>
                  </a:cubicBezTo>
                  <a:cubicBezTo>
                    <a:pt x="41855" y="12828"/>
                    <a:pt x="41885" y="12828"/>
                    <a:pt x="41916" y="12736"/>
                  </a:cubicBezTo>
                  <a:cubicBezTo>
                    <a:pt x="41916" y="12615"/>
                    <a:pt x="41885" y="12585"/>
                    <a:pt x="41825" y="12524"/>
                  </a:cubicBezTo>
                  <a:cubicBezTo>
                    <a:pt x="41794" y="12493"/>
                    <a:pt x="41764" y="12463"/>
                    <a:pt x="41733" y="12402"/>
                  </a:cubicBezTo>
                  <a:cubicBezTo>
                    <a:pt x="41673" y="12281"/>
                    <a:pt x="41581" y="12281"/>
                    <a:pt x="41490" y="12250"/>
                  </a:cubicBezTo>
                  <a:close/>
                  <a:moveTo>
                    <a:pt x="25259" y="12645"/>
                  </a:moveTo>
                  <a:cubicBezTo>
                    <a:pt x="25259" y="12645"/>
                    <a:pt x="25229" y="12645"/>
                    <a:pt x="25229" y="12676"/>
                  </a:cubicBezTo>
                  <a:cubicBezTo>
                    <a:pt x="25198" y="12706"/>
                    <a:pt x="25198" y="12736"/>
                    <a:pt x="25168" y="12767"/>
                  </a:cubicBezTo>
                  <a:cubicBezTo>
                    <a:pt x="25198" y="12797"/>
                    <a:pt x="25229" y="12858"/>
                    <a:pt x="25259" y="12888"/>
                  </a:cubicBezTo>
                  <a:lnTo>
                    <a:pt x="25289" y="12888"/>
                  </a:lnTo>
                  <a:cubicBezTo>
                    <a:pt x="25350" y="12888"/>
                    <a:pt x="25411" y="12888"/>
                    <a:pt x="25411" y="12767"/>
                  </a:cubicBezTo>
                  <a:cubicBezTo>
                    <a:pt x="25411" y="12706"/>
                    <a:pt x="25350" y="12645"/>
                    <a:pt x="25259" y="12645"/>
                  </a:cubicBezTo>
                  <a:close/>
                  <a:moveTo>
                    <a:pt x="46749" y="12919"/>
                  </a:moveTo>
                  <a:cubicBezTo>
                    <a:pt x="46718" y="12919"/>
                    <a:pt x="46718" y="12949"/>
                    <a:pt x="46688" y="13010"/>
                  </a:cubicBezTo>
                  <a:cubicBezTo>
                    <a:pt x="46718" y="13010"/>
                    <a:pt x="46749" y="13040"/>
                    <a:pt x="46749" y="13040"/>
                  </a:cubicBezTo>
                  <a:cubicBezTo>
                    <a:pt x="46749" y="13040"/>
                    <a:pt x="46779" y="13010"/>
                    <a:pt x="46779" y="13010"/>
                  </a:cubicBezTo>
                  <a:cubicBezTo>
                    <a:pt x="46779" y="12980"/>
                    <a:pt x="46749" y="12949"/>
                    <a:pt x="46749" y="12919"/>
                  </a:cubicBezTo>
                  <a:close/>
                  <a:moveTo>
                    <a:pt x="22066" y="12820"/>
                  </a:moveTo>
                  <a:cubicBezTo>
                    <a:pt x="22048" y="12820"/>
                    <a:pt x="22028" y="12822"/>
                    <a:pt x="22007" y="12828"/>
                  </a:cubicBezTo>
                  <a:cubicBezTo>
                    <a:pt x="22007" y="12828"/>
                    <a:pt x="21946" y="12888"/>
                    <a:pt x="21946" y="12949"/>
                  </a:cubicBezTo>
                  <a:cubicBezTo>
                    <a:pt x="21976" y="13040"/>
                    <a:pt x="22007" y="13071"/>
                    <a:pt x="22067" y="13071"/>
                  </a:cubicBezTo>
                  <a:cubicBezTo>
                    <a:pt x="22128" y="13040"/>
                    <a:pt x="22189" y="13071"/>
                    <a:pt x="22189" y="12949"/>
                  </a:cubicBezTo>
                  <a:cubicBezTo>
                    <a:pt x="22189" y="12874"/>
                    <a:pt x="22148" y="12820"/>
                    <a:pt x="22066" y="12820"/>
                  </a:cubicBezTo>
                  <a:close/>
                  <a:moveTo>
                    <a:pt x="40882" y="12888"/>
                  </a:moveTo>
                  <a:cubicBezTo>
                    <a:pt x="40852" y="12888"/>
                    <a:pt x="40822" y="12888"/>
                    <a:pt x="40791" y="12919"/>
                  </a:cubicBezTo>
                  <a:cubicBezTo>
                    <a:pt x="40761" y="12949"/>
                    <a:pt x="40730" y="12980"/>
                    <a:pt x="40730" y="13040"/>
                  </a:cubicBezTo>
                  <a:cubicBezTo>
                    <a:pt x="40730" y="13071"/>
                    <a:pt x="40791" y="13132"/>
                    <a:pt x="40791" y="13132"/>
                  </a:cubicBezTo>
                  <a:cubicBezTo>
                    <a:pt x="40882" y="13132"/>
                    <a:pt x="40943" y="13132"/>
                    <a:pt x="41004" y="13101"/>
                  </a:cubicBezTo>
                  <a:cubicBezTo>
                    <a:pt x="41034" y="13101"/>
                    <a:pt x="41065" y="13040"/>
                    <a:pt x="41065" y="13010"/>
                  </a:cubicBezTo>
                  <a:cubicBezTo>
                    <a:pt x="41065" y="12980"/>
                    <a:pt x="41034" y="12919"/>
                    <a:pt x="41004" y="12919"/>
                  </a:cubicBezTo>
                  <a:cubicBezTo>
                    <a:pt x="40974" y="12888"/>
                    <a:pt x="40913" y="12888"/>
                    <a:pt x="40882" y="12888"/>
                  </a:cubicBezTo>
                  <a:close/>
                  <a:moveTo>
                    <a:pt x="10395" y="12980"/>
                  </a:moveTo>
                  <a:cubicBezTo>
                    <a:pt x="10365" y="13040"/>
                    <a:pt x="10335" y="13071"/>
                    <a:pt x="10335" y="13101"/>
                  </a:cubicBezTo>
                  <a:cubicBezTo>
                    <a:pt x="10365" y="13132"/>
                    <a:pt x="10365" y="13162"/>
                    <a:pt x="10395" y="13162"/>
                  </a:cubicBezTo>
                  <a:cubicBezTo>
                    <a:pt x="10395" y="13162"/>
                    <a:pt x="10426" y="13132"/>
                    <a:pt x="10426" y="13101"/>
                  </a:cubicBezTo>
                  <a:cubicBezTo>
                    <a:pt x="10426" y="13071"/>
                    <a:pt x="10395" y="13040"/>
                    <a:pt x="10395" y="12980"/>
                  </a:cubicBezTo>
                  <a:close/>
                  <a:moveTo>
                    <a:pt x="10982" y="12705"/>
                  </a:moveTo>
                  <a:cubicBezTo>
                    <a:pt x="10968" y="12705"/>
                    <a:pt x="10953" y="12715"/>
                    <a:pt x="10943" y="12736"/>
                  </a:cubicBezTo>
                  <a:cubicBezTo>
                    <a:pt x="10912" y="12797"/>
                    <a:pt x="10882" y="12858"/>
                    <a:pt x="10821" y="12919"/>
                  </a:cubicBezTo>
                  <a:cubicBezTo>
                    <a:pt x="10791" y="12949"/>
                    <a:pt x="10760" y="12980"/>
                    <a:pt x="10760" y="13071"/>
                  </a:cubicBezTo>
                  <a:cubicBezTo>
                    <a:pt x="10791" y="13132"/>
                    <a:pt x="10821" y="13192"/>
                    <a:pt x="10851" y="13192"/>
                  </a:cubicBezTo>
                  <a:cubicBezTo>
                    <a:pt x="10863" y="13195"/>
                    <a:pt x="10873" y="13196"/>
                    <a:pt x="10884" y="13196"/>
                  </a:cubicBezTo>
                  <a:cubicBezTo>
                    <a:pt x="11016" y="13196"/>
                    <a:pt x="11090" y="13023"/>
                    <a:pt x="11034" y="12797"/>
                  </a:cubicBezTo>
                  <a:cubicBezTo>
                    <a:pt x="11034" y="12738"/>
                    <a:pt x="11008" y="12705"/>
                    <a:pt x="10982" y="12705"/>
                  </a:cubicBezTo>
                  <a:close/>
                  <a:moveTo>
                    <a:pt x="24058" y="12714"/>
                  </a:moveTo>
                  <a:cubicBezTo>
                    <a:pt x="24036" y="12714"/>
                    <a:pt x="24013" y="12721"/>
                    <a:pt x="23982" y="12736"/>
                  </a:cubicBezTo>
                  <a:cubicBezTo>
                    <a:pt x="23952" y="12767"/>
                    <a:pt x="23922" y="12828"/>
                    <a:pt x="23922" y="12888"/>
                  </a:cubicBezTo>
                  <a:cubicBezTo>
                    <a:pt x="23922" y="13010"/>
                    <a:pt x="23952" y="13132"/>
                    <a:pt x="24013" y="13223"/>
                  </a:cubicBezTo>
                  <a:cubicBezTo>
                    <a:pt x="24074" y="13101"/>
                    <a:pt x="24104" y="13010"/>
                    <a:pt x="24165" y="12919"/>
                  </a:cubicBezTo>
                  <a:cubicBezTo>
                    <a:pt x="24195" y="12888"/>
                    <a:pt x="24195" y="12858"/>
                    <a:pt x="24195" y="12828"/>
                  </a:cubicBezTo>
                  <a:cubicBezTo>
                    <a:pt x="24195" y="12797"/>
                    <a:pt x="24165" y="12736"/>
                    <a:pt x="24134" y="12736"/>
                  </a:cubicBezTo>
                  <a:cubicBezTo>
                    <a:pt x="24104" y="12721"/>
                    <a:pt x="24081" y="12714"/>
                    <a:pt x="24058" y="12714"/>
                  </a:cubicBezTo>
                  <a:close/>
                  <a:moveTo>
                    <a:pt x="41429" y="11764"/>
                  </a:moveTo>
                  <a:cubicBezTo>
                    <a:pt x="41186" y="11764"/>
                    <a:pt x="40974" y="11764"/>
                    <a:pt x="40730" y="11794"/>
                  </a:cubicBezTo>
                  <a:cubicBezTo>
                    <a:pt x="40670" y="11794"/>
                    <a:pt x="40639" y="11825"/>
                    <a:pt x="40639" y="11946"/>
                  </a:cubicBezTo>
                  <a:cubicBezTo>
                    <a:pt x="40609" y="12068"/>
                    <a:pt x="40548" y="12068"/>
                    <a:pt x="40487" y="12068"/>
                  </a:cubicBezTo>
                  <a:lnTo>
                    <a:pt x="40305" y="12068"/>
                  </a:lnTo>
                  <a:cubicBezTo>
                    <a:pt x="40274" y="12037"/>
                    <a:pt x="40214" y="12007"/>
                    <a:pt x="40183" y="11946"/>
                  </a:cubicBezTo>
                  <a:cubicBezTo>
                    <a:pt x="40120" y="11870"/>
                    <a:pt x="40067" y="11831"/>
                    <a:pt x="40023" y="11831"/>
                  </a:cubicBezTo>
                  <a:cubicBezTo>
                    <a:pt x="39961" y="11831"/>
                    <a:pt x="39915" y="11908"/>
                    <a:pt x="39879" y="12068"/>
                  </a:cubicBezTo>
                  <a:cubicBezTo>
                    <a:pt x="39830" y="12313"/>
                    <a:pt x="39761" y="12420"/>
                    <a:pt x="39641" y="12420"/>
                  </a:cubicBezTo>
                  <a:cubicBezTo>
                    <a:pt x="39612" y="12420"/>
                    <a:pt x="39580" y="12414"/>
                    <a:pt x="39545" y="12402"/>
                  </a:cubicBezTo>
                  <a:cubicBezTo>
                    <a:pt x="39515" y="12372"/>
                    <a:pt x="39484" y="12341"/>
                    <a:pt x="39484" y="12281"/>
                  </a:cubicBezTo>
                  <a:cubicBezTo>
                    <a:pt x="39484" y="12250"/>
                    <a:pt x="39484" y="12189"/>
                    <a:pt x="39515" y="12159"/>
                  </a:cubicBezTo>
                  <a:cubicBezTo>
                    <a:pt x="39515" y="12129"/>
                    <a:pt x="39545" y="12129"/>
                    <a:pt x="39545" y="12098"/>
                  </a:cubicBezTo>
                  <a:cubicBezTo>
                    <a:pt x="39575" y="12007"/>
                    <a:pt x="39575" y="11916"/>
                    <a:pt x="39515" y="11885"/>
                  </a:cubicBezTo>
                  <a:cubicBezTo>
                    <a:pt x="39484" y="11855"/>
                    <a:pt x="39423" y="11855"/>
                    <a:pt x="39393" y="11855"/>
                  </a:cubicBezTo>
                  <a:lnTo>
                    <a:pt x="39028" y="11855"/>
                  </a:lnTo>
                  <a:cubicBezTo>
                    <a:pt x="38998" y="11855"/>
                    <a:pt x="38937" y="11855"/>
                    <a:pt x="38907" y="11885"/>
                  </a:cubicBezTo>
                  <a:cubicBezTo>
                    <a:pt x="38876" y="11916"/>
                    <a:pt x="38846" y="11946"/>
                    <a:pt x="38815" y="12007"/>
                  </a:cubicBezTo>
                  <a:cubicBezTo>
                    <a:pt x="38815" y="12068"/>
                    <a:pt x="38846" y="12159"/>
                    <a:pt x="38876" y="12189"/>
                  </a:cubicBezTo>
                  <a:cubicBezTo>
                    <a:pt x="38907" y="12220"/>
                    <a:pt x="38937" y="12220"/>
                    <a:pt x="38937" y="12250"/>
                  </a:cubicBezTo>
                  <a:cubicBezTo>
                    <a:pt x="38984" y="12416"/>
                    <a:pt x="39050" y="12434"/>
                    <a:pt x="39120" y="12434"/>
                  </a:cubicBezTo>
                  <a:cubicBezTo>
                    <a:pt x="39140" y="12434"/>
                    <a:pt x="39160" y="12433"/>
                    <a:pt x="39180" y="12433"/>
                  </a:cubicBezTo>
                  <a:cubicBezTo>
                    <a:pt x="39241" y="12433"/>
                    <a:pt x="39302" y="12433"/>
                    <a:pt x="39363" y="12463"/>
                  </a:cubicBezTo>
                  <a:cubicBezTo>
                    <a:pt x="39393" y="12463"/>
                    <a:pt x="39423" y="12524"/>
                    <a:pt x="39423" y="12585"/>
                  </a:cubicBezTo>
                  <a:cubicBezTo>
                    <a:pt x="39423" y="12615"/>
                    <a:pt x="39393" y="12676"/>
                    <a:pt x="39363" y="12706"/>
                  </a:cubicBezTo>
                  <a:lnTo>
                    <a:pt x="39271" y="12706"/>
                  </a:lnTo>
                  <a:cubicBezTo>
                    <a:pt x="39211" y="12706"/>
                    <a:pt x="39150" y="12736"/>
                    <a:pt x="39089" y="12767"/>
                  </a:cubicBezTo>
                  <a:cubicBezTo>
                    <a:pt x="39059" y="12767"/>
                    <a:pt x="39059" y="12828"/>
                    <a:pt x="39028" y="12858"/>
                  </a:cubicBezTo>
                  <a:cubicBezTo>
                    <a:pt x="39059" y="12888"/>
                    <a:pt x="39059" y="12949"/>
                    <a:pt x="39089" y="12949"/>
                  </a:cubicBezTo>
                  <a:cubicBezTo>
                    <a:pt x="39150" y="12980"/>
                    <a:pt x="39241" y="12980"/>
                    <a:pt x="39302" y="12980"/>
                  </a:cubicBezTo>
                  <a:cubicBezTo>
                    <a:pt x="39363" y="12980"/>
                    <a:pt x="39423" y="13010"/>
                    <a:pt x="39454" y="13101"/>
                  </a:cubicBezTo>
                  <a:cubicBezTo>
                    <a:pt x="39515" y="13223"/>
                    <a:pt x="39575" y="13223"/>
                    <a:pt x="39636" y="13223"/>
                  </a:cubicBezTo>
                  <a:cubicBezTo>
                    <a:pt x="39636" y="13162"/>
                    <a:pt x="39636" y="13071"/>
                    <a:pt x="39636" y="13010"/>
                  </a:cubicBezTo>
                  <a:cubicBezTo>
                    <a:pt x="39636" y="12809"/>
                    <a:pt x="39678" y="12691"/>
                    <a:pt x="39779" y="12691"/>
                  </a:cubicBezTo>
                  <a:cubicBezTo>
                    <a:pt x="39799" y="12691"/>
                    <a:pt x="39823" y="12696"/>
                    <a:pt x="39849" y="12706"/>
                  </a:cubicBezTo>
                  <a:cubicBezTo>
                    <a:pt x="39879" y="12736"/>
                    <a:pt x="39910" y="12797"/>
                    <a:pt x="39940" y="12858"/>
                  </a:cubicBezTo>
                  <a:cubicBezTo>
                    <a:pt x="39981" y="12913"/>
                    <a:pt x="40028" y="12943"/>
                    <a:pt x="40073" y="12943"/>
                  </a:cubicBezTo>
                  <a:cubicBezTo>
                    <a:pt x="40128" y="12943"/>
                    <a:pt x="40180" y="12898"/>
                    <a:pt x="40214" y="12797"/>
                  </a:cubicBezTo>
                  <a:cubicBezTo>
                    <a:pt x="40244" y="12676"/>
                    <a:pt x="40305" y="12645"/>
                    <a:pt x="40366" y="12645"/>
                  </a:cubicBezTo>
                  <a:cubicBezTo>
                    <a:pt x="40396" y="12645"/>
                    <a:pt x="40487" y="12615"/>
                    <a:pt x="40487" y="12585"/>
                  </a:cubicBezTo>
                  <a:cubicBezTo>
                    <a:pt x="40518" y="12433"/>
                    <a:pt x="40609" y="12372"/>
                    <a:pt x="40639" y="12281"/>
                  </a:cubicBezTo>
                  <a:cubicBezTo>
                    <a:pt x="40707" y="12162"/>
                    <a:pt x="40746" y="12100"/>
                    <a:pt x="40789" y="12100"/>
                  </a:cubicBezTo>
                  <a:cubicBezTo>
                    <a:pt x="40823" y="12100"/>
                    <a:pt x="40859" y="12139"/>
                    <a:pt x="40913" y="12220"/>
                  </a:cubicBezTo>
                  <a:cubicBezTo>
                    <a:pt x="40971" y="12292"/>
                    <a:pt x="41022" y="12330"/>
                    <a:pt x="41066" y="12330"/>
                  </a:cubicBezTo>
                  <a:cubicBezTo>
                    <a:pt x="41114" y="12330"/>
                    <a:pt x="41155" y="12285"/>
                    <a:pt x="41186" y="12189"/>
                  </a:cubicBezTo>
                  <a:cubicBezTo>
                    <a:pt x="41247" y="12098"/>
                    <a:pt x="41277" y="12068"/>
                    <a:pt x="41369" y="12068"/>
                  </a:cubicBezTo>
                  <a:lnTo>
                    <a:pt x="41460" y="12068"/>
                  </a:lnTo>
                  <a:cubicBezTo>
                    <a:pt x="41490" y="12037"/>
                    <a:pt x="41551" y="12007"/>
                    <a:pt x="41551" y="11885"/>
                  </a:cubicBezTo>
                  <a:cubicBezTo>
                    <a:pt x="41521" y="11794"/>
                    <a:pt x="41490" y="11764"/>
                    <a:pt x="41429" y="11764"/>
                  </a:cubicBezTo>
                  <a:close/>
                  <a:moveTo>
                    <a:pt x="20912" y="12980"/>
                  </a:moveTo>
                  <a:cubicBezTo>
                    <a:pt x="20912" y="13010"/>
                    <a:pt x="20882" y="13040"/>
                    <a:pt x="20882" y="13101"/>
                  </a:cubicBezTo>
                  <a:cubicBezTo>
                    <a:pt x="20882" y="13192"/>
                    <a:pt x="20943" y="13253"/>
                    <a:pt x="21034" y="13284"/>
                  </a:cubicBezTo>
                  <a:cubicBezTo>
                    <a:pt x="21064" y="13162"/>
                    <a:pt x="21004" y="13071"/>
                    <a:pt x="20973" y="13010"/>
                  </a:cubicBezTo>
                  <a:cubicBezTo>
                    <a:pt x="20973" y="12980"/>
                    <a:pt x="20943" y="12980"/>
                    <a:pt x="20912" y="12980"/>
                  </a:cubicBezTo>
                  <a:close/>
                  <a:moveTo>
                    <a:pt x="47357" y="13132"/>
                  </a:moveTo>
                  <a:cubicBezTo>
                    <a:pt x="47326" y="13162"/>
                    <a:pt x="47296" y="13223"/>
                    <a:pt x="47326" y="13223"/>
                  </a:cubicBezTo>
                  <a:cubicBezTo>
                    <a:pt x="47326" y="13253"/>
                    <a:pt x="47357" y="13284"/>
                    <a:pt x="47357" y="13314"/>
                  </a:cubicBezTo>
                  <a:cubicBezTo>
                    <a:pt x="47387" y="13314"/>
                    <a:pt x="47417" y="13253"/>
                    <a:pt x="47417" y="13253"/>
                  </a:cubicBezTo>
                  <a:cubicBezTo>
                    <a:pt x="47387" y="13192"/>
                    <a:pt x="47387" y="13162"/>
                    <a:pt x="47357" y="13132"/>
                  </a:cubicBezTo>
                  <a:close/>
                  <a:moveTo>
                    <a:pt x="36384" y="8481"/>
                  </a:moveTo>
                  <a:cubicBezTo>
                    <a:pt x="36323" y="8572"/>
                    <a:pt x="36262" y="8663"/>
                    <a:pt x="36201" y="8785"/>
                  </a:cubicBezTo>
                  <a:cubicBezTo>
                    <a:pt x="36141" y="8876"/>
                    <a:pt x="36110" y="9028"/>
                    <a:pt x="36049" y="9150"/>
                  </a:cubicBezTo>
                  <a:cubicBezTo>
                    <a:pt x="36049" y="9180"/>
                    <a:pt x="36019" y="9241"/>
                    <a:pt x="35989" y="9241"/>
                  </a:cubicBezTo>
                  <a:cubicBezTo>
                    <a:pt x="35958" y="9241"/>
                    <a:pt x="35897" y="9150"/>
                    <a:pt x="35897" y="9089"/>
                  </a:cubicBezTo>
                  <a:cubicBezTo>
                    <a:pt x="35867" y="8907"/>
                    <a:pt x="35806" y="8815"/>
                    <a:pt x="35715" y="8724"/>
                  </a:cubicBezTo>
                  <a:cubicBezTo>
                    <a:pt x="35654" y="8694"/>
                    <a:pt x="35624" y="8633"/>
                    <a:pt x="35563" y="8572"/>
                  </a:cubicBezTo>
                  <a:cubicBezTo>
                    <a:pt x="35538" y="8522"/>
                    <a:pt x="35512" y="8497"/>
                    <a:pt x="35489" y="8497"/>
                  </a:cubicBezTo>
                  <a:cubicBezTo>
                    <a:pt x="35457" y="8497"/>
                    <a:pt x="35429" y="8545"/>
                    <a:pt x="35411" y="8633"/>
                  </a:cubicBezTo>
                  <a:cubicBezTo>
                    <a:pt x="35411" y="8694"/>
                    <a:pt x="35411" y="8755"/>
                    <a:pt x="35411" y="8785"/>
                  </a:cubicBezTo>
                  <a:cubicBezTo>
                    <a:pt x="35502" y="8785"/>
                    <a:pt x="35563" y="8876"/>
                    <a:pt x="35594" y="9028"/>
                  </a:cubicBezTo>
                  <a:cubicBezTo>
                    <a:pt x="35594" y="9089"/>
                    <a:pt x="35624" y="9211"/>
                    <a:pt x="35654" y="9241"/>
                  </a:cubicBezTo>
                  <a:cubicBezTo>
                    <a:pt x="35745" y="9332"/>
                    <a:pt x="35776" y="9454"/>
                    <a:pt x="35776" y="9606"/>
                  </a:cubicBezTo>
                  <a:cubicBezTo>
                    <a:pt x="35776" y="9697"/>
                    <a:pt x="35806" y="9758"/>
                    <a:pt x="35806" y="9849"/>
                  </a:cubicBezTo>
                  <a:cubicBezTo>
                    <a:pt x="35832" y="10002"/>
                    <a:pt x="35879" y="10069"/>
                    <a:pt x="35947" y="10069"/>
                  </a:cubicBezTo>
                  <a:cubicBezTo>
                    <a:pt x="35960" y="10069"/>
                    <a:pt x="35974" y="10067"/>
                    <a:pt x="35989" y="10062"/>
                  </a:cubicBezTo>
                  <a:cubicBezTo>
                    <a:pt x="36080" y="10062"/>
                    <a:pt x="36110" y="9940"/>
                    <a:pt x="36110" y="9819"/>
                  </a:cubicBezTo>
                  <a:cubicBezTo>
                    <a:pt x="36110" y="9667"/>
                    <a:pt x="36141" y="9575"/>
                    <a:pt x="36232" y="9575"/>
                  </a:cubicBezTo>
                  <a:cubicBezTo>
                    <a:pt x="36201" y="9423"/>
                    <a:pt x="36232" y="9302"/>
                    <a:pt x="36323" y="9241"/>
                  </a:cubicBezTo>
                  <a:cubicBezTo>
                    <a:pt x="36353" y="9211"/>
                    <a:pt x="36353" y="9150"/>
                    <a:pt x="36384" y="9089"/>
                  </a:cubicBezTo>
                  <a:cubicBezTo>
                    <a:pt x="36409" y="9064"/>
                    <a:pt x="36429" y="9049"/>
                    <a:pt x="36446" y="9049"/>
                  </a:cubicBezTo>
                  <a:cubicBezTo>
                    <a:pt x="36470" y="9049"/>
                    <a:pt x="36488" y="9079"/>
                    <a:pt x="36505" y="9150"/>
                  </a:cubicBezTo>
                  <a:cubicBezTo>
                    <a:pt x="36536" y="9332"/>
                    <a:pt x="36505" y="9484"/>
                    <a:pt x="36414" y="9515"/>
                  </a:cubicBezTo>
                  <a:cubicBezTo>
                    <a:pt x="36353" y="9545"/>
                    <a:pt x="36293" y="9545"/>
                    <a:pt x="36232" y="9575"/>
                  </a:cubicBezTo>
                  <a:cubicBezTo>
                    <a:pt x="36232" y="9727"/>
                    <a:pt x="36232" y="9910"/>
                    <a:pt x="36262" y="10062"/>
                  </a:cubicBezTo>
                  <a:cubicBezTo>
                    <a:pt x="36262" y="10153"/>
                    <a:pt x="36293" y="10274"/>
                    <a:pt x="36323" y="10274"/>
                  </a:cubicBezTo>
                  <a:cubicBezTo>
                    <a:pt x="36445" y="10366"/>
                    <a:pt x="36445" y="10487"/>
                    <a:pt x="36445" y="10670"/>
                  </a:cubicBezTo>
                  <a:cubicBezTo>
                    <a:pt x="36445" y="10822"/>
                    <a:pt x="36475" y="10882"/>
                    <a:pt x="36566" y="10913"/>
                  </a:cubicBezTo>
                  <a:cubicBezTo>
                    <a:pt x="36597" y="10913"/>
                    <a:pt x="36657" y="10913"/>
                    <a:pt x="36688" y="10943"/>
                  </a:cubicBezTo>
                  <a:cubicBezTo>
                    <a:pt x="36718" y="10974"/>
                    <a:pt x="36718" y="11004"/>
                    <a:pt x="36718" y="11034"/>
                  </a:cubicBezTo>
                  <a:cubicBezTo>
                    <a:pt x="36718" y="11065"/>
                    <a:pt x="36718" y="11095"/>
                    <a:pt x="36688" y="11126"/>
                  </a:cubicBezTo>
                  <a:cubicBezTo>
                    <a:pt x="36657" y="11126"/>
                    <a:pt x="36597" y="11156"/>
                    <a:pt x="36566" y="11156"/>
                  </a:cubicBezTo>
                  <a:cubicBezTo>
                    <a:pt x="36353" y="11186"/>
                    <a:pt x="36171" y="11186"/>
                    <a:pt x="35989" y="11186"/>
                  </a:cubicBezTo>
                  <a:cubicBezTo>
                    <a:pt x="35928" y="11186"/>
                    <a:pt x="35867" y="11186"/>
                    <a:pt x="35806" y="11217"/>
                  </a:cubicBezTo>
                  <a:cubicBezTo>
                    <a:pt x="35745" y="11247"/>
                    <a:pt x="35745" y="11369"/>
                    <a:pt x="35806" y="11429"/>
                  </a:cubicBezTo>
                  <a:cubicBezTo>
                    <a:pt x="35837" y="11521"/>
                    <a:pt x="35897" y="11551"/>
                    <a:pt x="35958" y="11642"/>
                  </a:cubicBezTo>
                  <a:cubicBezTo>
                    <a:pt x="35989" y="11612"/>
                    <a:pt x="36019" y="11612"/>
                    <a:pt x="36019" y="11581"/>
                  </a:cubicBezTo>
                  <a:cubicBezTo>
                    <a:pt x="36088" y="11478"/>
                    <a:pt x="36157" y="11443"/>
                    <a:pt x="36225" y="11443"/>
                  </a:cubicBezTo>
                  <a:cubicBezTo>
                    <a:pt x="36278" y="11443"/>
                    <a:pt x="36331" y="11464"/>
                    <a:pt x="36384" y="11490"/>
                  </a:cubicBezTo>
                  <a:cubicBezTo>
                    <a:pt x="36475" y="11521"/>
                    <a:pt x="36475" y="11612"/>
                    <a:pt x="36445" y="11733"/>
                  </a:cubicBezTo>
                  <a:cubicBezTo>
                    <a:pt x="36414" y="11764"/>
                    <a:pt x="36384" y="11825"/>
                    <a:pt x="36353" y="11855"/>
                  </a:cubicBezTo>
                  <a:cubicBezTo>
                    <a:pt x="36337" y="11935"/>
                    <a:pt x="36321" y="11973"/>
                    <a:pt x="36301" y="11973"/>
                  </a:cubicBezTo>
                  <a:cubicBezTo>
                    <a:pt x="36282" y="11973"/>
                    <a:pt x="36261" y="11943"/>
                    <a:pt x="36232" y="11885"/>
                  </a:cubicBezTo>
                  <a:cubicBezTo>
                    <a:pt x="36191" y="11831"/>
                    <a:pt x="36162" y="11801"/>
                    <a:pt x="36140" y="11801"/>
                  </a:cubicBezTo>
                  <a:cubicBezTo>
                    <a:pt x="36113" y="11801"/>
                    <a:pt x="36097" y="11846"/>
                    <a:pt x="36080" y="11946"/>
                  </a:cubicBezTo>
                  <a:cubicBezTo>
                    <a:pt x="36049" y="12098"/>
                    <a:pt x="36049" y="12220"/>
                    <a:pt x="35958" y="12341"/>
                  </a:cubicBezTo>
                  <a:cubicBezTo>
                    <a:pt x="35928" y="12402"/>
                    <a:pt x="35958" y="12554"/>
                    <a:pt x="36019" y="12554"/>
                  </a:cubicBezTo>
                  <a:cubicBezTo>
                    <a:pt x="36049" y="12585"/>
                    <a:pt x="36080" y="12585"/>
                    <a:pt x="36110" y="12585"/>
                  </a:cubicBezTo>
                  <a:cubicBezTo>
                    <a:pt x="36171" y="12585"/>
                    <a:pt x="36232" y="12615"/>
                    <a:pt x="36262" y="12706"/>
                  </a:cubicBezTo>
                  <a:cubicBezTo>
                    <a:pt x="36293" y="12767"/>
                    <a:pt x="36353" y="12828"/>
                    <a:pt x="36384" y="12828"/>
                  </a:cubicBezTo>
                  <a:cubicBezTo>
                    <a:pt x="36445" y="12858"/>
                    <a:pt x="36505" y="12858"/>
                    <a:pt x="36566" y="12858"/>
                  </a:cubicBezTo>
                  <a:cubicBezTo>
                    <a:pt x="36627" y="12858"/>
                    <a:pt x="36688" y="12888"/>
                    <a:pt x="36718" y="12980"/>
                  </a:cubicBezTo>
                  <a:cubicBezTo>
                    <a:pt x="36779" y="13101"/>
                    <a:pt x="36870" y="13192"/>
                    <a:pt x="36931" y="13284"/>
                  </a:cubicBezTo>
                  <a:cubicBezTo>
                    <a:pt x="36945" y="13311"/>
                    <a:pt x="36958" y="13326"/>
                    <a:pt x="36972" y="13326"/>
                  </a:cubicBezTo>
                  <a:cubicBezTo>
                    <a:pt x="36989" y="13326"/>
                    <a:pt x="37005" y="13303"/>
                    <a:pt x="37022" y="13253"/>
                  </a:cubicBezTo>
                  <a:cubicBezTo>
                    <a:pt x="37052" y="13162"/>
                    <a:pt x="37052" y="12888"/>
                    <a:pt x="36992" y="12828"/>
                  </a:cubicBezTo>
                  <a:cubicBezTo>
                    <a:pt x="36840" y="12676"/>
                    <a:pt x="36840" y="12311"/>
                    <a:pt x="36688" y="12129"/>
                  </a:cubicBezTo>
                  <a:cubicBezTo>
                    <a:pt x="36688" y="12129"/>
                    <a:pt x="36688" y="12068"/>
                    <a:pt x="36688" y="12037"/>
                  </a:cubicBezTo>
                  <a:cubicBezTo>
                    <a:pt x="36688" y="11946"/>
                    <a:pt x="36657" y="11855"/>
                    <a:pt x="36657" y="11733"/>
                  </a:cubicBezTo>
                  <a:cubicBezTo>
                    <a:pt x="36657" y="11521"/>
                    <a:pt x="36688" y="11460"/>
                    <a:pt x="36809" y="11460"/>
                  </a:cubicBezTo>
                  <a:cubicBezTo>
                    <a:pt x="36870" y="11460"/>
                    <a:pt x="36901" y="11521"/>
                    <a:pt x="36961" y="11521"/>
                  </a:cubicBezTo>
                  <a:cubicBezTo>
                    <a:pt x="36992" y="11551"/>
                    <a:pt x="37022" y="11581"/>
                    <a:pt x="37052" y="11581"/>
                  </a:cubicBezTo>
                  <a:cubicBezTo>
                    <a:pt x="37083" y="11521"/>
                    <a:pt x="37083" y="11490"/>
                    <a:pt x="37083" y="11429"/>
                  </a:cubicBezTo>
                  <a:cubicBezTo>
                    <a:pt x="37113" y="11156"/>
                    <a:pt x="37113" y="11156"/>
                    <a:pt x="37296" y="11126"/>
                  </a:cubicBezTo>
                  <a:lnTo>
                    <a:pt x="37356" y="11126"/>
                  </a:lnTo>
                  <a:cubicBezTo>
                    <a:pt x="37508" y="11126"/>
                    <a:pt x="37508" y="11126"/>
                    <a:pt x="37600" y="11399"/>
                  </a:cubicBezTo>
                  <a:cubicBezTo>
                    <a:pt x="37618" y="11492"/>
                    <a:pt x="37637" y="11528"/>
                    <a:pt x="37662" y="11528"/>
                  </a:cubicBezTo>
                  <a:cubicBezTo>
                    <a:pt x="37679" y="11528"/>
                    <a:pt x="37698" y="11514"/>
                    <a:pt x="37721" y="11490"/>
                  </a:cubicBezTo>
                  <a:cubicBezTo>
                    <a:pt x="37752" y="11399"/>
                    <a:pt x="37812" y="11338"/>
                    <a:pt x="37843" y="11247"/>
                  </a:cubicBezTo>
                  <a:cubicBezTo>
                    <a:pt x="37904" y="11156"/>
                    <a:pt x="37934" y="11095"/>
                    <a:pt x="37995" y="11095"/>
                  </a:cubicBezTo>
                  <a:lnTo>
                    <a:pt x="38208" y="11095"/>
                  </a:lnTo>
                  <a:cubicBezTo>
                    <a:pt x="38268" y="11095"/>
                    <a:pt x="38329" y="11095"/>
                    <a:pt x="38390" y="11065"/>
                  </a:cubicBezTo>
                  <a:cubicBezTo>
                    <a:pt x="38420" y="11065"/>
                    <a:pt x="38451" y="11004"/>
                    <a:pt x="38451" y="10943"/>
                  </a:cubicBezTo>
                  <a:cubicBezTo>
                    <a:pt x="38451" y="10913"/>
                    <a:pt x="38390" y="10852"/>
                    <a:pt x="38360" y="10852"/>
                  </a:cubicBezTo>
                  <a:cubicBezTo>
                    <a:pt x="38329" y="10822"/>
                    <a:pt x="38268" y="10822"/>
                    <a:pt x="38208" y="10822"/>
                  </a:cubicBezTo>
                  <a:cubicBezTo>
                    <a:pt x="38116" y="10822"/>
                    <a:pt x="38056" y="10852"/>
                    <a:pt x="37995" y="10852"/>
                  </a:cubicBezTo>
                  <a:cubicBezTo>
                    <a:pt x="37873" y="10822"/>
                    <a:pt x="37843" y="10791"/>
                    <a:pt x="37812" y="10578"/>
                  </a:cubicBezTo>
                  <a:cubicBezTo>
                    <a:pt x="37812" y="10426"/>
                    <a:pt x="37812" y="10305"/>
                    <a:pt x="37782" y="10153"/>
                  </a:cubicBezTo>
                  <a:cubicBezTo>
                    <a:pt x="37782" y="10001"/>
                    <a:pt x="37752" y="9788"/>
                    <a:pt x="37873" y="9697"/>
                  </a:cubicBezTo>
                  <a:cubicBezTo>
                    <a:pt x="37934" y="9636"/>
                    <a:pt x="37934" y="9332"/>
                    <a:pt x="37873" y="9241"/>
                  </a:cubicBezTo>
                  <a:cubicBezTo>
                    <a:pt x="37850" y="9218"/>
                    <a:pt x="37833" y="9209"/>
                    <a:pt x="37820" y="9209"/>
                  </a:cubicBezTo>
                  <a:cubicBezTo>
                    <a:pt x="37778" y="9209"/>
                    <a:pt x="37767" y="9294"/>
                    <a:pt x="37721" y="9363"/>
                  </a:cubicBezTo>
                  <a:cubicBezTo>
                    <a:pt x="37692" y="9450"/>
                    <a:pt x="37649" y="9496"/>
                    <a:pt x="37602" y="9496"/>
                  </a:cubicBezTo>
                  <a:cubicBezTo>
                    <a:pt x="37551" y="9496"/>
                    <a:pt x="37495" y="9443"/>
                    <a:pt x="37448" y="9332"/>
                  </a:cubicBezTo>
                  <a:cubicBezTo>
                    <a:pt x="37401" y="9239"/>
                    <a:pt x="37355" y="9200"/>
                    <a:pt x="37295" y="9200"/>
                  </a:cubicBezTo>
                  <a:cubicBezTo>
                    <a:pt x="37276" y="9200"/>
                    <a:pt x="37256" y="9203"/>
                    <a:pt x="37235" y="9211"/>
                  </a:cubicBezTo>
                  <a:cubicBezTo>
                    <a:pt x="37144" y="9271"/>
                    <a:pt x="37144" y="9393"/>
                    <a:pt x="37144" y="9515"/>
                  </a:cubicBezTo>
                  <a:cubicBezTo>
                    <a:pt x="37174" y="9636"/>
                    <a:pt x="37144" y="9727"/>
                    <a:pt x="37083" y="9819"/>
                  </a:cubicBezTo>
                  <a:cubicBezTo>
                    <a:pt x="37022" y="9879"/>
                    <a:pt x="37022" y="10031"/>
                    <a:pt x="37022" y="10153"/>
                  </a:cubicBezTo>
                  <a:cubicBezTo>
                    <a:pt x="37043" y="10256"/>
                    <a:pt x="37077" y="10317"/>
                    <a:pt x="37117" y="10317"/>
                  </a:cubicBezTo>
                  <a:cubicBezTo>
                    <a:pt x="37135" y="10317"/>
                    <a:pt x="37155" y="10304"/>
                    <a:pt x="37174" y="10274"/>
                  </a:cubicBezTo>
                  <a:cubicBezTo>
                    <a:pt x="37235" y="10183"/>
                    <a:pt x="37296" y="10092"/>
                    <a:pt x="37326" y="9940"/>
                  </a:cubicBezTo>
                  <a:cubicBezTo>
                    <a:pt x="37326" y="9879"/>
                    <a:pt x="37326" y="9819"/>
                    <a:pt x="37356" y="9788"/>
                  </a:cubicBezTo>
                  <a:cubicBezTo>
                    <a:pt x="37380" y="9765"/>
                    <a:pt x="37416" y="9755"/>
                    <a:pt x="37454" y="9755"/>
                  </a:cubicBezTo>
                  <a:cubicBezTo>
                    <a:pt x="37516" y="9755"/>
                    <a:pt x="37581" y="9781"/>
                    <a:pt x="37600" y="9819"/>
                  </a:cubicBezTo>
                  <a:cubicBezTo>
                    <a:pt x="37660" y="9910"/>
                    <a:pt x="37660" y="10153"/>
                    <a:pt x="37630" y="10244"/>
                  </a:cubicBezTo>
                  <a:cubicBezTo>
                    <a:pt x="37539" y="10366"/>
                    <a:pt x="37539" y="10487"/>
                    <a:pt x="37539" y="10670"/>
                  </a:cubicBezTo>
                  <a:cubicBezTo>
                    <a:pt x="37539" y="10796"/>
                    <a:pt x="37497" y="10860"/>
                    <a:pt x="37430" y="10860"/>
                  </a:cubicBezTo>
                  <a:cubicBezTo>
                    <a:pt x="37416" y="10860"/>
                    <a:pt x="37402" y="10857"/>
                    <a:pt x="37387" y="10852"/>
                  </a:cubicBezTo>
                  <a:cubicBezTo>
                    <a:pt x="37356" y="10852"/>
                    <a:pt x="37296" y="10822"/>
                    <a:pt x="37235" y="10761"/>
                  </a:cubicBezTo>
                  <a:cubicBezTo>
                    <a:pt x="37144" y="10609"/>
                    <a:pt x="37022" y="10457"/>
                    <a:pt x="36931" y="10305"/>
                  </a:cubicBezTo>
                  <a:cubicBezTo>
                    <a:pt x="36901" y="10274"/>
                    <a:pt x="36901" y="10244"/>
                    <a:pt x="36901" y="10214"/>
                  </a:cubicBezTo>
                  <a:cubicBezTo>
                    <a:pt x="36870" y="9970"/>
                    <a:pt x="36809" y="9697"/>
                    <a:pt x="36931" y="9484"/>
                  </a:cubicBezTo>
                  <a:cubicBezTo>
                    <a:pt x="36992" y="9393"/>
                    <a:pt x="36992" y="9271"/>
                    <a:pt x="36901" y="9241"/>
                  </a:cubicBezTo>
                  <a:cubicBezTo>
                    <a:pt x="36885" y="9226"/>
                    <a:pt x="36863" y="9226"/>
                    <a:pt x="36840" y="9226"/>
                  </a:cubicBezTo>
                  <a:cubicBezTo>
                    <a:pt x="36817" y="9226"/>
                    <a:pt x="36794" y="9226"/>
                    <a:pt x="36779" y="9211"/>
                  </a:cubicBezTo>
                  <a:cubicBezTo>
                    <a:pt x="36749" y="9211"/>
                    <a:pt x="36718" y="9180"/>
                    <a:pt x="36688" y="9150"/>
                  </a:cubicBezTo>
                  <a:cubicBezTo>
                    <a:pt x="36597" y="8998"/>
                    <a:pt x="36505" y="8876"/>
                    <a:pt x="36475" y="8633"/>
                  </a:cubicBezTo>
                  <a:cubicBezTo>
                    <a:pt x="36475" y="8603"/>
                    <a:pt x="36475" y="8542"/>
                    <a:pt x="36445" y="8512"/>
                  </a:cubicBezTo>
                  <a:cubicBezTo>
                    <a:pt x="36445" y="8481"/>
                    <a:pt x="36384" y="8481"/>
                    <a:pt x="36384" y="8481"/>
                  </a:cubicBezTo>
                  <a:close/>
                  <a:moveTo>
                    <a:pt x="1155" y="12919"/>
                  </a:moveTo>
                  <a:cubicBezTo>
                    <a:pt x="1003" y="12919"/>
                    <a:pt x="973" y="13010"/>
                    <a:pt x="1003" y="13192"/>
                  </a:cubicBezTo>
                  <a:cubicBezTo>
                    <a:pt x="1003" y="13344"/>
                    <a:pt x="1034" y="13405"/>
                    <a:pt x="1155" y="13405"/>
                  </a:cubicBezTo>
                  <a:cubicBezTo>
                    <a:pt x="1246" y="13405"/>
                    <a:pt x="1307" y="13344"/>
                    <a:pt x="1277" y="13162"/>
                  </a:cubicBezTo>
                  <a:cubicBezTo>
                    <a:pt x="1277" y="12980"/>
                    <a:pt x="1246" y="12919"/>
                    <a:pt x="1155" y="12919"/>
                  </a:cubicBezTo>
                  <a:close/>
                  <a:moveTo>
                    <a:pt x="6444" y="13223"/>
                  </a:moveTo>
                  <a:cubicBezTo>
                    <a:pt x="6414" y="13223"/>
                    <a:pt x="6383" y="13253"/>
                    <a:pt x="6322" y="13314"/>
                  </a:cubicBezTo>
                  <a:cubicBezTo>
                    <a:pt x="6383" y="13375"/>
                    <a:pt x="6414" y="13405"/>
                    <a:pt x="6444" y="13405"/>
                  </a:cubicBezTo>
                  <a:cubicBezTo>
                    <a:pt x="6474" y="13405"/>
                    <a:pt x="6474" y="13375"/>
                    <a:pt x="6505" y="13344"/>
                  </a:cubicBezTo>
                  <a:cubicBezTo>
                    <a:pt x="6474" y="13284"/>
                    <a:pt x="6474" y="13223"/>
                    <a:pt x="6444" y="13223"/>
                  </a:cubicBezTo>
                  <a:close/>
                  <a:moveTo>
                    <a:pt x="39636" y="13223"/>
                  </a:moveTo>
                  <a:cubicBezTo>
                    <a:pt x="39667" y="13253"/>
                    <a:pt x="39667" y="13314"/>
                    <a:pt x="39667" y="13375"/>
                  </a:cubicBezTo>
                  <a:cubicBezTo>
                    <a:pt x="39697" y="13405"/>
                    <a:pt x="39727" y="13405"/>
                    <a:pt x="39727" y="13405"/>
                  </a:cubicBezTo>
                  <a:cubicBezTo>
                    <a:pt x="39758" y="13405"/>
                    <a:pt x="39788" y="13375"/>
                    <a:pt x="39758" y="13344"/>
                  </a:cubicBezTo>
                  <a:cubicBezTo>
                    <a:pt x="39758" y="13314"/>
                    <a:pt x="39758" y="13253"/>
                    <a:pt x="39727" y="13253"/>
                  </a:cubicBezTo>
                  <a:cubicBezTo>
                    <a:pt x="39727" y="13223"/>
                    <a:pt x="39667" y="13223"/>
                    <a:pt x="39636" y="13223"/>
                  </a:cubicBezTo>
                  <a:close/>
                  <a:moveTo>
                    <a:pt x="53641" y="12974"/>
                  </a:moveTo>
                  <a:cubicBezTo>
                    <a:pt x="53624" y="12974"/>
                    <a:pt x="53607" y="12976"/>
                    <a:pt x="53588" y="12980"/>
                  </a:cubicBezTo>
                  <a:lnTo>
                    <a:pt x="53466" y="12980"/>
                  </a:lnTo>
                  <a:cubicBezTo>
                    <a:pt x="53375" y="13040"/>
                    <a:pt x="53345" y="13162"/>
                    <a:pt x="53375" y="13344"/>
                  </a:cubicBezTo>
                  <a:cubicBezTo>
                    <a:pt x="53375" y="13466"/>
                    <a:pt x="53436" y="13496"/>
                    <a:pt x="53497" y="13496"/>
                  </a:cubicBezTo>
                  <a:lnTo>
                    <a:pt x="53588" y="13496"/>
                  </a:lnTo>
                  <a:cubicBezTo>
                    <a:pt x="53770" y="13496"/>
                    <a:pt x="53801" y="13436"/>
                    <a:pt x="53801" y="13253"/>
                  </a:cubicBezTo>
                  <a:cubicBezTo>
                    <a:pt x="53801" y="13067"/>
                    <a:pt x="53754" y="12974"/>
                    <a:pt x="53641" y="12974"/>
                  </a:cubicBezTo>
                  <a:close/>
                  <a:moveTo>
                    <a:pt x="44165" y="13284"/>
                  </a:moveTo>
                  <a:cubicBezTo>
                    <a:pt x="44165" y="13344"/>
                    <a:pt x="44135" y="13375"/>
                    <a:pt x="44135" y="13405"/>
                  </a:cubicBezTo>
                  <a:cubicBezTo>
                    <a:pt x="44104" y="13436"/>
                    <a:pt x="44165" y="13466"/>
                    <a:pt x="44165" y="13527"/>
                  </a:cubicBezTo>
                  <a:cubicBezTo>
                    <a:pt x="44195" y="13466"/>
                    <a:pt x="44226" y="13436"/>
                    <a:pt x="44226" y="13405"/>
                  </a:cubicBezTo>
                  <a:cubicBezTo>
                    <a:pt x="44226" y="13375"/>
                    <a:pt x="44195" y="13314"/>
                    <a:pt x="44165" y="13284"/>
                  </a:cubicBezTo>
                  <a:close/>
                  <a:moveTo>
                    <a:pt x="32676" y="13375"/>
                  </a:moveTo>
                  <a:cubicBezTo>
                    <a:pt x="32676" y="13375"/>
                    <a:pt x="32645" y="13405"/>
                    <a:pt x="32615" y="13466"/>
                  </a:cubicBezTo>
                  <a:cubicBezTo>
                    <a:pt x="32639" y="13491"/>
                    <a:pt x="32664" y="13535"/>
                    <a:pt x="32672" y="13535"/>
                  </a:cubicBezTo>
                  <a:cubicBezTo>
                    <a:pt x="32674" y="13535"/>
                    <a:pt x="32676" y="13533"/>
                    <a:pt x="32676" y="13527"/>
                  </a:cubicBezTo>
                  <a:cubicBezTo>
                    <a:pt x="32706" y="13527"/>
                    <a:pt x="32736" y="13496"/>
                    <a:pt x="32736" y="13436"/>
                  </a:cubicBezTo>
                  <a:cubicBezTo>
                    <a:pt x="32736" y="13436"/>
                    <a:pt x="32706" y="13375"/>
                    <a:pt x="32676" y="13375"/>
                  </a:cubicBezTo>
                  <a:close/>
                  <a:moveTo>
                    <a:pt x="32098" y="13405"/>
                  </a:moveTo>
                  <a:cubicBezTo>
                    <a:pt x="32068" y="13405"/>
                    <a:pt x="32037" y="13436"/>
                    <a:pt x="32007" y="13496"/>
                  </a:cubicBezTo>
                  <a:cubicBezTo>
                    <a:pt x="32068" y="13527"/>
                    <a:pt x="32068" y="13588"/>
                    <a:pt x="32098" y="13588"/>
                  </a:cubicBezTo>
                  <a:cubicBezTo>
                    <a:pt x="32098" y="13557"/>
                    <a:pt x="32128" y="13527"/>
                    <a:pt x="32159" y="13466"/>
                  </a:cubicBezTo>
                  <a:cubicBezTo>
                    <a:pt x="32128" y="13436"/>
                    <a:pt x="32098" y="13405"/>
                    <a:pt x="32098" y="13405"/>
                  </a:cubicBezTo>
                  <a:close/>
                  <a:moveTo>
                    <a:pt x="46779" y="13436"/>
                  </a:moveTo>
                  <a:cubicBezTo>
                    <a:pt x="46749" y="13436"/>
                    <a:pt x="46749" y="13496"/>
                    <a:pt x="46718" y="13527"/>
                  </a:cubicBezTo>
                  <a:cubicBezTo>
                    <a:pt x="46749" y="13557"/>
                    <a:pt x="46779" y="13588"/>
                    <a:pt x="46779" y="13588"/>
                  </a:cubicBezTo>
                  <a:cubicBezTo>
                    <a:pt x="46783" y="13592"/>
                    <a:pt x="46788" y="13594"/>
                    <a:pt x="46792" y="13594"/>
                  </a:cubicBezTo>
                  <a:cubicBezTo>
                    <a:pt x="46818" y="13594"/>
                    <a:pt x="46840" y="13527"/>
                    <a:pt x="46840" y="13527"/>
                  </a:cubicBezTo>
                  <a:cubicBezTo>
                    <a:pt x="46810" y="13496"/>
                    <a:pt x="46779" y="13436"/>
                    <a:pt x="46779" y="13436"/>
                  </a:cubicBezTo>
                  <a:close/>
                  <a:moveTo>
                    <a:pt x="41855" y="13436"/>
                  </a:moveTo>
                  <a:cubicBezTo>
                    <a:pt x="41855" y="13436"/>
                    <a:pt x="41825" y="13496"/>
                    <a:pt x="41825" y="13527"/>
                  </a:cubicBezTo>
                  <a:cubicBezTo>
                    <a:pt x="41825" y="13557"/>
                    <a:pt x="41855" y="13588"/>
                    <a:pt x="41885" y="13679"/>
                  </a:cubicBezTo>
                  <a:cubicBezTo>
                    <a:pt x="41916" y="13618"/>
                    <a:pt x="41916" y="13557"/>
                    <a:pt x="41946" y="13527"/>
                  </a:cubicBezTo>
                  <a:cubicBezTo>
                    <a:pt x="41916" y="13496"/>
                    <a:pt x="41885" y="13436"/>
                    <a:pt x="41855" y="13436"/>
                  </a:cubicBezTo>
                  <a:close/>
                  <a:moveTo>
                    <a:pt x="9180" y="13648"/>
                  </a:moveTo>
                  <a:cubicBezTo>
                    <a:pt x="9149" y="13679"/>
                    <a:pt x="9149" y="13679"/>
                    <a:pt x="9149" y="13679"/>
                  </a:cubicBezTo>
                  <a:cubicBezTo>
                    <a:pt x="9180" y="13709"/>
                    <a:pt x="9180" y="13709"/>
                    <a:pt x="9180" y="13709"/>
                  </a:cubicBezTo>
                  <a:cubicBezTo>
                    <a:pt x="9180" y="13709"/>
                    <a:pt x="9180" y="13679"/>
                    <a:pt x="9210" y="13679"/>
                  </a:cubicBezTo>
                  <a:lnTo>
                    <a:pt x="9180" y="13648"/>
                  </a:lnTo>
                  <a:close/>
                  <a:moveTo>
                    <a:pt x="34499" y="13284"/>
                  </a:moveTo>
                  <a:cubicBezTo>
                    <a:pt x="34438" y="13284"/>
                    <a:pt x="34438" y="13405"/>
                    <a:pt x="34469" y="13527"/>
                  </a:cubicBezTo>
                  <a:cubicBezTo>
                    <a:pt x="34469" y="13618"/>
                    <a:pt x="34469" y="13740"/>
                    <a:pt x="34530" y="13740"/>
                  </a:cubicBezTo>
                  <a:cubicBezTo>
                    <a:pt x="34621" y="13740"/>
                    <a:pt x="34590" y="13588"/>
                    <a:pt x="34590" y="13496"/>
                  </a:cubicBezTo>
                  <a:cubicBezTo>
                    <a:pt x="34590" y="13405"/>
                    <a:pt x="34590" y="13284"/>
                    <a:pt x="34499" y="13284"/>
                  </a:cubicBezTo>
                  <a:close/>
                  <a:moveTo>
                    <a:pt x="49955" y="13550"/>
                  </a:moveTo>
                  <a:cubicBezTo>
                    <a:pt x="49933" y="13550"/>
                    <a:pt x="49910" y="13572"/>
                    <a:pt x="49879" y="13618"/>
                  </a:cubicBezTo>
                  <a:cubicBezTo>
                    <a:pt x="49900" y="13699"/>
                    <a:pt x="49934" y="13740"/>
                    <a:pt x="49972" y="13740"/>
                  </a:cubicBezTo>
                  <a:cubicBezTo>
                    <a:pt x="49991" y="13740"/>
                    <a:pt x="50011" y="13729"/>
                    <a:pt x="50031" y="13709"/>
                  </a:cubicBezTo>
                  <a:cubicBezTo>
                    <a:pt x="50031" y="13709"/>
                    <a:pt x="50031" y="13618"/>
                    <a:pt x="50031" y="13618"/>
                  </a:cubicBezTo>
                  <a:cubicBezTo>
                    <a:pt x="50001" y="13572"/>
                    <a:pt x="49978" y="13550"/>
                    <a:pt x="49955" y="13550"/>
                  </a:cubicBezTo>
                  <a:close/>
                  <a:moveTo>
                    <a:pt x="38511" y="13040"/>
                  </a:moveTo>
                  <a:cubicBezTo>
                    <a:pt x="38420" y="13223"/>
                    <a:pt x="38420" y="13375"/>
                    <a:pt x="38511" y="13496"/>
                  </a:cubicBezTo>
                  <a:cubicBezTo>
                    <a:pt x="38542" y="13557"/>
                    <a:pt x="38572" y="13648"/>
                    <a:pt x="38603" y="13709"/>
                  </a:cubicBezTo>
                  <a:cubicBezTo>
                    <a:pt x="38633" y="13755"/>
                    <a:pt x="38656" y="13778"/>
                    <a:pt x="38675" y="13778"/>
                  </a:cubicBezTo>
                  <a:cubicBezTo>
                    <a:pt x="38694" y="13778"/>
                    <a:pt x="38709" y="13755"/>
                    <a:pt x="38724" y="13709"/>
                  </a:cubicBezTo>
                  <a:cubicBezTo>
                    <a:pt x="38755" y="13679"/>
                    <a:pt x="38785" y="13588"/>
                    <a:pt x="38815" y="13557"/>
                  </a:cubicBezTo>
                  <a:cubicBezTo>
                    <a:pt x="38846" y="13527"/>
                    <a:pt x="38907" y="13466"/>
                    <a:pt x="38876" y="13375"/>
                  </a:cubicBezTo>
                  <a:cubicBezTo>
                    <a:pt x="38846" y="13344"/>
                    <a:pt x="38815" y="13284"/>
                    <a:pt x="38755" y="13284"/>
                  </a:cubicBezTo>
                  <a:cubicBezTo>
                    <a:pt x="38663" y="13284"/>
                    <a:pt x="38572" y="13223"/>
                    <a:pt x="38511" y="13040"/>
                  </a:cubicBezTo>
                  <a:close/>
                  <a:moveTo>
                    <a:pt x="61" y="13557"/>
                  </a:moveTo>
                  <a:cubicBezTo>
                    <a:pt x="31" y="13557"/>
                    <a:pt x="0" y="13618"/>
                    <a:pt x="0" y="13648"/>
                  </a:cubicBezTo>
                  <a:cubicBezTo>
                    <a:pt x="0" y="13679"/>
                    <a:pt x="31" y="13740"/>
                    <a:pt x="61" y="13800"/>
                  </a:cubicBezTo>
                  <a:cubicBezTo>
                    <a:pt x="91" y="13740"/>
                    <a:pt x="122" y="13709"/>
                    <a:pt x="122" y="13648"/>
                  </a:cubicBezTo>
                  <a:cubicBezTo>
                    <a:pt x="91" y="13618"/>
                    <a:pt x="91" y="13557"/>
                    <a:pt x="61" y="13557"/>
                  </a:cubicBezTo>
                  <a:close/>
                  <a:moveTo>
                    <a:pt x="13921" y="13648"/>
                  </a:moveTo>
                  <a:cubicBezTo>
                    <a:pt x="13921" y="13648"/>
                    <a:pt x="13891" y="13709"/>
                    <a:pt x="13861" y="13740"/>
                  </a:cubicBezTo>
                  <a:cubicBezTo>
                    <a:pt x="13891" y="13770"/>
                    <a:pt x="13921" y="13800"/>
                    <a:pt x="13921" y="13831"/>
                  </a:cubicBezTo>
                  <a:cubicBezTo>
                    <a:pt x="13952" y="13831"/>
                    <a:pt x="13952" y="13770"/>
                    <a:pt x="13982" y="13740"/>
                  </a:cubicBezTo>
                  <a:cubicBezTo>
                    <a:pt x="13952" y="13709"/>
                    <a:pt x="13952" y="13679"/>
                    <a:pt x="13921" y="13648"/>
                  </a:cubicBezTo>
                  <a:close/>
                  <a:moveTo>
                    <a:pt x="38025" y="13648"/>
                  </a:moveTo>
                  <a:cubicBezTo>
                    <a:pt x="37995" y="13709"/>
                    <a:pt x="37995" y="13800"/>
                    <a:pt x="37995" y="13861"/>
                  </a:cubicBezTo>
                  <a:cubicBezTo>
                    <a:pt x="38025" y="13861"/>
                    <a:pt x="38056" y="13861"/>
                    <a:pt x="38086" y="13800"/>
                  </a:cubicBezTo>
                  <a:cubicBezTo>
                    <a:pt x="38116" y="13800"/>
                    <a:pt x="38086" y="13709"/>
                    <a:pt x="38116" y="13679"/>
                  </a:cubicBezTo>
                  <a:cubicBezTo>
                    <a:pt x="38086" y="13679"/>
                    <a:pt x="38025" y="13648"/>
                    <a:pt x="38025" y="13648"/>
                  </a:cubicBezTo>
                  <a:close/>
                  <a:moveTo>
                    <a:pt x="31863" y="13684"/>
                  </a:moveTo>
                  <a:cubicBezTo>
                    <a:pt x="31821" y="13684"/>
                    <a:pt x="31782" y="13710"/>
                    <a:pt x="31764" y="13800"/>
                  </a:cubicBezTo>
                  <a:cubicBezTo>
                    <a:pt x="31802" y="13858"/>
                    <a:pt x="31841" y="13879"/>
                    <a:pt x="31879" y="13879"/>
                  </a:cubicBezTo>
                  <a:cubicBezTo>
                    <a:pt x="31902" y="13879"/>
                    <a:pt x="31924" y="13872"/>
                    <a:pt x="31946" y="13861"/>
                  </a:cubicBezTo>
                  <a:cubicBezTo>
                    <a:pt x="31946" y="13831"/>
                    <a:pt x="31976" y="13800"/>
                    <a:pt x="31976" y="13770"/>
                  </a:cubicBezTo>
                  <a:cubicBezTo>
                    <a:pt x="31976" y="13740"/>
                    <a:pt x="31946" y="13709"/>
                    <a:pt x="31946" y="13709"/>
                  </a:cubicBezTo>
                  <a:cubicBezTo>
                    <a:pt x="31921" y="13697"/>
                    <a:pt x="31891" y="13684"/>
                    <a:pt x="31863" y="13684"/>
                  </a:cubicBezTo>
                  <a:close/>
                  <a:moveTo>
                    <a:pt x="37417" y="13618"/>
                  </a:moveTo>
                  <a:cubicBezTo>
                    <a:pt x="37356" y="13618"/>
                    <a:pt x="37326" y="13648"/>
                    <a:pt x="37265" y="13679"/>
                  </a:cubicBezTo>
                  <a:cubicBezTo>
                    <a:pt x="37265" y="13679"/>
                    <a:pt x="37235" y="13740"/>
                    <a:pt x="37235" y="13770"/>
                  </a:cubicBezTo>
                  <a:cubicBezTo>
                    <a:pt x="37235" y="13800"/>
                    <a:pt x="37265" y="13831"/>
                    <a:pt x="37296" y="13861"/>
                  </a:cubicBezTo>
                  <a:cubicBezTo>
                    <a:pt x="37326" y="13892"/>
                    <a:pt x="37326" y="13892"/>
                    <a:pt x="37356" y="13892"/>
                  </a:cubicBezTo>
                  <a:cubicBezTo>
                    <a:pt x="37387" y="13892"/>
                    <a:pt x="37417" y="13892"/>
                    <a:pt x="37448" y="13861"/>
                  </a:cubicBezTo>
                  <a:cubicBezTo>
                    <a:pt x="37448" y="13831"/>
                    <a:pt x="37508" y="13800"/>
                    <a:pt x="37508" y="13740"/>
                  </a:cubicBezTo>
                  <a:cubicBezTo>
                    <a:pt x="37508" y="13648"/>
                    <a:pt x="37448" y="13618"/>
                    <a:pt x="37417" y="13618"/>
                  </a:cubicBezTo>
                  <a:close/>
                  <a:moveTo>
                    <a:pt x="44711" y="13817"/>
                  </a:moveTo>
                  <a:cubicBezTo>
                    <a:pt x="44668" y="13817"/>
                    <a:pt x="44621" y="13831"/>
                    <a:pt x="44560" y="13831"/>
                  </a:cubicBezTo>
                  <a:cubicBezTo>
                    <a:pt x="44499" y="13831"/>
                    <a:pt x="44408" y="13831"/>
                    <a:pt x="44347" y="13861"/>
                  </a:cubicBezTo>
                  <a:cubicBezTo>
                    <a:pt x="44317" y="13861"/>
                    <a:pt x="44317" y="13922"/>
                    <a:pt x="44287" y="13983"/>
                  </a:cubicBezTo>
                  <a:cubicBezTo>
                    <a:pt x="44317" y="14013"/>
                    <a:pt x="44347" y="14044"/>
                    <a:pt x="44347" y="14044"/>
                  </a:cubicBezTo>
                  <a:cubicBezTo>
                    <a:pt x="44398" y="14054"/>
                    <a:pt x="44449" y="14057"/>
                    <a:pt x="44499" y="14057"/>
                  </a:cubicBezTo>
                  <a:cubicBezTo>
                    <a:pt x="44601" y="14057"/>
                    <a:pt x="44702" y="14044"/>
                    <a:pt x="44803" y="14044"/>
                  </a:cubicBezTo>
                  <a:cubicBezTo>
                    <a:pt x="44834" y="14044"/>
                    <a:pt x="44834" y="13952"/>
                    <a:pt x="44864" y="13922"/>
                  </a:cubicBezTo>
                  <a:cubicBezTo>
                    <a:pt x="44834" y="13892"/>
                    <a:pt x="44803" y="13831"/>
                    <a:pt x="44773" y="13831"/>
                  </a:cubicBezTo>
                  <a:cubicBezTo>
                    <a:pt x="44753" y="13821"/>
                    <a:pt x="44732" y="13817"/>
                    <a:pt x="44711" y="13817"/>
                  </a:cubicBezTo>
                  <a:close/>
                  <a:moveTo>
                    <a:pt x="15554" y="12193"/>
                  </a:moveTo>
                  <a:cubicBezTo>
                    <a:pt x="15529" y="12193"/>
                    <a:pt x="15500" y="12223"/>
                    <a:pt x="15472" y="12281"/>
                  </a:cubicBezTo>
                  <a:cubicBezTo>
                    <a:pt x="15411" y="12402"/>
                    <a:pt x="15350" y="12554"/>
                    <a:pt x="15259" y="12676"/>
                  </a:cubicBezTo>
                  <a:cubicBezTo>
                    <a:pt x="15228" y="12736"/>
                    <a:pt x="15198" y="12828"/>
                    <a:pt x="15198" y="12919"/>
                  </a:cubicBezTo>
                  <a:cubicBezTo>
                    <a:pt x="15198" y="12980"/>
                    <a:pt x="15198" y="13040"/>
                    <a:pt x="15198" y="13071"/>
                  </a:cubicBezTo>
                  <a:cubicBezTo>
                    <a:pt x="15198" y="13132"/>
                    <a:pt x="15168" y="13223"/>
                    <a:pt x="15137" y="13253"/>
                  </a:cubicBezTo>
                  <a:cubicBezTo>
                    <a:pt x="15137" y="13253"/>
                    <a:pt x="15076" y="13192"/>
                    <a:pt x="15046" y="13162"/>
                  </a:cubicBezTo>
                  <a:cubicBezTo>
                    <a:pt x="15046" y="13132"/>
                    <a:pt x="15016" y="13101"/>
                    <a:pt x="15016" y="13071"/>
                  </a:cubicBezTo>
                  <a:cubicBezTo>
                    <a:pt x="15016" y="13040"/>
                    <a:pt x="14985" y="12980"/>
                    <a:pt x="14985" y="12980"/>
                  </a:cubicBezTo>
                  <a:cubicBezTo>
                    <a:pt x="14955" y="12888"/>
                    <a:pt x="14894" y="12828"/>
                    <a:pt x="14833" y="12767"/>
                  </a:cubicBezTo>
                  <a:cubicBezTo>
                    <a:pt x="14772" y="12767"/>
                    <a:pt x="14772" y="12797"/>
                    <a:pt x="14772" y="12858"/>
                  </a:cubicBezTo>
                  <a:cubicBezTo>
                    <a:pt x="14742" y="12797"/>
                    <a:pt x="14742" y="12736"/>
                    <a:pt x="14742" y="12645"/>
                  </a:cubicBezTo>
                  <a:cubicBezTo>
                    <a:pt x="14712" y="12524"/>
                    <a:pt x="14681" y="12493"/>
                    <a:pt x="14590" y="12463"/>
                  </a:cubicBezTo>
                  <a:cubicBezTo>
                    <a:pt x="14575" y="12456"/>
                    <a:pt x="14562" y="12452"/>
                    <a:pt x="14550" y="12452"/>
                  </a:cubicBezTo>
                  <a:cubicBezTo>
                    <a:pt x="14461" y="12452"/>
                    <a:pt x="14431" y="12630"/>
                    <a:pt x="14377" y="12736"/>
                  </a:cubicBezTo>
                  <a:cubicBezTo>
                    <a:pt x="14377" y="12706"/>
                    <a:pt x="14377" y="12676"/>
                    <a:pt x="14347" y="12645"/>
                  </a:cubicBezTo>
                  <a:cubicBezTo>
                    <a:pt x="14317" y="12736"/>
                    <a:pt x="14286" y="12767"/>
                    <a:pt x="14317" y="12828"/>
                  </a:cubicBezTo>
                  <a:cubicBezTo>
                    <a:pt x="14317" y="12858"/>
                    <a:pt x="14286" y="12888"/>
                    <a:pt x="14286" y="12919"/>
                  </a:cubicBezTo>
                  <a:cubicBezTo>
                    <a:pt x="14286" y="12949"/>
                    <a:pt x="14286" y="12980"/>
                    <a:pt x="14286" y="13010"/>
                  </a:cubicBezTo>
                  <a:cubicBezTo>
                    <a:pt x="14286" y="13192"/>
                    <a:pt x="14347" y="13314"/>
                    <a:pt x="14438" y="13405"/>
                  </a:cubicBezTo>
                  <a:cubicBezTo>
                    <a:pt x="14408" y="13466"/>
                    <a:pt x="14408" y="13527"/>
                    <a:pt x="14377" y="13557"/>
                  </a:cubicBezTo>
                  <a:cubicBezTo>
                    <a:pt x="14317" y="13648"/>
                    <a:pt x="14286" y="13800"/>
                    <a:pt x="14317" y="13952"/>
                  </a:cubicBezTo>
                  <a:cubicBezTo>
                    <a:pt x="14353" y="14026"/>
                    <a:pt x="14390" y="14066"/>
                    <a:pt x="14420" y="14066"/>
                  </a:cubicBezTo>
                  <a:cubicBezTo>
                    <a:pt x="14440" y="14066"/>
                    <a:pt x="14456" y="14049"/>
                    <a:pt x="14468" y="14013"/>
                  </a:cubicBezTo>
                  <a:cubicBezTo>
                    <a:pt x="14529" y="13922"/>
                    <a:pt x="14560" y="13831"/>
                    <a:pt x="14590" y="13740"/>
                  </a:cubicBezTo>
                  <a:cubicBezTo>
                    <a:pt x="14651" y="13588"/>
                    <a:pt x="14712" y="13557"/>
                    <a:pt x="14803" y="13557"/>
                  </a:cubicBezTo>
                  <a:cubicBezTo>
                    <a:pt x="14985" y="13557"/>
                    <a:pt x="15198" y="13527"/>
                    <a:pt x="15380" y="13527"/>
                  </a:cubicBezTo>
                  <a:cubicBezTo>
                    <a:pt x="15472" y="13527"/>
                    <a:pt x="15654" y="13284"/>
                    <a:pt x="15654" y="13101"/>
                  </a:cubicBezTo>
                  <a:cubicBezTo>
                    <a:pt x="15654" y="12828"/>
                    <a:pt x="15624" y="12585"/>
                    <a:pt x="15624" y="12311"/>
                  </a:cubicBezTo>
                  <a:cubicBezTo>
                    <a:pt x="15607" y="12231"/>
                    <a:pt x="15583" y="12193"/>
                    <a:pt x="15554" y="12193"/>
                  </a:cubicBezTo>
                  <a:close/>
                  <a:moveTo>
                    <a:pt x="23283" y="13922"/>
                  </a:moveTo>
                  <a:cubicBezTo>
                    <a:pt x="23253" y="13922"/>
                    <a:pt x="23222" y="13952"/>
                    <a:pt x="23222" y="13983"/>
                  </a:cubicBezTo>
                  <a:cubicBezTo>
                    <a:pt x="23253" y="14044"/>
                    <a:pt x="23253" y="14074"/>
                    <a:pt x="23283" y="14074"/>
                  </a:cubicBezTo>
                  <a:cubicBezTo>
                    <a:pt x="23283" y="14074"/>
                    <a:pt x="23314" y="14013"/>
                    <a:pt x="23314" y="13983"/>
                  </a:cubicBezTo>
                  <a:cubicBezTo>
                    <a:pt x="23314" y="13952"/>
                    <a:pt x="23283" y="13922"/>
                    <a:pt x="23283" y="13922"/>
                  </a:cubicBezTo>
                  <a:close/>
                  <a:moveTo>
                    <a:pt x="32554" y="13800"/>
                  </a:moveTo>
                  <a:cubicBezTo>
                    <a:pt x="32524" y="13861"/>
                    <a:pt x="32493" y="13892"/>
                    <a:pt x="32463" y="13983"/>
                  </a:cubicBezTo>
                  <a:cubicBezTo>
                    <a:pt x="32493" y="14044"/>
                    <a:pt x="32524" y="14104"/>
                    <a:pt x="32554" y="14104"/>
                  </a:cubicBezTo>
                  <a:cubicBezTo>
                    <a:pt x="32562" y="14108"/>
                    <a:pt x="32570" y="14110"/>
                    <a:pt x="32577" y="14110"/>
                  </a:cubicBezTo>
                  <a:cubicBezTo>
                    <a:pt x="32622" y="14110"/>
                    <a:pt x="32641" y="14031"/>
                    <a:pt x="32615" y="13952"/>
                  </a:cubicBezTo>
                  <a:cubicBezTo>
                    <a:pt x="32615" y="13892"/>
                    <a:pt x="32584" y="13861"/>
                    <a:pt x="32554" y="13800"/>
                  </a:cubicBezTo>
                  <a:close/>
                  <a:moveTo>
                    <a:pt x="45476" y="13762"/>
                  </a:moveTo>
                  <a:cubicBezTo>
                    <a:pt x="45442" y="13762"/>
                    <a:pt x="45411" y="13785"/>
                    <a:pt x="45381" y="13831"/>
                  </a:cubicBezTo>
                  <a:cubicBezTo>
                    <a:pt x="45351" y="13922"/>
                    <a:pt x="45351" y="14044"/>
                    <a:pt x="45381" y="14135"/>
                  </a:cubicBezTo>
                  <a:cubicBezTo>
                    <a:pt x="45381" y="14194"/>
                    <a:pt x="45406" y="14227"/>
                    <a:pt x="45432" y="14227"/>
                  </a:cubicBezTo>
                  <a:cubicBezTo>
                    <a:pt x="45447" y="14227"/>
                    <a:pt x="45461" y="14217"/>
                    <a:pt x="45472" y="14195"/>
                  </a:cubicBezTo>
                  <a:cubicBezTo>
                    <a:pt x="45502" y="14104"/>
                    <a:pt x="45563" y="13983"/>
                    <a:pt x="45594" y="13831"/>
                  </a:cubicBezTo>
                  <a:cubicBezTo>
                    <a:pt x="45548" y="13785"/>
                    <a:pt x="45510" y="13762"/>
                    <a:pt x="45476" y="13762"/>
                  </a:cubicBezTo>
                  <a:close/>
                  <a:moveTo>
                    <a:pt x="25563" y="13800"/>
                  </a:moveTo>
                  <a:cubicBezTo>
                    <a:pt x="25533" y="13800"/>
                    <a:pt x="25502" y="13831"/>
                    <a:pt x="25502" y="13861"/>
                  </a:cubicBezTo>
                  <a:cubicBezTo>
                    <a:pt x="25472" y="13922"/>
                    <a:pt x="25441" y="13983"/>
                    <a:pt x="25411" y="14044"/>
                  </a:cubicBezTo>
                  <a:cubicBezTo>
                    <a:pt x="25381" y="14104"/>
                    <a:pt x="25381" y="14195"/>
                    <a:pt x="25411" y="14226"/>
                  </a:cubicBezTo>
                  <a:cubicBezTo>
                    <a:pt x="25441" y="14241"/>
                    <a:pt x="25472" y="14249"/>
                    <a:pt x="25498" y="14249"/>
                  </a:cubicBezTo>
                  <a:cubicBezTo>
                    <a:pt x="25525" y="14249"/>
                    <a:pt x="25548" y="14241"/>
                    <a:pt x="25563" y="14226"/>
                  </a:cubicBezTo>
                  <a:cubicBezTo>
                    <a:pt x="25624" y="14195"/>
                    <a:pt x="25624" y="14104"/>
                    <a:pt x="25654" y="14074"/>
                  </a:cubicBezTo>
                  <a:cubicBezTo>
                    <a:pt x="25624" y="13983"/>
                    <a:pt x="25624" y="13952"/>
                    <a:pt x="25624" y="13922"/>
                  </a:cubicBezTo>
                  <a:cubicBezTo>
                    <a:pt x="25624" y="13861"/>
                    <a:pt x="25593" y="13831"/>
                    <a:pt x="25563" y="13800"/>
                  </a:cubicBezTo>
                  <a:close/>
                  <a:moveTo>
                    <a:pt x="40639" y="13709"/>
                  </a:moveTo>
                  <a:cubicBezTo>
                    <a:pt x="40578" y="13740"/>
                    <a:pt x="40578" y="13740"/>
                    <a:pt x="40548" y="13740"/>
                  </a:cubicBezTo>
                  <a:cubicBezTo>
                    <a:pt x="40518" y="13770"/>
                    <a:pt x="40487" y="13800"/>
                    <a:pt x="40487" y="13831"/>
                  </a:cubicBezTo>
                  <a:cubicBezTo>
                    <a:pt x="40487" y="13892"/>
                    <a:pt x="40487" y="13952"/>
                    <a:pt x="40518" y="13983"/>
                  </a:cubicBezTo>
                  <a:cubicBezTo>
                    <a:pt x="40548" y="14044"/>
                    <a:pt x="40578" y="14104"/>
                    <a:pt x="40609" y="14165"/>
                  </a:cubicBezTo>
                  <a:cubicBezTo>
                    <a:pt x="40639" y="14226"/>
                    <a:pt x="40662" y="14256"/>
                    <a:pt x="40681" y="14256"/>
                  </a:cubicBezTo>
                  <a:cubicBezTo>
                    <a:pt x="40700" y="14256"/>
                    <a:pt x="40715" y="14226"/>
                    <a:pt x="40730" y="14165"/>
                  </a:cubicBezTo>
                  <a:cubicBezTo>
                    <a:pt x="40761" y="14013"/>
                    <a:pt x="40822" y="13952"/>
                    <a:pt x="40913" y="13952"/>
                  </a:cubicBezTo>
                  <a:cubicBezTo>
                    <a:pt x="41004" y="13952"/>
                    <a:pt x="41065" y="14013"/>
                    <a:pt x="41095" y="14135"/>
                  </a:cubicBezTo>
                  <a:cubicBezTo>
                    <a:pt x="41126" y="14195"/>
                    <a:pt x="41156" y="14226"/>
                    <a:pt x="41186" y="14226"/>
                  </a:cubicBezTo>
                  <a:cubicBezTo>
                    <a:pt x="41217" y="14226"/>
                    <a:pt x="41277" y="14226"/>
                    <a:pt x="41308" y="14165"/>
                  </a:cubicBezTo>
                  <a:cubicBezTo>
                    <a:pt x="41338" y="14074"/>
                    <a:pt x="41277" y="14013"/>
                    <a:pt x="41247" y="13983"/>
                  </a:cubicBezTo>
                  <a:cubicBezTo>
                    <a:pt x="41247" y="13952"/>
                    <a:pt x="41217" y="13892"/>
                    <a:pt x="41217" y="13861"/>
                  </a:cubicBezTo>
                  <a:cubicBezTo>
                    <a:pt x="41186" y="13709"/>
                    <a:pt x="41126" y="13709"/>
                    <a:pt x="41034" y="13709"/>
                  </a:cubicBezTo>
                  <a:cubicBezTo>
                    <a:pt x="40958" y="13728"/>
                    <a:pt x="40869" y="13784"/>
                    <a:pt x="40783" y="13784"/>
                  </a:cubicBezTo>
                  <a:cubicBezTo>
                    <a:pt x="40733" y="13784"/>
                    <a:pt x="40684" y="13765"/>
                    <a:pt x="40639" y="13709"/>
                  </a:cubicBezTo>
                  <a:close/>
                  <a:moveTo>
                    <a:pt x="54135" y="14135"/>
                  </a:moveTo>
                  <a:cubicBezTo>
                    <a:pt x="54135" y="14195"/>
                    <a:pt x="54104" y="14226"/>
                    <a:pt x="54104" y="14256"/>
                  </a:cubicBezTo>
                  <a:cubicBezTo>
                    <a:pt x="54104" y="14287"/>
                    <a:pt x="54135" y="14317"/>
                    <a:pt x="54165" y="14317"/>
                  </a:cubicBezTo>
                  <a:cubicBezTo>
                    <a:pt x="54165" y="14323"/>
                    <a:pt x="54166" y="14325"/>
                    <a:pt x="54168" y="14325"/>
                  </a:cubicBezTo>
                  <a:cubicBezTo>
                    <a:pt x="54176" y="14325"/>
                    <a:pt x="54196" y="14281"/>
                    <a:pt x="54196" y="14256"/>
                  </a:cubicBezTo>
                  <a:cubicBezTo>
                    <a:pt x="54196" y="14226"/>
                    <a:pt x="54165" y="14195"/>
                    <a:pt x="54135" y="14135"/>
                  </a:cubicBezTo>
                  <a:close/>
                  <a:moveTo>
                    <a:pt x="47417" y="13618"/>
                  </a:moveTo>
                  <a:cubicBezTo>
                    <a:pt x="47265" y="13648"/>
                    <a:pt x="47174" y="13648"/>
                    <a:pt x="47113" y="13861"/>
                  </a:cubicBezTo>
                  <a:cubicBezTo>
                    <a:pt x="47113" y="13892"/>
                    <a:pt x="47083" y="13892"/>
                    <a:pt x="47083" y="13922"/>
                  </a:cubicBezTo>
                  <a:cubicBezTo>
                    <a:pt x="47083" y="13983"/>
                    <a:pt x="47022" y="14044"/>
                    <a:pt x="47053" y="14074"/>
                  </a:cubicBezTo>
                  <a:cubicBezTo>
                    <a:pt x="47053" y="14135"/>
                    <a:pt x="47083" y="14165"/>
                    <a:pt x="47144" y="14195"/>
                  </a:cubicBezTo>
                  <a:cubicBezTo>
                    <a:pt x="47205" y="14226"/>
                    <a:pt x="47296" y="14226"/>
                    <a:pt x="47357" y="14347"/>
                  </a:cubicBezTo>
                  <a:cubicBezTo>
                    <a:pt x="47389" y="14380"/>
                    <a:pt x="47418" y="14397"/>
                    <a:pt x="47442" y="14397"/>
                  </a:cubicBezTo>
                  <a:cubicBezTo>
                    <a:pt x="47484" y="14397"/>
                    <a:pt x="47509" y="14343"/>
                    <a:pt x="47509" y="14226"/>
                  </a:cubicBezTo>
                  <a:cubicBezTo>
                    <a:pt x="47509" y="14104"/>
                    <a:pt x="47509" y="13983"/>
                    <a:pt x="47600" y="13892"/>
                  </a:cubicBezTo>
                  <a:cubicBezTo>
                    <a:pt x="47630" y="13800"/>
                    <a:pt x="47630" y="13709"/>
                    <a:pt x="47539" y="13648"/>
                  </a:cubicBezTo>
                  <a:cubicBezTo>
                    <a:pt x="47509" y="13648"/>
                    <a:pt x="47448" y="13648"/>
                    <a:pt x="47417" y="13618"/>
                  </a:cubicBezTo>
                  <a:close/>
                  <a:moveTo>
                    <a:pt x="37995" y="13861"/>
                  </a:moveTo>
                  <a:cubicBezTo>
                    <a:pt x="37873" y="13922"/>
                    <a:pt x="37843" y="13952"/>
                    <a:pt x="37873" y="14135"/>
                  </a:cubicBezTo>
                  <a:cubicBezTo>
                    <a:pt x="37873" y="14226"/>
                    <a:pt x="37873" y="14317"/>
                    <a:pt x="37873" y="14408"/>
                  </a:cubicBezTo>
                  <a:cubicBezTo>
                    <a:pt x="37995" y="14378"/>
                    <a:pt x="37995" y="14347"/>
                    <a:pt x="37995" y="14165"/>
                  </a:cubicBezTo>
                  <a:cubicBezTo>
                    <a:pt x="37995" y="14074"/>
                    <a:pt x="37995" y="13952"/>
                    <a:pt x="37995" y="13861"/>
                  </a:cubicBezTo>
                  <a:close/>
                  <a:moveTo>
                    <a:pt x="31217" y="14256"/>
                  </a:moveTo>
                  <a:cubicBezTo>
                    <a:pt x="31186" y="14287"/>
                    <a:pt x="31156" y="14317"/>
                    <a:pt x="31156" y="14347"/>
                  </a:cubicBezTo>
                  <a:cubicBezTo>
                    <a:pt x="31156" y="14378"/>
                    <a:pt x="31186" y="14439"/>
                    <a:pt x="31217" y="14439"/>
                  </a:cubicBezTo>
                  <a:cubicBezTo>
                    <a:pt x="31217" y="14408"/>
                    <a:pt x="31247" y="14378"/>
                    <a:pt x="31247" y="14347"/>
                  </a:cubicBezTo>
                  <a:cubicBezTo>
                    <a:pt x="31247" y="14317"/>
                    <a:pt x="31217" y="14256"/>
                    <a:pt x="31217" y="14256"/>
                  </a:cubicBezTo>
                  <a:close/>
                  <a:moveTo>
                    <a:pt x="38998" y="14165"/>
                  </a:moveTo>
                  <a:cubicBezTo>
                    <a:pt x="38998" y="14195"/>
                    <a:pt x="38967" y="14226"/>
                    <a:pt x="38967" y="14256"/>
                  </a:cubicBezTo>
                  <a:cubicBezTo>
                    <a:pt x="38967" y="14317"/>
                    <a:pt x="38998" y="14378"/>
                    <a:pt x="38998" y="14469"/>
                  </a:cubicBezTo>
                  <a:cubicBezTo>
                    <a:pt x="39028" y="14378"/>
                    <a:pt x="39059" y="14347"/>
                    <a:pt x="39059" y="14287"/>
                  </a:cubicBezTo>
                  <a:cubicBezTo>
                    <a:pt x="39059" y="14256"/>
                    <a:pt x="39028" y="14195"/>
                    <a:pt x="38998" y="14165"/>
                  </a:cubicBezTo>
                  <a:close/>
                  <a:moveTo>
                    <a:pt x="39940" y="14074"/>
                  </a:moveTo>
                  <a:cubicBezTo>
                    <a:pt x="39910" y="14104"/>
                    <a:pt x="39879" y="14135"/>
                    <a:pt x="39849" y="14195"/>
                  </a:cubicBezTo>
                  <a:cubicBezTo>
                    <a:pt x="39879" y="14226"/>
                    <a:pt x="39910" y="14287"/>
                    <a:pt x="39940" y="14317"/>
                  </a:cubicBezTo>
                  <a:cubicBezTo>
                    <a:pt x="39970" y="14347"/>
                    <a:pt x="40001" y="14378"/>
                    <a:pt x="40031" y="14439"/>
                  </a:cubicBezTo>
                  <a:cubicBezTo>
                    <a:pt x="40062" y="14469"/>
                    <a:pt x="40092" y="14499"/>
                    <a:pt x="40122" y="14499"/>
                  </a:cubicBezTo>
                  <a:cubicBezTo>
                    <a:pt x="40122" y="14439"/>
                    <a:pt x="40153" y="14378"/>
                    <a:pt x="40153" y="14317"/>
                  </a:cubicBezTo>
                  <a:cubicBezTo>
                    <a:pt x="40153" y="14135"/>
                    <a:pt x="40092" y="14074"/>
                    <a:pt x="40001" y="14074"/>
                  </a:cubicBezTo>
                  <a:close/>
                  <a:moveTo>
                    <a:pt x="38509" y="14154"/>
                  </a:moveTo>
                  <a:cubicBezTo>
                    <a:pt x="38492" y="14154"/>
                    <a:pt x="38473" y="14157"/>
                    <a:pt x="38451" y="14165"/>
                  </a:cubicBezTo>
                  <a:cubicBezTo>
                    <a:pt x="38420" y="14165"/>
                    <a:pt x="38390" y="14165"/>
                    <a:pt x="38360" y="14195"/>
                  </a:cubicBezTo>
                  <a:cubicBezTo>
                    <a:pt x="38360" y="14226"/>
                    <a:pt x="38360" y="14317"/>
                    <a:pt x="38360" y="14347"/>
                  </a:cubicBezTo>
                  <a:cubicBezTo>
                    <a:pt x="38420" y="14439"/>
                    <a:pt x="38481" y="14530"/>
                    <a:pt x="38572" y="14591"/>
                  </a:cubicBezTo>
                  <a:cubicBezTo>
                    <a:pt x="38587" y="14606"/>
                    <a:pt x="38610" y="14613"/>
                    <a:pt x="38633" y="14613"/>
                  </a:cubicBezTo>
                  <a:cubicBezTo>
                    <a:pt x="38656" y="14613"/>
                    <a:pt x="38679" y="14606"/>
                    <a:pt x="38694" y="14591"/>
                  </a:cubicBezTo>
                  <a:cubicBezTo>
                    <a:pt x="38755" y="14591"/>
                    <a:pt x="38755" y="14499"/>
                    <a:pt x="38724" y="14408"/>
                  </a:cubicBezTo>
                  <a:cubicBezTo>
                    <a:pt x="38694" y="14378"/>
                    <a:pt x="38633" y="14317"/>
                    <a:pt x="38633" y="14256"/>
                  </a:cubicBezTo>
                  <a:cubicBezTo>
                    <a:pt x="38587" y="14188"/>
                    <a:pt x="38559" y="14154"/>
                    <a:pt x="38509" y="14154"/>
                  </a:cubicBezTo>
                  <a:close/>
                  <a:moveTo>
                    <a:pt x="43527" y="14378"/>
                  </a:moveTo>
                  <a:cubicBezTo>
                    <a:pt x="43466" y="14378"/>
                    <a:pt x="43405" y="14439"/>
                    <a:pt x="43436" y="14530"/>
                  </a:cubicBezTo>
                  <a:cubicBezTo>
                    <a:pt x="43436" y="14611"/>
                    <a:pt x="43463" y="14624"/>
                    <a:pt x="43499" y="14624"/>
                  </a:cubicBezTo>
                  <a:cubicBezTo>
                    <a:pt x="43517" y="14624"/>
                    <a:pt x="43537" y="14621"/>
                    <a:pt x="43557" y="14621"/>
                  </a:cubicBezTo>
                  <a:lnTo>
                    <a:pt x="43588" y="14621"/>
                  </a:lnTo>
                  <a:cubicBezTo>
                    <a:pt x="43618" y="14591"/>
                    <a:pt x="43648" y="14530"/>
                    <a:pt x="43648" y="14499"/>
                  </a:cubicBezTo>
                  <a:cubicBezTo>
                    <a:pt x="43648" y="14469"/>
                    <a:pt x="43618" y="14439"/>
                    <a:pt x="43588" y="14408"/>
                  </a:cubicBezTo>
                  <a:cubicBezTo>
                    <a:pt x="43588" y="14378"/>
                    <a:pt x="43557" y="14378"/>
                    <a:pt x="43527" y="14378"/>
                  </a:cubicBezTo>
                  <a:close/>
                  <a:moveTo>
                    <a:pt x="37873" y="14439"/>
                  </a:moveTo>
                  <a:cubicBezTo>
                    <a:pt x="37843" y="14439"/>
                    <a:pt x="37812" y="14439"/>
                    <a:pt x="37782" y="14469"/>
                  </a:cubicBezTo>
                  <a:cubicBezTo>
                    <a:pt x="37782" y="14499"/>
                    <a:pt x="37782" y="14560"/>
                    <a:pt x="37782" y="14591"/>
                  </a:cubicBezTo>
                  <a:cubicBezTo>
                    <a:pt x="37782" y="14591"/>
                    <a:pt x="37782" y="14630"/>
                    <a:pt x="37798" y="14630"/>
                  </a:cubicBezTo>
                  <a:cubicBezTo>
                    <a:pt x="37801" y="14630"/>
                    <a:pt x="37806" y="14627"/>
                    <a:pt x="37812" y="14621"/>
                  </a:cubicBezTo>
                  <a:cubicBezTo>
                    <a:pt x="37812" y="14621"/>
                    <a:pt x="37843" y="14621"/>
                    <a:pt x="37843" y="14591"/>
                  </a:cubicBezTo>
                  <a:cubicBezTo>
                    <a:pt x="37873" y="14530"/>
                    <a:pt x="37873" y="14499"/>
                    <a:pt x="37873" y="14439"/>
                  </a:cubicBezTo>
                  <a:close/>
                  <a:moveTo>
                    <a:pt x="48121" y="13321"/>
                  </a:moveTo>
                  <a:cubicBezTo>
                    <a:pt x="48083" y="13321"/>
                    <a:pt x="48041" y="13333"/>
                    <a:pt x="47995" y="13344"/>
                  </a:cubicBezTo>
                  <a:cubicBezTo>
                    <a:pt x="47934" y="13375"/>
                    <a:pt x="47934" y="13466"/>
                    <a:pt x="47995" y="13588"/>
                  </a:cubicBezTo>
                  <a:cubicBezTo>
                    <a:pt x="48025" y="13618"/>
                    <a:pt x="48056" y="13679"/>
                    <a:pt x="48086" y="13740"/>
                  </a:cubicBezTo>
                  <a:cubicBezTo>
                    <a:pt x="48117" y="13831"/>
                    <a:pt x="48147" y="13861"/>
                    <a:pt x="48208" y="13861"/>
                  </a:cubicBezTo>
                  <a:cubicBezTo>
                    <a:pt x="48269" y="13861"/>
                    <a:pt x="48360" y="13861"/>
                    <a:pt x="48420" y="13892"/>
                  </a:cubicBezTo>
                  <a:cubicBezTo>
                    <a:pt x="48451" y="13892"/>
                    <a:pt x="48512" y="13952"/>
                    <a:pt x="48542" y="14013"/>
                  </a:cubicBezTo>
                  <a:cubicBezTo>
                    <a:pt x="48572" y="14195"/>
                    <a:pt x="48633" y="14317"/>
                    <a:pt x="48724" y="14439"/>
                  </a:cubicBezTo>
                  <a:cubicBezTo>
                    <a:pt x="48785" y="14621"/>
                    <a:pt x="48876" y="14651"/>
                    <a:pt x="48968" y="14651"/>
                  </a:cubicBezTo>
                  <a:lnTo>
                    <a:pt x="48998" y="14651"/>
                  </a:lnTo>
                  <a:cubicBezTo>
                    <a:pt x="49059" y="14651"/>
                    <a:pt x="49150" y="14651"/>
                    <a:pt x="49150" y="14530"/>
                  </a:cubicBezTo>
                  <a:cubicBezTo>
                    <a:pt x="49120" y="14378"/>
                    <a:pt x="49059" y="14408"/>
                    <a:pt x="48998" y="14378"/>
                  </a:cubicBezTo>
                  <a:cubicBezTo>
                    <a:pt x="48937" y="14378"/>
                    <a:pt x="48876" y="14347"/>
                    <a:pt x="48846" y="14226"/>
                  </a:cubicBezTo>
                  <a:cubicBezTo>
                    <a:pt x="48846" y="14165"/>
                    <a:pt x="48816" y="14135"/>
                    <a:pt x="48785" y="14104"/>
                  </a:cubicBezTo>
                  <a:cubicBezTo>
                    <a:pt x="48724" y="14044"/>
                    <a:pt x="48724" y="13952"/>
                    <a:pt x="48694" y="13861"/>
                  </a:cubicBezTo>
                  <a:cubicBezTo>
                    <a:pt x="48670" y="13641"/>
                    <a:pt x="48665" y="13578"/>
                    <a:pt x="48584" y="13578"/>
                  </a:cubicBezTo>
                  <a:cubicBezTo>
                    <a:pt x="48565" y="13578"/>
                    <a:pt x="48541" y="13582"/>
                    <a:pt x="48512" y="13588"/>
                  </a:cubicBezTo>
                  <a:cubicBezTo>
                    <a:pt x="48420" y="13588"/>
                    <a:pt x="48360" y="13557"/>
                    <a:pt x="48299" y="13466"/>
                  </a:cubicBezTo>
                  <a:cubicBezTo>
                    <a:pt x="48242" y="13353"/>
                    <a:pt x="48185" y="13321"/>
                    <a:pt x="48121" y="13321"/>
                  </a:cubicBezTo>
                  <a:close/>
                  <a:moveTo>
                    <a:pt x="49576" y="14408"/>
                  </a:moveTo>
                  <a:cubicBezTo>
                    <a:pt x="49576" y="14439"/>
                    <a:pt x="49545" y="14469"/>
                    <a:pt x="49545" y="14530"/>
                  </a:cubicBezTo>
                  <a:cubicBezTo>
                    <a:pt x="49545" y="14560"/>
                    <a:pt x="49545" y="14591"/>
                    <a:pt x="49576" y="14651"/>
                  </a:cubicBezTo>
                  <a:cubicBezTo>
                    <a:pt x="49606" y="14560"/>
                    <a:pt x="49636" y="14530"/>
                    <a:pt x="49636" y="14499"/>
                  </a:cubicBezTo>
                  <a:cubicBezTo>
                    <a:pt x="49606" y="14469"/>
                    <a:pt x="49606" y="14439"/>
                    <a:pt x="49576" y="14408"/>
                  </a:cubicBezTo>
                  <a:close/>
                  <a:moveTo>
                    <a:pt x="47925" y="14179"/>
                  </a:moveTo>
                  <a:cubicBezTo>
                    <a:pt x="47853" y="14179"/>
                    <a:pt x="47772" y="14206"/>
                    <a:pt x="47691" y="14287"/>
                  </a:cubicBezTo>
                  <a:cubicBezTo>
                    <a:pt x="47752" y="14408"/>
                    <a:pt x="47813" y="14530"/>
                    <a:pt x="47843" y="14621"/>
                  </a:cubicBezTo>
                  <a:cubicBezTo>
                    <a:pt x="47876" y="14671"/>
                    <a:pt x="47928" y="14694"/>
                    <a:pt x="47973" y="14694"/>
                  </a:cubicBezTo>
                  <a:cubicBezTo>
                    <a:pt x="48010" y="14694"/>
                    <a:pt x="48042" y="14679"/>
                    <a:pt x="48056" y="14651"/>
                  </a:cubicBezTo>
                  <a:cubicBezTo>
                    <a:pt x="48117" y="14560"/>
                    <a:pt x="48117" y="14439"/>
                    <a:pt x="48117" y="14347"/>
                  </a:cubicBezTo>
                  <a:cubicBezTo>
                    <a:pt x="48086" y="14287"/>
                    <a:pt x="48056" y="14195"/>
                    <a:pt x="48025" y="14195"/>
                  </a:cubicBezTo>
                  <a:cubicBezTo>
                    <a:pt x="47995" y="14185"/>
                    <a:pt x="47961" y="14179"/>
                    <a:pt x="47925" y="14179"/>
                  </a:cubicBezTo>
                  <a:close/>
                  <a:moveTo>
                    <a:pt x="36248" y="14552"/>
                  </a:moveTo>
                  <a:cubicBezTo>
                    <a:pt x="36231" y="14552"/>
                    <a:pt x="36226" y="14602"/>
                    <a:pt x="36201" y="14651"/>
                  </a:cubicBezTo>
                  <a:cubicBezTo>
                    <a:pt x="36232" y="14682"/>
                    <a:pt x="36262" y="14712"/>
                    <a:pt x="36293" y="14712"/>
                  </a:cubicBezTo>
                  <a:cubicBezTo>
                    <a:pt x="36293" y="14712"/>
                    <a:pt x="36323" y="14651"/>
                    <a:pt x="36323" y="14621"/>
                  </a:cubicBezTo>
                  <a:cubicBezTo>
                    <a:pt x="36323" y="14591"/>
                    <a:pt x="36293" y="14560"/>
                    <a:pt x="36262" y="14560"/>
                  </a:cubicBezTo>
                  <a:cubicBezTo>
                    <a:pt x="36257" y="14555"/>
                    <a:pt x="36252" y="14552"/>
                    <a:pt x="36248" y="14552"/>
                  </a:cubicBezTo>
                  <a:close/>
                  <a:moveTo>
                    <a:pt x="31733" y="14499"/>
                  </a:moveTo>
                  <a:cubicBezTo>
                    <a:pt x="31703" y="14530"/>
                    <a:pt x="31642" y="14499"/>
                    <a:pt x="31642" y="14621"/>
                  </a:cubicBezTo>
                  <a:cubicBezTo>
                    <a:pt x="31642" y="14712"/>
                    <a:pt x="31672" y="14743"/>
                    <a:pt x="31764" y="14743"/>
                  </a:cubicBezTo>
                  <a:cubicBezTo>
                    <a:pt x="31824" y="14743"/>
                    <a:pt x="31885" y="14743"/>
                    <a:pt x="31885" y="14621"/>
                  </a:cubicBezTo>
                  <a:cubicBezTo>
                    <a:pt x="31885" y="14560"/>
                    <a:pt x="31824" y="14499"/>
                    <a:pt x="31733" y="14499"/>
                  </a:cubicBezTo>
                  <a:close/>
                  <a:moveTo>
                    <a:pt x="41521" y="14226"/>
                  </a:moveTo>
                  <a:cubicBezTo>
                    <a:pt x="41460" y="14226"/>
                    <a:pt x="41399" y="14256"/>
                    <a:pt x="41399" y="14378"/>
                  </a:cubicBezTo>
                  <a:cubicBezTo>
                    <a:pt x="41369" y="14469"/>
                    <a:pt x="41399" y="14621"/>
                    <a:pt x="41429" y="14682"/>
                  </a:cubicBezTo>
                  <a:cubicBezTo>
                    <a:pt x="41479" y="14743"/>
                    <a:pt x="41538" y="14770"/>
                    <a:pt x="41596" y="14770"/>
                  </a:cubicBezTo>
                  <a:cubicBezTo>
                    <a:pt x="41683" y="14770"/>
                    <a:pt x="41770" y="14712"/>
                    <a:pt x="41825" y="14621"/>
                  </a:cubicBezTo>
                  <a:cubicBezTo>
                    <a:pt x="41764" y="14530"/>
                    <a:pt x="41733" y="14469"/>
                    <a:pt x="41703" y="14378"/>
                  </a:cubicBezTo>
                  <a:cubicBezTo>
                    <a:pt x="41642" y="14256"/>
                    <a:pt x="41581" y="14226"/>
                    <a:pt x="41521" y="14226"/>
                  </a:cubicBezTo>
                  <a:close/>
                  <a:moveTo>
                    <a:pt x="25685" y="14560"/>
                  </a:moveTo>
                  <a:cubicBezTo>
                    <a:pt x="25654" y="14560"/>
                    <a:pt x="25654" y="14560"/>
                    <a:pt x="25624" y="14591"/>
                  </a:cubicBezTo>
                  <a:cubicBezTo>
                    <a:pt x="25624" y="14621"/>
                    <a:pt x="25593" y="14651"/>
                    <a:pt x="25593" y="14682"/>
                  </a:cubicBezTo>
                  <a:cubicBezTo>
                    <a:pt x="25593" y="14712"/>
                    <a:pt x="25624" y="14743"/>
                    <a:pt x="25654" y="14773"/>
                  </a:cubicBezTo>
                  <a:cubicBezTo>
                    <a:pt x="25654" y="14788"/>
                    <a:pt x="25662" y="14788"/>
                    <a:pt x="25673" y="14788"/>
                  </a:cubicBezTo>
                  <a:cubicBezTo>
                    <a:pt x="25685" y="14788"/>
                    <a:pt x="25700" y="14788"/>
                    <a:pt x="25715" y="14803"/>
                  </a:cubicBezTo>
                  <a:cubicBezTo>
                    <a:pt x="25745" y="14773"/>
                    <a:pt x="25836" y="14803"/>
                    <a:pt x="25806" y="14682"/>
                  </a:cubicBezTo>
                  <a:cubicBezTo>
                    <a:pt x="25806" y="14560"/>
                    <a:pt x="25745" y="14560"/>
                    <a:pt x="25685" y="14560"/>
                  </a:cubicBezTo>
                  <a:close/>
                  <a:moveTo>
                    <a:pt x="25137" y="14591"/>
                  </a:moveTo>
                  <a:cubicBezTo>
                    <a:pt x="25077" y="14591"/>
                    <a:pt x="25016" y="14651"/>
                    <a:pt x="25016" y="14712"/>
                  </a:cubicBezTo>
                  <a:cubicBezTo>
                    <a:pt x="25046" y="14773"/>
                    <a:pt x="25077" y="14803"/>
                    <a:pt x="25107" y="14834"/>
                  </a:cubicBezTo>
                  <a:cubicBezTo>
                    <a:pt x="25198" y="14834"/>
                    <a:pt x="25229" y="14803"/>
                    <a:pt x="25229" y="14712"/>
                  </a:cubicBezTo>
                  <a:cubicBezTo>
                    <a:pt x="25229" y="14621"/>
                    <a:pt x="25168" y="14591"/>
                    <a:pt x="25137" y="14591"/>
                  </a:cubicBezTo>
                  <a:close/>
                  <a:moveTo>
                    <a:pt x="50312" y="14585"/>
                  </a:moveTo>
                  <a:cubicBezTo>
                    <a:pt x="50260" y="14585"/>
                    <a:pt x="50210" y="14675"/>
                    <a:pt x="50183" y="14834"/>
                  </a:cubicBezTo>
                  <a:cubicBezTo>
                    <a:pt x="50224" y="14834"/>
                    <a:pt x="50264" y="14847"/>
                    <a:pt x="50296" y="14847"/>
                  </a:cubicBezTo>
                  <a:cubicBezTo>
                    <a:pt x="50312" y="14847"/>
                    <a:pt x="50325" y="14844"/>
                    <a:pt x="50335" y="14834"/>
                  </a:cubicBezTo>
                  <a:cubicBezTo>
                    <a:pt x="50366" y="14834"/>
                    <a:pt x="50396" y="14773"/>
                    <a:pt x="50396" y="14712"/>
                  </a:cubicBezTo>
                  <a:cubicBezTo>
                    <a:pt x="50396" y="14682"/>
                    <a:pt x="50366" y="14621"/>
                    <a:pt x="50335" y="14591"/>
                  </a:cubicBezTo>
                  <a:cubicBezTo>
                    <a:pt x="50328" y="14587"/>
                    <a:pt x="50320" y="14585"/>
                    <a:pt x="50312" y="14585"/>
                  </a:cubicBezTo>
                  <a:close/>
                  <a:moveTo>
                    <a:pt x="14912" y="14426"/>
                  </a:moveTo>
                  <a:cubicBezTo>
                    <a:pt x="14894" y="14426"/>
                    <a:pt x="14864" y="14448"/>
                    <a:pt x="14864" y="14469"/>
                  </a:cubicBezTo>
                  <a:cubicBezTo>
                    <a:pt x="14864" y="14591"/>
                    <a:pt x="14864" y="14712"/>
                    <a:pt x="14864" y="14803"/>
                  </a:cubicBezTo>
                  <a:cubicBezTo>
                    <a:pt x="14894" y="14864"/>
                    <a:pt x="14955" y="14895"/>
                    <a:pt x="15016" y="14925"/>
                  </a:cubicBezTo>
                  <a:cubicBezTo>
                    <a:pt x="15046" y="14895"/>
                    <a:pt x="15076" y="14864"/>
                    <a:pt x="15107" y="14834"/>
                  </a:cubicBezTo>
                  <a:cubicBezTo>
                    <a:pt x="15107" y="14834"/>
                    <a:pt x="15107" y="14743"/>
                    <a:pt x="15107" y="14712"/>
                  </a:cubicBezTo>
                  <a:cubicBezTo>
                    <a:pt x="15046" y="14621"/>
                    <a:pt x="14985" y="14530"/>
                    <a:pt x="14924" y="14439"/>
                  </a:cubicBezTo>
                  <a:cubicBezTo>
                    <a:pt x="14924" y="14430"/>
                    <a:pt x="14919" y="14426"/>
                    <a:pt x="14912" y="14426"/>
                  </a:cubicBezTo>
                  <a:close/>
                  <a:moveTo>
                    <a:pt x="42858" y="14682"/>
                  </a:moveTo>
                  <a:cubicBezTo>
                    <a:pt x="42828" y="14773"/>
                    <a:pt x="42797" y="14803"/>
                    <a:pt x="42828" y="14864"/>
                  </a:cubicBezTo>
                  <a:cubicBezTo>
                    <a:pt x="42828" y="14895"/>
                    <a:pt x="42858" y="14895"/>
                    <a:pt x="42858" y="14925"/>
                  </a:cubicBezTo>
                  <a:cubicBezTo>
                    <a:pt x="42888" y="14895"/>
                    <a:pt x="42919" y="14864"/>
                    <a:pt x="42919" y="14803"/>
                  </a:cubicBezTo>
                  <a:cubicBezTo>
                    <a:pt x="42919" y="14773"/>
                    <a:pt x="42888" y="14743"/>
                    <a:pt x="42858" y="14682"/>
                  </a:cubicBezTo>
                  <a:close/>
                  <a:moveTo>
                    <a:pt x="32247" y="14735"/>
                  </a:moveTo>
                  <a:cubicBezTo>
                    <a:pt x="32231" y="14735"/>
                    <a:pt x="32211" y="14737"/>
                    <a:pt x="32189" y="14743"/>
                  </a:cubicBezTo>
                  <a:lnTo>
                    <a:pt x="32159" y="14743"/>
                  </a:lnTo>
                  <a:cubicBezTo>
                    <a:pt x="32128" y="14773"/>
                    <a:pt x="32128" y="14803"/>
                    <a:pt x="32128" y="14834"/>
                  </a:cubicBezTo>
                  <a:cubicBezTo>
                    <a:pt x="32128" y="14864"/>
                    <a:pt x="32159" y="14925"/>
                    <a:pt x="32159" y="14955"/>
                  </a:cubicBezTo>
                  <a:lnTo>
                    <a:pt x="32220" y="14955"/>
                  </a:lnTo>
                  <a:cubicBezTo>
                    <a:pt x="32237" y="14955"/>
                    <a:pt x="32254" y="14958"/>
                    <a:pt x="32270" y="14958"/>
                  </a:cubicBezTo>
                  <a:cubicBezTo>
                    <a:pt x="32310" y="14958"/>
                    <a:pt x="32341" y="14942"/>
                    <a:pt x="32341" y="14834"/>
                  </a:cubicBezTo>
                  <a:cubicBezTo>
                    <a:pt x="32341" y="14784"/>
                    <a:pt x="32321" y="14735"/>
                    <a:pt x="32247" y="14735"/>
                  </a:cubicBezTo>
                  <a:close/>
                  <a:moveTo>
                    <a:pt x="27934" y="14682"/>
                  </a:moveTo>
                  <a:cubicBezTo>
                    <a:pt x="27873" y="14712"/>
                    <a:pt x="27812" y="14712"/>
                    <a:pt x="27751" y="14743"/>
                  </a:cubicBezTo>
                  <a:cubicBezTo>
                    <a:pt x="27751" y="14743"/>
                    <a:pt x="27721" y="14803"/>
                    <a:pt x="27721" y="14864"/>
                  </a:cubicBezTo>
                  <a:cubicBezTo>
                    <a:pt x="27721" y="14895"/>
                    <a:pt x="27751" y="14986"/>
                    <a:pt x="27782" y="14986"/>
                  </a:cubicBezTo>
                  <a:cubicBezTo>
                    <a:pt x="27873" y="14986"/>
                    <a:pt x="27964" y="14986"/>
                    <a:pt x="28086" y="14955"/>
                  </a:cubicBezTo>
                  <a:cubicBezTo>
                    <a:pt x="28086" y="14955"/>
                    <a:pt x="28116" y="14895"/>
                    <a:pt x="28116" y="14864"/>
                  </a:cubicBezTo>
                  <a:cubicBezTo>
                    <a:pt x="28116" y="14803"/>
                    <a:pt x="28086" y="14743"/>
                    <a:pt x="28055" y="14712"/>
                  </a:cubicBezTo>
                  <a:cubicBezTo>
                    <a:pt x="28025" y="14682"/>
                    <a:pt x="27964" y="14682"/>
                    <a:pt x="27934" y="14682"/>
                  </a:cubicBezTo>
                  <a:close/>
                  <a:moveTo>
                    <a:pt x="47144" y="14712"/>
                  </a:moveTo>
                  <a:cubicBezTo>
                    <a:pt x="47113" y="14803"/>
                    <a:pt x="47083" y="14864"/>
                    <a:pt x="47083" y="14925"/>
                  </a:cubicBezTo>
                  <a:cubicBezTo>
                    <a:pt x="47083" y="14955"/>
                    <a:pt x="47144" y="15016"/>
                    <a:pt x="47174" y="15016"/>
                  </a:cubicBezTo>
                  <a:cubicBezTo>
                    <a:pt x="47174" y="15016"/>
                    <a:pt x="47205" y="14925"/>
                    <a:pt x="47205" y="14895"/>
                  </a:cubicBezTo>
                  <a:cubicBezTo>
                    <a:pt x="47205" y="14864"/>
                    <a:pt x="47174" y="14803"/>
                    <a:pt x="47144" y="14712"/>
                  </a:cubicBezTo>
                  <a:close/>
                  <a:moveTo>
                    <a:pt x="46354" y="14834"/>
                  </a:moveTo>
                  <a:cubicBezTo>
                    <a:pt x="46293" y="14834"/>
                    <a:pt x="46232" y="14864"/>
                    <a:pt x="46202" y="14986"/>
                  </a:cubicBezTo>
                  <a:cubicBezTo>
                    <a:pt x="46232" y="15031"/>
                    <a:pt x="46262" y="15047"/>
                    <a:pt x="46293" y="15047"/>
                  </a:cubicBezTo>
                  <a:cubicBezTo>
                    <a:pt x="46323" y="15047"/>
                    <a:pt x="46354" y="15031"/>
                    <a:pt x="46384" y="15016"/>
                  </a:cubicBezTo>
                  <a:cubicBezTo>
                    <a:pt x="46384" y="15016"/>
                    <a:pt x="46414" y="14925"/>
                    <a:pt x="46414" y="14895"/>
                  </a:cubicBezTo>
                  <a:cubicBezTo>
                    <a:pt x="46414" y="14864"/>
                    <a:pt x="46384" y="14834"/>
                    <a:pt x="46354" y="14834"/>
                  </a:cubicBezTo>
                  <a:close/>
                  <a:moveTo>
                    <a:pt x="51126" y="14743"/>
                  </a:moveTo>
                  <a:cubicBezTo>
                    <a:pt x="51095" y="14743"/>
                    <a:pt x="51065" y="14834"/>
                    <a:pt x="51035" y="14895"/>
                  </a:cubicBezTo>
                  <a:cubicBezTo>
                    <a:pt x="51065" y="14955"/>
                    <a:pt x="51095" y="15016"/>
                    <a:pt x="51126" y="15047"/>
                  </a:cubicBezTo>
                  <a:cubicBezTo>
                    <a:pt x="51156" y="15016"/>
                    <a:pt x="51186" y="14955"/>
                    <a:pt x="51186" y="14895"/>
                  </a:cubicBezTo>
                  <a:cubicBezTo>
                    <a:pt x="51186" y="14834"/>
                    <a:pt x="51156" y="14743"/>
                    <a:pt x="51126" y="14743"/>
                  </a:cubicBezTo>
                  <a:close/>
                  <a:moveTo>
                    <a:pt x="39545" y="14864"/>
                  </a:moveTo>
                  <a:cubicBezTo>
                    <a:pt x="39515" y="14864"/>
                    <a:pt x="39484" y="14925"/>
                    <a:pt x="39454" y="14986"/>
                  </a:cubicBezTo>
                  <a:cubicBezTo>
                    <a:pt x="39454" y="14986"/>
                    <a:pt x="39484" y="15077"/>
                    <a:pt x="39484" y="15107"/>
                  </a:cubicBezTo>
                  <a:cubicBezTo>
                    <a:pt x="39515" y="15138"/>
                    <a:pt x="39545" y="15138"/>
                    <a:pt x="39575" y="15168"/>
                  </a:cubicBezTo>
                  <a:cubicBezTo>
                    <a:pt x="39606" y="15138"/>
                    <a:pt x="39636" y="15138"/>
                    <a:pt x="39667" y="15107"/>
                  </a:cubicBezTo>
                  <a:cubicBezTo>
                    <a:pt x="39667" y="15077"/>
                    <a:pt x="39697" y="15016"/>
                    <a:pt x="39697" y="15016"/>
                  </a:cubicBezTo>
                  <a:cubicBezTo>
                    <a:pt x="39667" y="14895"/>
                    <a:pt x="39606" y="14864"/>
                    <a:pt x="39545" y="14864"/>
                  </a:cubicBezTo>
                  <a:close/>
                  <a:moveTo>
                    <a:pt x="44256" y="14986"/>
                  </a:moveTo>
                  <a:cubicBezTo>
                    <a:pt x="44226" y="15016"/>
                    <a:pt x="44226" y="15047"/>
                    <a:pt x="44195" y="15077"/>
                  </a:cubicBezTo>
                  <a:cubicBezTo>
                    <a:pt x="44195" y="15107"/>
                    <a:pt x="44226" y="15138"/>
                    <a:pt x="44256" y="15199"/>
                  </a:cubicBezTo>
                  <a:cubicBezTo>
                    <a:pt x="44287" y="15138"/>
                    <a:pt x="44317" y="15107"/>
                    <a:pt x="44317" y="15077"/>
                  </a:cubicBezTo>
                  <a:cubicBezTo>
                    <a:pt x="44317" y="15047"/>
                    <a:pt x="44256" y="14986"/>
                    <a:pt x="44256" y="14986"/>
                  </a:cubicBezTo>
                  <a:close/>
                  <a:moveTo>
                    <a:pt x="36901" y="15107"/>
                  </a:moveTo>
                  <a:cubicBezTo>
                    <a:pt x="36901" y="15138"/>
                    <a:pt x="36870" y="15168"/>
                    <a:pt x="36901" y="15199"/>
                  </a:cubicBezTo>
                  <a:cubicBezTo>
                    <a:pt x="36901" y="15229"/>
                    <a:pt x="36931" y="15259"/>
                    <a:pt x="36931" y="15290"/>
                  </a:cubicBezTo>
                  <a:cubicBezTo>
                    <a:pt x="36961" y="15229"/>
                    <a:pt x="36961" y="15199"/>
                    <a:pt x="36961" y="15168"/>
                  </a:cubicBezTo>
                  <a:cubicBezTo>
                    <a:pt x="36961" y="15138"/>
                    <a:pt x="36931" y="15107"/>
                    <a:pt x="36901" y="15107"/>
                  </a:cubicBezTo>
                  <a:close/>
                  <a:moveTo>
                    <a:pt x="38903" y="14973"/>
                  </a:moveTo>
                  <a:cubicBezTo>
                    <a:pt x="38894" y="14973"/>
                    <a:pt x="38885" y="14977"/>
                    <a:pt x="38876" y="14986"/>
                  </a:cubicBezTo>
                  <a:cubicBezTo>
                    <a:pt x="38846" y="14986"/>
                    <a:pt x="38846" y="15047"/>
                    <a:pt x="38846" y="15107"/>
                  </a:cubicBezTo>
                  <a:cubicBezTo>
                    <a:pt x="38815" y="15290"/>
                    <a:pt x="38907" y="15442"/>
                    <a:pt x="39059" y="15442"/>
                  </a:cubicBezTo>
                  <a:cubicBezTo>
                    <a:pt x="39059" y="15442"/>
                    <a:pt x="39089" y="15411"/>
                    <a:pt x="39119" y="15351"/>
                  </a:cubicBezTo>
                  <a:cubicBezTo>
                    <a:pt x="39119" y="15320"/>
                    <a:pt x="39089" y="15229"/>
                    <a:pt x="39059" y="15199"/>
                  </a:cubicBezTo>
                  <a:cubicBezTo>
                    <a:pt x="39028" y="15138"/>
                    <a:pt x="38998" y="15077"/>
                    <a:pt x="38967" y="15016"/>
                  </a:cubicBezTo>
                  <a:cubicBezTo>
                    <a:pt x="38946" y="14995"/>
                    <a:pt x="38924" y="14973"/>
                    <a:pt x="38903" y="14973"/>
                  </a:cubicBezTo>
                  <a:close/>
                  <a:moveTo>
                    <a:pt x="28086" y="15229"/>
                  </a:moveTo>
                  <a:cubicBezTo>
                    <a:pt x="28055" y="15290"/>
                    <a:pt x="28025" y="15320"/>
                    <a:pt x="28025" y="15381"/>
                  </a:cubicBezTo>
                  <a:cubicBezTo>
                    <a:pt x="28025" y="15411"/>
                    <a:pt x="28086" y="15472"/>
                    <a:pt x="28086" y="15472"/>
                  </a:cubicBezTo>
                  <a:cubicBezTo>
                    <a:pt x="28116" y="15442"/>
                    <a:pt x="28147" y="15411"/>
                    <a:pt x="28147" y="15351"/>
                  </a:cubicBezTo>
                  <a:cubicBezTo>
                    <a:pt x="28147" y="15351"/>
                    <a:pt x="28116" y="15290"/>
                    <a:pt x="28086" y="15229"/>
                  </a:cubicBezTo>
                  <a:close/>
                  <a:moveTo>
                    <a:pt x="47934" y="15290"/>
                  </a:moveTo>
                  <a:cubicBezTo>
                    <a:pt x="47904" y="15320"/>
                    <a:pt x="47873" y="15351"/>
                    <a:pt x="47873" y="15381"/>
                  </a:cubicBezTo>
                  <a:cubicBezTo>
                    <a:pt x="47873" y="15411"/>
                    <a:pt x="47904" y="15472"/>
                    <a:pt x="47934" y="15472"/>
                  </a:cubicBezTo>
                  <a:cubicBezTo>
                    <a:pt x="47934" y="15472"/>
                    <a:pt x="47965" y="15411"/>
                    <a:pt x="47965" y="15411"/>
                  </a:cubicBezTo>
                  <a:cubicBezTo>
                    <a:pt x="47965" y="15351"/>
                    <a:pt x="47934" y="15320"/>
                    <a:pt x="47934" y="15290"/>
                  </a:cubicBezTo>
                  <a:close/>
                  <a:moveTo>
                    <a:pt x="43405" y="14955"/>
                  </a:moveTo>
                  <a:cubicBezTo>
                    <a:pt x="43284" y="14955"/>
                    <a:pt x="43253" y="15016"/>
                    <a:pt x="43253" y="15229"/>
                  </a:cubicBezTo>
                  <a:cubicBezTo>
                    <a:pt x="43284" y="15442"/>
                    <a:pt x="43314" y="15502"/>
                    <a:pt x="43405" y="15502"/>
                  </a:cubicBezTo>
                  <a:cubicBezTo>
                    <a:pt x="43527" y="15502"/>
                    <a:pt x="43557" y="15411"/>
                    <a:pt x="43557" y="15229"/>
                  </a:cubicBezTo>
                  <a:cubicBezTo>
                    <a:pt x="43527" y="15047"/>
                    <a:pt x="43496" y="14955"/>
                    <a:pt x="43405" y="14955"/>
                  </a:cubicBezTo>
                  <a:close/>
                  <a:moveTo>
                    <a:pt x="47326" y="15320"/>
                  </a:moveTo>
                  <a:cubicBezTo>
                    <a:pt x="47296" y="15320"/>
                    <a:pt x="47265" y="15381"/>
                    <a:pt x="47235" y="15411"/>
                  </a:cubicBezTo>
                  <a:cubicBezTo>
                    <a:pt x="47265" y="15472"/>
                    <a:pt x="47296" y="15533"/>
                    <a:pt x="47326" y="15533"/>
                  </a:cubicBezTo>
                  <a:cubicBezTo>
                    <a:pt x="47357" y="15533"/>
                    <a:pt x="47357" y="15472"/>
                    <a:pt x="47387" y="15411"/>
                  </a:cubicBezTo>
                  <a:cubicBezTo>
                    <a:pt x="47357" y="15381"/>
                    <a:pt x="47357" y="15320"/>
                    <a:pt x="47326" y="15320"/>
                  </a:cubicBezTo>
                  <a:close/>
                  <a:moveTo>
                    <a:pt x="48373" y="15008"/>
                  </a:moveTo>
                  <a:cubicBezTo>
                    <a:pt x="48348" y="15008"/>
                    <a:pt x="48323" y="15052"/>
                    <a:pt x="48299" y="15077"/>
                  </a:cubicBezTo>
                  <a:cubicBezTo>
                    <a:pt x="48269" y="15138"/>
                    <a:pt x="48238" y="15199"/>
                    <a:pt x="48208" y="15290"/>
                  </a:cubicBezTo>
                  <a:cubicBezTo>
                    <a:pt x="48208" y="15320"/>
                    <a:pt x="48177" y="15411"/>
                    <a:pt x="48208" y="15442"/>
                  </a:cubicBezTo>
                  <a:cubicBezTo>
                    <a:pt x="48208" y="15472"/>
                    <a:pt x="48238" y="15502"/>
                    <a:pt x="48269" y="15533"/>
                  </a:cubicBezTo>
                  <a:cubicBezTo>
                    <a:pt x="48390" y="15502"/>
                    <a:pt x="48481" y="15351"/>
                    <a:pt x="48451" y="15168"/>
                  </a:cubicBezTo>
                  <a:cubicBezTo>
                    <a:pt x="48451" y="15107"/>
                    <a:pt x="48420" y="15016"/>
                    <a:pt x="48390" y="15016"/>
                  </a:cubicBezTo>
                  <a:cubicBezTo>
                    <a:pt x="48384" y="15010"/>
                    <a:pt x="48378" y="15008"/>
                    <a:pt x="48373" y="15008"/>
                  </a:cubicBezTo>
                  <a:close/>
                  <a:moveTo>
                    <a:pt x="33739" y="15502"/>
                  </a:moveTo>
                  <a:cubicBezTo>
                    <a:pt x="33709" y="15533"/>
                    <a:pt x="33679" y="15563"/>
                    <a:pt x="33679" y="15594"/>
                  </a:cubicBezTo>
                  <a:cubicBezTo>
                    <a:pt x="33709" y="15654"/>
                    <a:pt x="33709" y="15715"/>
                    <a:pt x="33739" y="15715"/>
                  </a:cubicBezTo>
                  <a:cubicBezTo>
                    <a:pt x="33739" y="15715"/>
                    <a:pt x="33770" y="15654"/>
                    <a:pt x="33770" y="15624"/>
                  </a:cubicBezTo>
                  <a:cubicBezTo>
                    <a:pt x="33770" y="15594"/>
                    <a:pt x="33739" y="15563"/>
                    <a:pt x="33739" y="15502"/>
                  </a:cubicBezTo>
                  <a:close/>
                  <a:moveTo>
                    <a:pt x="37326" y="14803"/>
                  </a:moveTo>
                  <a:cubicBezTo>
                    <a:pt x="37296" y="14834"/>
                    <a:pt x="37296" y="14895"/>
                    <a:pt x="37296" y="14955"/>
                  </a:cubicBezTo>
                  <a:cubicBezTo>
                    <a:pt x="37296" y="15047"/>
                    <a:pt x="37326" y="15168"/>
                    <a:pt x="37356" y="15290"/>
                  </a:cubicBezTo>
                  <a:cubicBezTo>
                    <a:pt x="37387" y="15381"/>
                    <a:pt x="37387" y="15442"/>
                    <a:pt x="37356" y="15563"/>
                  </a:cubicBezTo>
                  <a:cubicBezTo>
                    <a:pt x="37303" y="15722"/>
                    <a:pt x="37343" y="15812"/>
                    <a:pt x="37455" y="15812"/>
                  </a:cubicBezTo>
                  <a:cubicBezTo>
                    <a:pt x="37471" y="15812"/>
                    <a:pt x="37489" y="15810"/>
                    <a:pt x="37508" y="15806"/>
                  </a:cubicBezTo>
                  <a:cubicBezTo>
                    <a:pt x="37539" y="15776"/>
                    <a:pt x="37569" y="15746"/>
                    <a:pt x="37630" y="15685"/>
                  </a:cubicBezTo>
                  <a:cubicBezTo>
                    <a:pt x="37660" y="15654"/>
                    <a:pt x="37660" y="15594"/>
                    <a:pt x="37691" y="15563"/>
                  </a:cubicBezTo>
                  <a:cubicBezTo>
                    <a:pt x="37752" y="15411"/>
                    <a:pt x="37752" y="15381"/>
                    <a:pt x="37660" y="15259"/>
                  </a:cubicBezTo>
                  <a:cubicBezTo>
                    <a:pt x="37569" y="15107"/>
                    <a:pt x="37508" y="14986"/>
                    <a:pt x="37417" y="14864"/>
                  </a:cubicBezTo>
                  <a:cubicBezTo>
                    <a:pt x="37387" y="14834"/>
                    <a:pt x="37356" y="14803"/>
                    <a:pt x="37326" y="14803"/>
                  </a:cubicBezTo>
                  <a:close/>
                  <a:moveTo>
                    <a:pt x="46293" y="15381"/>
                  </a:moveTo>
                  <a:cubicBezTo>
                    <a:pt x="46262" y="15381"/>
                    <a:pt x="46232" y="15411"/>
                    <a:pt x="46232" y="15472"/>
                  </a:cubicBezTo>
                  <a:cubicBezTo>
                    <a:pt x="46202" y="15502"/>
                    <a:pt x="46202" y="15563"/>
                    <a:pt x="46202" y="15594"/>
                  </a:cubicBezTo>
                  <a:cubicBezTo>
                    <a:pt x="46202" y="15776"/>
                    <a:pt x="46262" y="15837"/>
                    <a:pt x="46323" y="15837"/>
                  </a:cubicBezTo>
                  <a:cubicBezTo>
                    <a:pt x="46384" y="15837"/>
                    <a:pt x="46414" y="15806"/>
                    <a:pt x="46414" y="15715"/>
                  </a:cubicBezTo>
                  <a:cubicBezTo>
                    <a:pt x="46414" y="15594"/>
                    <a:pt x="46323" y="15381"/>
                    <a:pt x="46293" y="15381"/>
                  </a:cubicBezTo>
                  <a:close/>
                  <a:moveTo>
                    <a:pt x="45463" y="14860"/>
                  </a:moveTo>
                  <a:cubicBezTo>
                    <a:pt x="45436" y="14860"/>
                    <a:pt x="45412" y="14921"/>
                    <a:pt x="45381" y="15047"/>
                  </a:cubicBezTo>
                  <a:cubicBezTo>
                    <a:pt x="45351" y="15077"/>
                    <a:pt x="45351" y="15107"/>
                    <a:pt x="45320" y="15168"/>
                  </a:cubicBezTo>
                  <a:cubicBezTo>
                    <a:pt x="45320" y="15199"/>
                    <a:pt x="45290" y="15229"/>
                    <a:pt x="45290" y="15259"/>
                  </a:cubicBezTo>
                  <a:cubicBezTo>
                    <a:pt x="45290" y="15290"/>
                    <a:pt x="45290" y="15320"/>
                    <a:pt x="45320" y="15351"/>
                  </a:cubicBezTo>
                  <a:cubicBezTo>
                    <a:pt x="45411" y="15442"/>
                    <a:pt x="45411" y="15624"/>
                    <a:pt x="45472" y="15776"/>
                  </a:cubicBezTo>
                  <a:cubicBezTo>
                    <a:pt x="45472" y="15850"/>
                    <a:pt x="45494" y="15890"/>
                    <a:pt x="45519" y="15890"/>
                  </a:cubicBezTo>
                  <a:cubicBezTo>
                    <a:pt x="45535" y="15890"/>
                    <a:pt x="45551" y="15873"/>
                    <a:pt x="45563" y="15837"/>
                  </a:cubicBezTo>
                  <a:cubicBezTo>
                    <a:pt x="45624" y="15715"/>
                    <a:pt x="45685" y="15715"/>
                    <a:pt x="45746" y="15685"/>
                  </a:cubicBezTo>
                  <a:cubicBezTo>
                    <a:pt x="45776" y="15654"/>
                    <a:pt x="45806" y="15654"/>
                    <a:pt x="45806" y="15624"/>
                  </a:cubicBezTo>
                  <a:cubicBezTo>
                    <a:pt x="45867" y="15594"/>
                    <a:pt x="45867" y="15472"/>
                    <a:pt x="45837" y="15442"/>
                  </a:cubicBezTo>
                  <a:cubicBezTo>
                    <a:pt x="45746" y="15351"/>
                    <a:pt x="45715" y="15138"/>
                    <a:pt x="45624" y="15107"/>
                  </a:cubicBezTo>
                  <a:cubicBezTo>
                    <a:pt x="45594" y="15107"/>
                    <a:pt x="45563" y="15047"/>
                    <a:pt x="45563" y="15016"/>
                  </a:cubicBezTo>
                  <a:cubicBezTo>
                    <a:pt x="45519" y="14913"/>
                    <a:pt x="45489" y="14860"/>
                    <a:pt x="45463" y="14860"/>
                  </a:cubicBezTo>
                  <a:close/>
                  <a:moveTo>
                    <a:pt x="40183" y="15715"/>
                  </a:moveTo>
                  <a:cubicBezTo>
                    <a:pt x="40153" y="15746"/>
                    <a:pt x="40122" y="15776"/>
                    <a:pt x="40122" y="15806"/>
                  </a:cubicBezTo>
                  <a:cubicBezTo>
                    <a:pt x="40122" y="15837"/>
                    <a:pt x="40153" y="15867"/>
                    <a:pt x="40183" y="15928"/>
                  </a:cubicBezTo>
                  <a:cubicBezTo>
                    <a:pt x="40183" y="15867"/>
                    <a:pt x="40214" y="15837"/>
                    <a:pt x="40214" y="15776"/>
                  </a:cubicBezTo>
                  <a:cubicBezTo>
                    <a:pt x="40214" y="15776"/>
                    <a:pt x="40183" y="15715"/>
                    <a:pt x="40183" y="15715"/>
                  </a:cubicBezTo>
                  <a:close/>
                  <a:moveTo>
                    <a:pt x="49002" y="15548"/>
                  </a:moveTo>
                  <a:cubicBezTo>
                    <a:pt x="48983" y="15548"/>
                    <a:pt x="48968" y="15563"/>
                    <a:pt x="48968" y="15594"/>
                  </a:cubicBezTo>
                  <a:cubicBezTo>
                    <a:pt x="48968" y="15685"/>
                    <a:pt x="48968" y="15806"/>
                    <a:pt x="48968" y="15898"/>
                  </a:cubicBezTo>
                  <a:cubicBezTo>
                    <a:pt x="48998" y="15989"/>
                    <a:pt x="49059" y="16019"/>
                    <a:pt x="49059" y="16019"/>
                  </a:cubicBezTo>
                  <a:lnTo>
                    <a:pt x="49180" y="16019"/>
                  </a:lnTo>
                  <a:cubicBezTo>
                    <a:pt x="49211" y="15989"/>
                    <a:pt x="49241" y="15928"/>
                    <a:pt x="49241" y="15898"/>
                  </a:cubicBezTo>
                  <a:cubicBezTo>
                    <a:pt x="49241" y="15867"/>
                    <a:pt x="49211" y="15806"/>
                    <a:pt x="49180" y="15776"/>
                  </a:cubicBezTo>
                  <a:cubicBezTo>
                    <a:pt x="49150" y="15685"/>
                    <a:pt x="49120" y="15654"/>
                    <a:pt x="49059" y="15594"/>
                  </a:cubicBezTo>
                  <a:cubicBezTo>
                    <a:pt x="49044" y="15563"/>
                    <a:pt x="49021" y="15548"/>
                    <a:pt x="49002" y="15548"/>
                  </a:cubicBezTo>
                  <a:close/>
                  <a:moveTo>
                    <a:pt x="43527" y="15776"/>
                  </a:moveTo>
                  <a:cubicBezTo>
                    <a:pt x="43466" y="15776"/>
                    <a:pt x="43405" y="15806"/>
                    <a:pt x="43314" y="15837"/>
                  </a:cubicBezTo>
                  <a:cubicBezTo>
                    <a:pt x="43358" y="15991"/>
                    <a:pt x="43418" y="16034"/>
                    <a:pt x="43471" y="16034"/>
                  </a:cubicBezTo>
                  <a:cubicBezTo>
                    <a:pt x="43491" y="16034"/>
                    <a:pt x="43510" y="16028"/>
                    <a:pt x="43527" y="16019"/>
                  </a:cubicBezTo>
                  <a:cubicBezTo>
                    <a:pt x="43557" y="16019"/>
                    <a:pt x="43588" y="15928"/>
                    <a:pt x="43588" y="15928"/>
                  </a:cubicBezTo>
                  <a:cubicBezTo>
                    <a:pt x="43588" y="15867"/>
                    <a:pt x="43557" y="15776"/>
                    <a:pt x="43527" y="15776"/>
                  </a:cubicBezTo>
                  <a:close/>
                  <a:moveTo>
                    <a:pt x="48360" y="15806"/>
                  </a:moveTo>
                  <a:cubicBezTo>
                    <a:pt x="48269" y="15806"/>
                    <a:pt x="48208" y="15867"/>
                    <a:pt x="48208" y="15928"/>
                  </a:cubicBezTo>
                  <a:cubicBezTo>
                    <a:pt x="48208" y="16019"/>
                    <a:pt x="48269" y="16050"/>
                    <a:pt x="48360" y="16050"/>
                  </a:cubicBezTo>
                  <a:cubicBezTo>
                    <a:pt x="48420" y="16050"/>
                    <a:pt x="48451" y="16050"/>
                    <a:pt x="48481" y="15928"/>
                  </a:cubicBezTo>
                  <a:cubicBezTo>
                    <a:pt x="48481" y="15867"/>
                    <a:pt x="48451" y="15806"/>
                    <a:pt x="48360" y="15806"/>
                  </a:cubicBezTo>
                  <a:close/>
                  <a:moveTo>
                    <a:pt x="36798" y="15669"/>
                  </a:moveTo>
                  <a:cubicBezTo>
                    <a:pt x="36791" y="15669"/>
                    <a:pt x="36785" y="15674"/>
                    <a:pt x="36779" y="15685"/>
                  </a:cubicBezTo>
                  <a:cubicBezTo>
                    <a:pt x="36749" y="15715"/>
                    <a:pt x="36749" y="15806"/>
                    <a:pt x="36718" y="15837"/>
                  </a:cubicBezTo>
                  <a:cubicBezTo>
                    <a:pt x="36749" y="15898"/>
                    <a:pt x="36749" y="15958"/>
                    <a:pt x="36749" y="15958"/>
                  </a:cubicBezTo>
                  <a:cubicBezTo>
                    <a:pt x="36749" y="16008"/>
                    <a:pt x="36769" y="16058"/>
                    <a:pt x="36793" y="16058"/>
                  </a:cubicBezTo>
                  <a:cubicBezTo>
                    <a:pt x="36798" y="16058"/>
                    <a:pt x="36804" y="16055"/>
                    <a:pt x="36809" y="16050"/>
                  </a:cubicBezTo>
                  <a:cubicBezTo>
                    <a:pt x="36840" y="16050"/>
                    <a:pt x="36840" y="15989"/>
                    <a:pt x="36870" y="15958"/>
                  </a:cubicBezTo>
                  <a:cubicBezTo>
                    <a:pt x="36870" y="15928"/>
                    <a:pt x="36870" y="15898"/>
                    <a:pt x="36870" y="15867"/>
                  </a:cubicBezTo>
                  <a:cubicBezTo>
                    <a:pt x="36870" y="15768"/>
                    <a:pt x="36830" y="15669"/>
                    <a:pt x="36798" y="15669"/>
                  </a:cubicBezTo>
                  <a:close/>
                  <a:moveTo>
                    <a:pt x="41247" y="15898"/>
                  </a:moveTo>
                  <a:cubicBezTo>
                    <a:pt x="41217" y="15928"/>
                    <a:pt x="41186" y="15958"/>
                    <a:pt x="41126" y="16050"/>
                  </a:cubicBezTo>
                  <a:cubicBezTo>
                    <a:pt x="41186" y="16110"/>
                    <a:pt x="41217" y="16141"/>
                    <a:pt x="41247" y="16171"/>
                  </a:cubicBezTo>
                  <a:cubicBezTo>
                    <a:pt x="41308" y="16171"/>
                    <a:pt x="41308" y="16110"/>
                    <a:pt x="41308" y="16019"/>
                  </a:cubicBezTo>
                  <a:cubicBezTo>
                    <a:pt x="41308" y="15958"/>
                    <a:pt x="41277" y="15898"/>
                    <a:pt x="41247" y="15898"/>
                  </a:cubicBezTo>
                  <a:close/>
                  <a:moveTo>
                    <a:pt x="40685" y="15662"/>
                  </a:moveTo>
                  <a:cubicBezTo>
                    <a:pt x="40647" y="15662"/>
                    <a:pt x="40609" y="15670"/>
                    <a:pt x="40578" y="15685"/>
                  </a:cubicBezTo>
                  <a:cubicBezTo>
                    <a:pt x="40548" y="15715"/>
                    <a:pt x="40548" y="15837"/>
                    <a:pt x="40578" y="15867"/>
                  </a:cubicBezTo>
                  <a:cubicBezTo>
                    <a:pt x="40670" y="15958"/>
                    <a:pt x="40700" y="16110"/>
                    <a:pt x="40730" y="16262"/>
                  </a:cubicBezTo>
                  <a:cubicBezTo>
                    <a:pt x="40852" y="16232"/>
                    <a:pt x="40882" y="16171"/>
                    <a:pt x="40852" y="15898"/>
                  </a:cubicBezTo>
                  <a:cubicBezTo>
                    <a:pt x="40852" y="15806"/>
                    <a:pt x="40852" y="15685"/>
                    <a:pt x="40791" y="15685"/>
                  </a:cubicBezTo>
                  <a:cubicBezTo>
                    <a:pt x="40761" y="15670"/>
                    <a:pt x="40723" y="15662"/>
                    <a:pt x="40685" y="15662"/>
                  </a:cubicBezTo>
                  <a:close/>
                  <a:moveTo>
                    <a:pt x="49697" y="16050"/>
                  </a:moveTo>
                  <a:cubicBezTo>
                    <a:pt x="49667" y="16050"/>
                    <a:pt x="49636" y="16050"/>
                    <a:pt x="49606" y="16080"/>
                  </a:cubicBezTo>
                  <a:cubicBezTo>
                    <a:pt x="49576" y="16110"/>
                    <a:pt x="49545" y="16202"/>
                    <a:pt x="49515" y="16232"/>
                  </a:cubicBezTo>
                  <a:cubicBezTo>
                    <a:pt x="49484" y="16293"/>
                    <a:pt x="49454" y="16384"/>
                    <a:pt x="49484" y="16445"/>
                  </a:cubicBezTo>
                  <a:cubicBezTo>
                    <a:pt x="49515" y="16506"/>
                    <a:pt x="49576" y="16536"/>
                    <a:pt x="49606" y="16566"/>
                  </a:cubicBezTo>
                  <a:cubicBezTo>
                    <a:pt x="49667" y="16536"/>
                    <a:pt x="49697" y="16475"/>
                    <a:pt x="49728" y="16414"/>
                  </a:cubicBezTo>
                  <a:cubicBezTo>
                    <a:pt x="49758" y="16323"/>
                    <a:pt x="49728" y="16080"/>
                    <a:pt x="49697" y="16050"/>
                  </a:cubicBezTo>
                  <a:close/>
                  <a:moveTo>
                    <a:pt x="17630" y="16354"/>
                  </a:moveTo>
                  <a:cubicBezTo>
                    <a:pt x="17599" y="16354"/>
                    <a:pt x="17538" y="16384"/>
                    <a:pt x="17569" y="16475"/>
                  </a:cubicBezTo>
                  <a:cubicBezTo>
                    <a:pt x="17569" y="16536"/>
                    <a:pt x="17599" y="16566"/>
                    <a:pt x="17630" y="16597"/>
                  </a:cubicBezTo>
                  <a:lnTo>
                    <a:pt x="17690" y="16597"/>
                  </a:lnTo>
                  <a:cubicBezTo>
                    <a:pt x="17751" y="16597"/>
                    <a:pt x="17812" y="16566"/>
                    <a:pt x="17812" y="16475"/>
                  </a:cubicBezTo>
                  <a:cubicBezTo>
                    <a:pt x="17782" y="16354"/>
                    <a:pt x="17721" y="16354"/>
                    <a:pt x="17690" y="16354"/>
                  </a:cubicBezTo>
                  <a:close/>
                  <a:moveTo>
                    <a:pt x="45746" y="16810"/>
                  </a:moveTo>
                  <a:cubicBezTo>
                    <a:pt x="45715" y="16810"/>
                    <a:pt x="45685" y="16840"/>
                    <a:pt x="45654" y="16901"/>
                  </a:cubicBezTo>
                  <a:cubicBezTo>
                    <a:pt x="45685" y="16931"/>
                    <a:pt x="45715" y="16961"/>
                    <a:pt x="45715" y="16961"/>
                  </a:cubicBezTo>
                  <a:cubicBezTo>
                    <a:pt x="45746" y="16931"/>
                    <a:pt x="45746" y="16901"/>
                    <a:pt x="45776" y="16870"/>
                  </a:cubicBezTo>
                  <a:cubicBezTo>
                    <a:pt x="45776" y="16870"/>
                    <a:pt x="45746" y="16810"/>
                    <a:pt x="45746" y="16810"/>
                  </a:cubicBezTo>
                  <a:close/>
                  <a:moveTo>
                    <a:pt x="7065" y="16771"/>
                  </a:moveTo>
                  <a:cubicBezTo>
                    <a:pt x="7041" y="16771"/>
                    <a:pt x="7022" y="16815"/>
                    <a:pt x="7022" y="16840"/>
                  </a:cubicBezTo>
                  <a:cubicBezTo>
                    <a:pt x="7052" y="16901"/>
                    <a:pt x="7082" y="16931"/>
                    <a:pt x="7082" y="16992"/>
                  </a:cubicBezTo>
                  <a:cubicBezTo>
                    <a:pt x="7113" y="16931"/>
                    <a:pt x="7143" y="16901"/>
                    <a:pt x="7143" y="16870"/>
                  </a:cubicBezTo>
                  <a:cubicBezTo>
                    <a:pt x="7143" y="16810"/>
                    <a:pt x="7113" y="16779"/>
                    <a:pt x="7082" y="16779"/>
                  </a:cubicBezTo>
                  <a:cubicBezTo>
                    <a:pt x="7077" y="16773"/>
                    <a:pt x="7071" y="16771"/>
                    <a:pt x="7065" y="16771"/>
                  </a:cubicBezTo>
                  <a:close/>
                  <a:moveTo>
                    <a:pt x="44803" y="16870"/>
                  </a:moveTo>
                  <a:cubicBezTo>
                    <a:pt x="44773" y="16870"/>
                    <a:pt x="44773" y="16901"/>
                    <a:pt x="44743" y="16961"/>
                  </a:cubicBezTo>
                  <a:cubicBezTo>
                    <a:pt x="44773" y="16992"/>
                    <a:pt x="44773" y="16992"/>
                    <a:pt x="44803" y="16992"/>
                  </a:cubicBezTo>
                  <a:cubicBezTo>
                    <a:pt x="44803" y="16992"/>
                    <a:pt x="44834" y="16961"/>
                    <a:pt x="44834" y="16961"/>
                  </a:cubicBezTo>
                  <a:cubicBezTo>
                    <a:pt x="44834" y="16931"/>
                    <a:pt x="44803" y="16901"/>
                    <a:pt x="44803" y="16870"/>
                  </a:cubicBezTo>
                  <a:close/>
                  <a:moveTo>
                    <a:pt x="10274" y="17144"/>
                  </a:moveTo>
                  <a:cubicBezTo>
                    <a:pt x="10274" y="17144"/>
                    <a:pt x="10243" y="17205"/>
                    <a:pt x="10243" y="17235"/>
                  </a:cubicBezTo>
                  <a:cubicBezTo>
                    <a:pt x="10243" y="17265"/>
                    <a:pt x="10274" y="17326"/>
                    <a:pt x="10304" y="17326"/>
                  </a:cubicBezTo>
                  <a:cubicBezTo>
                    <a:pt x="10304" y="17326"/>
                    <a:pt x="10335" y="17265"/>
                    <a:pt x="10335" y="17235"/>
                  </a:cubicBezTo>
                  <a:cubicBezTo>
                    <a:pt x="10335" y="17205"/>
                    <a:pt x="10304" y="17174"/>
                    <a:pt x="10274" y="17144"/>
                  </a:cubicBezTo>
                  <a:close/>
                  <a:moveTo>
                    <a:pt x="52919" y="17205"/>
                  </a:moveTo>
                  <a:cubicBezTo>
                    <a:pt x="52858" y="17205"/>
                    <a:pt x="52797" y="17235"/>
                    <a:pt x="52737" y="17357"/>
                  </a:cubicBezTo>
                  <a:cubicBezTo>
                    <a:pt x="52772" y="17428"/>
                    <a:pt x="52818" y="17457"/>
                    <a:pt x="52863" y="17457"/>
                  </a:cubicBezTo>
                  <a:cubicBezTo>
                    <a:pt x="52894" y="17457"/>
                    <a:pt x="52924" y="17443"/>
                    <a:pt x="52949" y="17417"/>
                  </a:cubicBezTo>
                  <a:cubicBezTo>
                    <a:pt x="52949" y="17387"/>
                    <a:pt x="52980" y="17326"/>
                    <a:pt x="52980" y="17296"/>
                  </a:cubicBezTo>
                  <a:cubicBezTo>
                    <a:pt x="52980" y="17265"/>
                    <a:pt x="52919" y="17205"/>
                    <a:pt x="52919" y="17205"/>
                  </a:cubicBezTo>
                  <a:close/>
                  <a:moveTo>
                    <a:pt x="55381" y="17387"/>
                  </a:moveTo>
                  <a:cubicBezTo>
                    <a:pt x="55381" y="17387"/>
                    <a:pt x="55351" y="17448"/>
                    <a:pt x="55320" y="17509"/>
                  </a:cubicBezTo>
                  <a:cubicBezTo>
                    <a:pt x="55345" y="17533"/>
                    <a:pt x="55370" y="17578"/>
                    <a:pt x="55394" y="17578"/>
                  </a:cubicBezTo>
                  <a:cubicBezTo>
                    <a:pt x="55400" y="17578"/>
                    <a:pt x="55406" y="17575"/>
                    <a:pt x="55412" y="17569"/>
                  </a:cubicBezTo>
                  <a:cubicBezTo>
                    <a:pt x="55412" y="17569"/>
                    <a:pt x="55442" y="17539"/>
                    <a:pt x="55442" y="17509"/>
                  </a:cubicBezTo>
                  <a:cubicBezTo>
                    <a:pt x="55442" y="17448"/>
                    <a:pt x="55412" y="17417"/>
                    <a:pt x="55381" y="17387"/>
                  </a:cubicBezTo>
                  <a:close/>
                  <a:moveTo>
                    <a:pt x="39454" y="17691"/>
                  </a:moveTo>
                  <a:cubicBezTo>
                    <a:pt x="39454" y="17721"/>
                    <a:pt x="39423" y="17752"/>
                    <a:pt x="39423" y="17782"/>
                  </a:cubicBezTo>
                  <a:cubicBezTo>
                    <a:pt x="39454" y="17813"/>
                    <a:pt x="39454" y="17873"/>
                    <a:pt x="39484" y="17873"/>
                  </a:cubicBezTo>
                  <a:cubicBezTo>
                    <a:pt x="39515" y="17904"/>
                    <a:pt x="39545" y="17904"/>
                    <a:pt x="39575" y="17904"/>
                  </a:cubicBezTo>
                  <a:cubicBezTo>
                    <a:pt x="39575" y="17843"/>
                    <a:pt x="39545" y="17752"/>
                    <a:pt x="39545" y="17721"/>
                  </a:cubicBezTo>
                  <a:cubicBezTo>
                    <a:pt x="39515" y="17691"/>
                    <a:pt x="39484" y="17691"/>
                    <a:pt x="39454" y="17691"/>
                  </a:cubicBezTo>
                  <a:close/>
                  <a:moveTo>
                    <a:pt x="43314" y="17691"/>
                  </a:moveTo>
                  <a:cubicBezTo>
                    <a:pt x="43284" y="17782"/>
                    <a:pt x="43284" y="17813"/>
                    <a:pt x="43284" y="17873"/>
                  </a:cubicBezTo>
                  <a:cubicBezTo>
                    <a:pt x="43284" y="17904"/>
                    <a:pt x="43314" y="17934"/>
                    <a:pt x="43344" y="17965"/>
                  </a:cubicBezTo>
                  <a:cubicBezTo>
                    <a:pt x="43375" y="17934"/>
                    <a:pt x="43375" y="17873"/>
                    <a:pt x="43375" y="17843"/>
                  </a:cubicBezTo>
                  <a:cubicBezTo>
                    <a:pt x="43375" y="17813"/>
                    <a:pt x="43344" y="17782"/>
                    <a:pt x="43314" y="17691"/>
                  </a:cubicBezTo>
                  <a:close/>
                  <a:moveTo>
                    <a:pt x="39575" y="17904"/>
                  </a:moveTo>
                  <a:cubicBezTo>
                    <a:pt x="39636" y="18117"/>
                    <a:pt x="39636" y="18117"/>
                    <a:pt x="39758" y="18117"/>
                  </a:cubicBezTo>
                  <a:cubicBezTo>
                    <a:pt x="39788" y="18132"/>
                    <a:pt x="39819" y="18139"/>
                    <a:pt x="39849" y="18139"/>
                  </a:cubicBezTo>
                  <a:cubicBezTo>
                    <a:pt x="39879" y="18139"/>
                    <a:pt x="39910" y="18132"/>
                    <a:pt x="39940" y="18117"/>
                  </a:cubicBezTo>
                  <a:cubicBezTo>
                    <a:pt x="39970" y="18117"/>
                    <a:pt x="40001" y="18086"/>
                    <a:pt x="40031" y="18056"/>
                  </a:cubicBezTo>
                  <a:cubicBezTo>
                    <a:pt x="39970" y="17904"/>
                    <a:pt x="39910" y="17904"/>
                    <a:pt x="39879" y="17904"/>
                  </a:cubicBezTo>
                  <a:close/>
                  <a:moveTo>
                    <a:pt x="48056" y="18056"/>
                  </a:moveTo>
                  <a:cubicBezTo>
                    <a:pt x="48025" y="18056"/>
                    <a:pt x="48025" y="18056"/>
                    <a:pt x="48025" y="18086"/>
                  </a:cubicBezTo>
                  <a:cubicBezTo>
                    <a:pt x="47995" y="18132"/>
                    <a:pt x="47965" y="18155"/>
                    <a:pt x="47934" y="18155"/>
                  </a:cubicBezTo>
                  <a:cubicBezTo>
                    <a:pt x="47904" y="18155"/>
                    <a:pt x="47873" y="18132"/>
                    <a:pt x="47843" y="18086"/>
                  </a:cubicBezTo>
                  <a:lnTo>
                    <a:pt x="47813" y="18086"/>
                  </a:lnTo>
                  <a:cubicBezTo>
                    <a:pt x="47782" y="18117"/>
                    <a:pt x="47782" y="18117"/>
                    <a:pt x="47752" y="18147"/>
                  </a:cubicBezTo>
                  <a:cubicBezTo>
                    <a:pt x="47752" y="18177"/>
                    <a:pt x="47782" y="18238"/>
                    <a:pt x="47782" y="18238"/>
                  </a:cubicBezTo>
                  <a:cubicBezTo>
                    <a:pt x="47843" y="18268"/>
                    <a:pt x="47904" y="18268"/>
                    <a:pt x="47934" y="18268"/>
                  </a:cubicBezTo>
                  <a:cubicBezTo>
                    <a:pt x="47995" y="18268"/>
                    <a:pt x="48025" y="18238"/>
                    <a:pt x="48086" y="18208"/>
                  </a:cubicBezTo>
                  <a:cubicBezTo>
                    <a:pt x="48086" y="18208"/>
                    <a:pt x="48117" y="18147"/>
                    <a:pt x="48117" y="18086"/>
                  </a:cubicBezTo>
                  <a:cubicBezTo>
                    <a:pt x="48117" y="18086"/>
                    <a:pt x="48056" y="18056"/>
                    <a:pt x="48056" y="18056"/>
                  </a:cubicBezTo>
                  <a:close/>
                  <a:moveTo>
                    <a:pt x="46749" y="18103"/>
                  </a:moveTo>
                  <a:cubicBezTo>
                    <a:pt x="46728" y="18103"/>
                    <a:pt x="46708" y="18106"/>
                    <a:pt x="46688" y="18117"/>
                  </a:cubicBezTo>
                  <a:cubicBezTo>
                    <a:pt x="46627" y="18147"/>
                    <a:pt x="46627" y="18238"/>
                    <a:pt x="46627" y="18329"/>
                  </a:cubicBezTo>
                  <a:cubicBezTo>
                    <a:pt x="46718" y="18329"/>
                    <a:pt x="46779" y="18329"/>
                    <a:pt x="46870" y="18299"/>
                  </a:cubicBezTo>
                  <a:cubicBezTo>
                    <a:pt x="46870" y="18299"/>
                    <a:pt x="46901" y="18268"/>
                    <a:pt x="46901" y="18208"/>
                  </a:cubicBezTo>
                  <a:cubicBezTo>
                    <a:pt x="46901" y="18177"/>
                    <a:pt x="46901" y="18117"/>
                    <a:pt x="46870" y="18117"/>
                  </a:cubicBezTo>
                  <a:cubicBezTo>
                    <a:pt x="46830" y="18117"/>
                    <a:pt x="46789" y="18103"/>
                    <a:pt x="46749" y="18103"/>
                  </a:cubicBezTo>
                  <a:close/>
                  <a:moveTo>
                    <a:pt x="48235" y="18352"/>
                  </a:moveTo>
                  <a:cubicBezTo>
                    <a:pt x="48227" y="18352"/>
                    <a:pt x="48202" y="18401"/>
                    <a:pt x="48177" y="18451"/>
                  </a:cubicBezTo>
                  <a:cubicBezTo>
                    <a:pt x="48208" y="18481"/>
                    <a:pt x="48238" y="18512"/>
                    <a:pt x="48269" y="18512"/>
                  </a:cubicBezTo>
                  <a:cubicBezTo>
                    <a:pt x="48269" y="18512"/>
                    <a:pt x="48299" y="18451"/>
                    <a:pt x="48299" y="18451"/>
                  </a:cubicBezTo>
                  <a:cubicBezTo>
                    <a:pt x="48299" y="18390"/>
                    <a:pt x="48269" y="18360"/>
                    <a:pt x="48238" y="18360"/>
                  </a:cubicBezTo>
                  <a:cubicBezTo>
                    <a:pt x="48238" y="18354"/>
                    <a:pt x="48237" y="18352"/>
                    <a:pt x="48235" y="18352"/>
                  </a:cubicBezTo>
                  <a:close/>
                  <a:moveTo>
                    <a:pt x="46627" y="18329"/>
                  </a:moveTo>
                  <a:lnTo>
                    <a:pt x="46627" y="18329"/>
                  </a:lnTo>
                  <a:cubicBezTo>
                    <a:pt x="46536" y="18360"/>
                    <a:pt x="46445" y="18360"/>
                    <a:pt x="46384" y="18512"/>
                  </a:cubicBezTo>
                  <a:cubicBezTo>
                    <a:pt x="46455" y="18594"/>
                    <a:pt x="46507" y="18636"/>
                    <a:pt x="46545" y="18636"/>
                  </a:cubicBezTo>
                  <a:cubicBezTo>
                    <a:pt x="46604" y="18636"/>
                    <a:pt x="46627" y="18534"/>
                    <a:pt x="46627" y="18329"/>
                  </a:cubicBezTo>
                  <a:close/>
                  <a:moveTo>
                    <a:pt x="53908" y="18564"/>
                  </a:moveTo>
                  <a:cubicBezTo>
                    <a:pt x="53891" y="18564"/>
                    <a:pt x="53886" y="18609"/>
                    <a:pt x="53861" y="18633"/>
                  </a:cubicBezTo>
                  <a:cubicBezTo>
                    <a:pt x="53892" y="18694"/>
                    <a:pt x="53922" y="18724"/>
                    <a:pt x="53922" y="18724"/>
                  </a:cubicBezTo>
                  <a:cubicBezTo>
                    <a:pt x="53953" y="18724"/>
                    <a:pt x="53953" y="18664"/>
                    <a:pt x="53983" y="18633"/>
                  </a:cubicBezTo>
                  <a:cubicBezTo>
                    <a:pt x="53953" y="18603"/>
                    <a:pt x="53953" y="18572"/>
                    <a:pt x="53922" y="18572"/>
                  </a:cubicBezTo>
                  <a:cubicBezTo>
                    <a:pt x="53916" y="18567"/>
                    <a:pt x="53912" y="18564"/>
                    <a:pt x="53908" y="18564"/>
                  </a:cubicBezTo>
                  <a:close/>
                  <a:moveTo>
                    <a:pt x="46627" y="19211"/>
                  </a:moveTo>
                  <a:cubicBezTo>
                    <a:pt x="46597" y="19211"/>
                    <a:pt x="46566" y="19272"/>
                    <a:pt x="46536" y="19302"/>
                  </a:cubicBezTo>
                  <a:cubicBezTo>
                    <a:pt x="46566" y="19363"/>
                    <a:pt x="46597" y="19424"/>
                    <a:pt x="46627" y="19424"/>
                  </a:cubicBezTo>
                  <a:cubicBezTo>
                    <a:pt x="46627" y="19424"/>
                    <a:pt x="46658" y="19363"/>
                    <a:pt x="46658" y="19302"/>
                  </a:cubicBezTo>
                  <a:cubicBezTo>
                    <a:pt x="46658" y="19272"/>
                    <a:pt x="46627" y="19211"/>
                    <a:pt x="46627" y="192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49" name="Google Shape;1049;p17"/>
            <p:cNvGrpSpPr/>
            <p:nvPr/>
          </p:nvGrpSpPr>
          <p:grpSpPr>
            <a:xfrm rot="-2399347">
              <a:off x="7334592" y="4179051"/>
              <a:ext cx="2192373" cy="1455764"/>
              <a:chOff x="7516583" y="3503997"/>
              <a:chExt cx="2871812" cy="1906921"/>
            </a:xfrm>
          </p:grpSpPr>
          <p:sp>
            <p:nvSpPr>
              <p:cNvPr id="1050" name="Google Shape;1050;p17"/>
              <p:cNvSpPr/>
              <p:nvPr/>
            </p:nvSpPr>
            <p:spPr>
              <a:xfrm rot="1005955" flipH="1">
                <a:off x="7792284" y="3859077"/>
                <a:ext cx="2557186" cy="646709"/>
              </a:xfrm>
              <a:custGeom>
                <a:avLst/>
                <a:gdLst/>
                <a:ahLst/>
                <a:cxnLst/>
                <a:rect l="l" t="t" r="r" b="b"/>
                <a:pathLst>
                  <a:path w="37430" h="9466" extrusionOk="0">
                    <a:moveTo>
                      <a:pt x="32057" y="477"/>
                    </a:moveTo>
                    <a:cubicBezTo>
                      <a:pt x="28820" y="935"/>
                      <a:pt x="25613" y="1651"/>
                      <a:pt x="22446" y="2432"/>
                    </a:cubicBezTo>
                    <a:cubicBezTo>
                      <a:pt x="20045" y="3040"/>
                      <a:pt x="17613" y="3648"/>
                      <a:pt x="15212" y="4317"/>
                    </a:cubicBezTo>
                    <a:cubicBezTo>
                      <a:pt x="12780" y="4985"/>
                      <a:pt x="10349" y="5685"/>
                      <a:pt x="7947" y="6384"/>
                    </a:cubicBezTo>
                    <a:cubicBezTo>
                      <a:pt x="5855" y="7026"/>
                      <a:pt x="3800" y="7723"/>
                      <a:pt x="1782" y="8520"/>
                    </a:cubicBezTo>
                    <a:lnTo>
                      <a:pt x="1782" y="8520"/>
                    </a:lnTo>
                    <a:cubicBezTo>
                      <a:pt x="4504" y="6916"/>
                      <a:pt x="7383" y="5533"/>
                      <a:pt x="10349" y="4408"/>
                    </a:cubicBezTo>
                    <a:cubicBezTo>
                      <a:pt x="13905" y="3040"/>
                      <a:pt x="17583" y="2037"/>
                      <a:pt x="21352" y="1429"/>
                    </a:cubicBezTo>
                    <a:cubicBezTo>
                      <a:pt x="23632" y="1064"/>
                      <a:pt x="25911" y="821"/>
                      <a:pt x="28221" y="760"/>
                    </a:cubicBezTo>
                    <a:cubicBezTo>
                      <a:pt x="28373" y="760"/>
                      <a:pt x="28373" y="517"/>
                      <a:pt x="28221" y="517"/>
                    </a:cubicBezTo>
                    <a:cubicBezTo>
                      <a:pt x="24209" y="639"/>
                      <a:pt x="20227" y="1277"/>
                      <a:pt x="16337" y="2280"/>
                    </a:cubicBezTo>
                    <a:cubicBezTo>
                      <a:pt x="12689" y="3223"/>
                      <a:pt x="9103" y="4499"/>
                      <a:pt x="5698" y="6141"/>
                    </a:cubicBezTo>
                    <a:cubicBezTo>
                      <a:pt x="4601" y="6663"/>
                      <a:pt x="3523" y="7226"/>
                      <a:pt x="2460" y="7822"/>
                    </a:cubicBezTo>
                    <a:lnTo>
                      <a:pt x="2460" y="7822"/>
                    </a:lnTo>
                    <a:cubicBezTo>
                      <a:pt x="3831" y="6643"/>
                      <a:pt x="5203" y="5468"/>
                      <a:pt x="6701" y="4438"/>
                    </a:cubicBezTo>
                    <a:cubicBezTo>
                      <a:pt x="8616" y="3101"/>
                      <a:pt x="10714" y="2007"/>
                      <a:pt x="12993" y="1399"/>
                    </a:cubicBezTo>
                    <a:cubicBezTo>
                      <a:pt x="15394" y="760"/>
                      <a:pt x="17887" y="578"/>
                      <a:pt x="20379" y="517"/>
                    </a:cubicBezTo>
                    <a:cubicBezTo>
                      <a:pt x="22963" y="487"/>
                      <a:pt x="25547" y="487"/>
                      <a:pt x="28130" y="487"/>
                    </a:cubicBezTo>
                    <a:cubicBezTo>
                      <a:pt x="29444" y="487"/>
                      <a:pt x="30752" y="481"/>
                      <a:pt x="32057" y="477"/>
                    </a:cubicBezTo>
                    <a:close/>
                    <a:moveTo>
                      <a:pt x="37097" y="1"/>
                    </a:moveTo>
                    <a:cubicBezTo>
                      <a:pt x="36781" y="14"/>
                      <a:pt x="36466" y="31"/>
                      <a:pt x="36151" y="51"/>
                    </a:cubicBezTo>
                    <a:lnTo>
                      <a:pt x="36151" y="51"/>
                    </a:lnTo>
                    <a:cubicBezTo>
                      <a:pt x="31144" y="150"/>
                      <a:pt x="26111" y="129"/>
                      <a:pt x="21078" y="244"/>
                    </a:cubicBezTo>
                    <a:cubicBezTo>
                      <a:pt x="18616" y="305"/>
                      <a:pt x="16124" y="457"/>
                      <a:pt x="13692" y="1004"/>
                    </a:cubicBezTo>
                    <a:cubicBezTo>
                      <a:pt x="11352" y="1551"/>
                      <a:pt x="9194" y="2523"/>
                      <a:pt x="7188" y="3830"/>
                    </a:cubicBezTo>
                    <a:cubicBezTo>
                      <a:pt x="5203" y="5144"/>
                      <a:pt x="3346" y="6716"/>
                      <a:pt x="1571" y="8331"/>
                    </a:cubicBezTo>
                    <a:lnTo>
                      <a:pt x="1571" y="8331"/>
                    </a:lnTo>
                    <a:cubicBezTo>
                      <a:pt x="1080" y="8617"/>
                      <a:pt x="592" y="8911"/>
                      <a:pt x="105" y="9210"/>
                    </a:cubicBezTo>
                    <a:cubicBezTo>
                      <a:pt x="0" y="9315"/>
                      <a:pt x="77" y="9466"/>
                      <a:pt x="197" y="9466"/>
                    </a:cubicBezTo>
                    <a:cubicBezTo>
                      <a:pt x="216" y="9466"/>
                      <a:pt x="237" y="9462"/>
                      <a:pt x="257" y="9454"/>
                    </a:cubicBezTo>
                    <a:cubicBezTo>
                      <a:pt x="2537" y="8481"/>
                      <a:pt x="4878" y="7660"/>
                      <a:pt x="7279" y="6961"/>
                    </a:cubicBezTo>
                    <a:cubicBezTo>
                      <a:pt x="9680" y="6292"/>
                      <a:pt x="12081" y="5745"/>
                      <a:pt x="14483" y="5137"/>
                    </a:cubicBezTo>
                    <a:cubicBezTo>
                      <a:pt x="19285" y="3952"/>
                      <a:pt x="24027" y="2523"/>
                      <a:pt x="28890" y="1581"/>
                    </a:cubicBezTo>
                    <a:cubicBezTo>
                      <a:pt x="31626" y="1064"/>
                      <a:pt x="34361" y="700"/>
                      <a:pt x="37097" y="487"/>
                    </a:cubicBezTo>
                    <a:cubicBezTo>
                      <a:pt x="37391" y="458"/>
                      <a:pt x="37429" y="30"/>
                      <a:pt x="37128" y="30"/>
                    </a:cubicBezTo>
                    <a:cubicBezTo>
                      <a:pt x="37118" y="30"/>
                      <a:pt x="37108" y="30"/>
                      <a:pt x="37097" y="31"/>
                    </a:cubicBezTo>
                    <a:lnTo>
                      <a:pt x="370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51" name="Google Shape;1051;p17"/>
              <p:cNvSpPr/>
              <p:nvPr/>
            </p:nvSpPr>
            <p:spPr>
              <a:xfrm rot="1005955" flipH="1">
                <a:off x="7531465" y="4152605"/>
                <a:ext cx="2828823" cy="520045"/>
              </a:xfrm>
              <a:custGeom>
                <a:avLst/>
                <a:gdLst/>
                <a:ahLst/>
                <a:cxnLst/>
                <a:rect l="l" t="t" r="r" b="b"/>
                <a:pathLst>
                  <a:path w="41406" h="7612" extrusionOk="0">
                    <a:moveTo>
                      <a:pt x="34341" y="1838"/>
                    </a:moveTo>
                    <a:cubicBezTo>
                      <a:pt x="34428" y="1838"/>
                      <a:pt x="34516" y="1838"/>
                      <a:pt x="34603" y="1838"/>
                    </a:cubicBezTo>
                    <a:lnTo>
                      <a:pt x="34603" y="1838"/>
                    </a:lnTo>
                    <a:cubicBezTo>
                      <a:pt x="31479" y="2655"/>
                      <a:pt x="28384" y="3641"/>
                      <a:pt x="25235" y="4347"/>
                    </a:cubicBezTo>
                    <a:cubicBezTo>
                      <a:pt x="22590" y="4955"/>
                      <a:pt x="19885" y="5289"/>
                      <a:pt x="17180" y="5381"/>
                    </a:cubicBezTo>
                    <a:cubicBezTo>
                      <a:pt x="14475" y="5502"/>
                      <a:pt x="11800" y="5472"/>
                      <a:pt x="9095" y="5624"/>
                    </a:cubicBezTo>
                    <a:cubicBezTo>
                      <a:pt x="7856" y="5687"/>
                      <a:pt x="6607" y="5787"/>
                      <a:pt x="5368" y="5954"/>
                    </a:cubicBezTo>
                    <a:lnTo>
                      <a:pt x="5368" y="5954"/>
                    </a:lnTo>
                    <a:cubicBezTo>
                      <a:pt x="8463" y="5026"/>
                      <a:pt x="11611" y="4260"/>
                      <a:pt x="14809" y="3648"/>
                    </a:cubicBezTo>
                    <a:cubicBezTo>
                      <a:pt x="19703" y="2706"/>
                      <a:pt x="24657" y="2128"/>
                      <a:pt x="29612" y="1946"/>
                    </a:cubicBezTo>
                    <a:cubicBezTo>
                      <a:pt x="31182" y="1878"/>
                      <a:pt x="32762" y="1838"/>
                      <a:pt x="34341" y="1838"/>
                    </a:cubicBezTo>
                    <a:close/>
                    <a:moveTo>
                      <a:pt x="31843" y="1"/>
                    </a:moveTo>
                    <a:cubicBezTo>
                      <a:pt x="29486" y="1"/>
                      <a:pt x="27129" y="110"/>
                      <a:pt x="24779" y="335"/>
                    </a:cubicBezTo>
                    <a:cubicBezTo>
                      <a:pt x="19399" y="852"/>
                      <a:pt x="14049" y="1915"/>
                      <a:pt x="8912" y="3557"/>
                    </a:cubicBezTo>
                    <a:cubicBezTo>
                      <a:pt x="6055" y="4499"/>
                      <a:pt x="3228" y="5563"/>
                      <a:pt x="493" y="6809"/>
                    </a:cubicBezTo>
                    <a:cubicBezTo>
                      <a:pt x="388" y="6861"/>
                      <a:pt x="441" y="7004"/>
                      <a:pt x="535" y="7004"/>
                    </a:cubicBezTo>
                    <a:cubicBezTo>
                      <a:pt x="551" y="7004"/>
                      <a:pt x="567" y="7000"/>
                      <a:pt x="584" y="6992"/>
                    </a:cubicBezTo>
                    <a:cubicBezTo>
                      <a:pt x="5538" y="4803"/>
                      <a:pt x="10706" y="3192"/>
                      <a:pt x="15995" y="2067"/>
                    </a:cubicBezTo>
                    <a:cubicBezTo>
                      <a:pt x="21107" y="1004"/>
                      <a:pt x="26334" y="486"/>
                      <a:pt x="31565" y="486"/>
                    </a:cubicBezTo>
                    <a:cubicBezTo>
                      <a:pt x="31714" y="486"/>
                      <a:pt x="31864" y="486"/>
                      <a:pt x="32013" y="487"/>
                    </a:cubicBezTo>
                    <a:cubicBezTo>
                      <a:pt x="34367" y="487"/>
                      <a:pt x="36739" y="598"/>
                      <a:pt x="39087" y="836"/>
                    </a:cubicBezTo>
                    <a:lnTo>
                      <a:pt x="39087" y="836"/>
                    </a:lnTo>
                    <a:cubicBezTo>
                      <a:pt x="37823" y="1057"/>
                      <a:pt x="36570" y="1339"/>
                      <a:pt x="35323" y="1654"/>
                    </a:cubicBezTo>
                    <a:lnTo>
                      <a:pt x="35323" y="1654"/>
                    </a:lnTo>
                    <a:cubicBezTo>
                      <a:pt x="34763" y="1645"/>
                      <a:pt x="34203" y="1640"/>
                      <a:pt x="33644" y="1640"/>
                    </a:cubicBezTo>
                    <a:cubicBezTo>
                      <a:pt x="30093" y="1640"/>
                      <a:pt x="26547" y="1823"/>
                      <a:pt x="23016" y="2189"/>
                    </a:cubicBezTo>
                    <a:cubicBezTo>
                      <a:pt x="18061" y="2736"/>
                      <a:pt x="13168" y="3587"/>
                      <a:pt x="8365" y="4803"/>
                    </a:cubicBezTo>
                    <a:cubicBezTo>
                      <a:pt x="6016" y="5403"/>
                      <a:pt x="3688" y="6049"/>
                      <a:pt x="1384" y="6777"/>
                    </a:cubicBezTo>
                    <a:lnTo>
                      <a:pt x="1384" y="6777"/>
                    </a:lnTo>
                    <a:cubicBezTo>
                      <a:pt x="1002" y="6889"/>
                      <a:pt x="624" y="7011"/>
                      <a:pt x="250" y="7143"/>
                    </a:cubicBezTo>
                    <a:cubicBezTo>
                      <a:pt x="1" y="7226"/>
                      <a:pt x="79" y="7611"/>
                      <a:pt x="324" y="7611"/>
                    </a:cubicBezTo>
                    <a:cubicBezTo>
                      <a:pt x="348" y="7611"/>
                      <a:pt x="374" y="7608"/>
                      <a:pt x="402" y="7599"/>
                    </a:cubicBezTo>
                    <a:cubicBezTo>
                      <a:pt x="2924" y="6779"/>
                      <a:pt x="5569" y="6384"/>
                      <a:pt x="8244" y="6232"/>
                    </a:cubicBezTo>
                    <a:cubicBezTo>
                      <a:pt x="10918" y="6080"/>
                      <a:pt x="13593" y="6080"/>
                      <a:pt x="16298" y="5988"/>
                    </a:cubicBezTo>
                    <a:cubicBezTo>
                      <a:pt x="18973" y="5928"/>
                      <a:pt x="21648" y="5684"/>
                      <a:pt x="24293" y="5137"/>
                    </a:cubicBezTo>
                    <a:cubicBezTo>
                      <a:pt x="26937" y="4590"/>
                      <a:pt x="29521" y="3800"/>
                      <a:pt x="32104" y="3070"/>
                    </a:cubicBezTo>
                    <a:cubicBezTo>
                      <a:pt x="33633" y="2645"/>
                      <a:pt x="35163" y="2227"/>
                      <a:pt x="36704" y="1869"/>
                    </a:cubicBezTo>
                    <a:lnTo>
                      <a:pt x="36704" y="1869"/>
                    </a:lnTo>
                    <a:cubicBezTo>
                      <a:pt x="37147" y="1881"/>
                      <a:pt x="37590" y="1896"/>
                      <a:pt x="38031" y="1915"/>
                    </a:cubicBezTo>
                    <a:cubicBezTo>
                      <a:pt x="38183" y="1915"/>
                      <a:pt x="38183" y="1733"/>
                      <a:pt x="38031" y="1733"/>
                    </a:cubicBezTo>
                    <a:cubicBezTo>
                      <a:pt x="37825" y="1724"/>
                      <a:pt x="37619" y="1716"/>
                      <a:pt x="37414" y="1709"/>
                    </a:cubicBezTo>
                    <a:lnTo>
                      <a:pt x="37414" y="1709"/>
                    </a:lnTo>
                    <a:cubicBezTo>
                      <a:pt x="38612" y="1446"/>
                      <a:pt x="39819" y="1223"/>
                      <a:pt x="41041" y="1064"/>
                    </a:cubicBezTo>
                    <a:cubicBezTo>
                      <a:pt x="41375" y="1034"/>
                      <a:pt x="41405" y="578"/>
                      <a:pt x="41041" y="548"/>
                    </a:cubicBezTo>
                    <a:cubicBezTo>
                      <a:pt x="37981" y="187"/>
                      <a:pt x="34911" y="1"/>
                      <a:pt x="318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52" name="Google Shape;1052;p17"/>
              <p:cNvSpPr/>
              <p:nvPr/>
            </p:nvSpPr>
            <p:spPr>
              <a:xfrm rot="1005955" flipH="1">
                <a:off x="7535022" y="4673167"/>
                <a:ext cx="2825749" cy="337360"/>
              </a:xfrm>
              <a:custGeom>
                <a:avLst/>
                <a:gdLst/>
                <a:ahLst/>
                <a:cxnLst/>
                <a:rect l="l" t="t" r="r" b="b"/>
                <a:pathLst>
                  <a:path w="41361" h="4938" extrusionOk="0">
                    <a:moveTo>
                      <a:pt x="16736" y="2125"/>
                    </a:moveTo>
                    <a:cubicBezTo>
                      <a:pt x="21102" y="2125"/>
                      <a:pt x="25482" y="2453"/>
                      <a:pt x="29788" y="3021"/>
                    </a:cubicBezTo>
                    <a:cubicBezTo>
                      <a:pt x="32034" y="3317"/>
                      <a:pt x="34279" y="3694"/>
                      <a:pt x="36508" y="4134"/>
                    </a:cubicBezTo>
                    <a:lnTo>
                      <a:pt x="36508" y="4134"/>
                    </a:lnTo>
                    <a:cubicBezTo>
                      <a:pt x="32725" y="3990"/>
                      <a:pt x="28924" y="3946"/>
                      <a:pt x="25138" y="3903"/>
                    </a:cubicBezTo>
                    <a:cubicBezTo>
                      <a:pt x="19849" y="3842"/>
                      <a:pt x="14560" y="3781"/>
                      <a:pt x="9271" y="3538"/>
                    </a:cubicBezTo>
                    <a:cubicBezTo>
                      <a:pt x="7014" y="3445"/>
                      <a:pt x="4738" y="3281"/>
                      <a:pt x="2472" y="3100"/>
                    </a:cubicBezTo>
                    <a:lnTo>
                      <a:pt x="2472" y="3100"/>
                    </a:lnTo>
                    <a:cubicBezTo>
                      <a:pt x="6655" y="2493"/>
                      <a:pt x="10896" y="2192"/>
                      <a:pt x="15138" y="2140"/>
                    </a:cubicBezTo>
                    <a:cubicBezTo>
                      <a:pt x="15670" y="2130"/>
                      <a:pt x="16203" y="2125"/>
                      <a:pt x="16736" y="2125"/>
                    </a:cubicBezTo>
                    <a:close/>
                    <a:moveTo>
                      <a:pt x="18296" y="1"/>
                    </a:moveTo>
                    <a:cubicBezTo>
                      <a:pt x="15409" y="1"/>
                      <a:pt x="12524" y="207"/>
                      <a:pt x="9666" y="620"/>
                    </a:cubicBezTo>
                    <a:cubicBezTo>
                      <a:pt x="6688" y="1015"/>
                      <a:pt x="3739" y="1684"/>
                      <a:pt x="882" y="2565"/>
                    </a:cubicBezTo>
                    <a:cubicBezTo>
                      <a:pt x="718" y="2593"/>
                      <a:pt x="776" y="2817"/>
                      <a:pt x="900" y="2817"/>
                    </a:cubicBezTo>
                    <a:cubicBezTo>
                      <a:pt x="913" y="2817"/>
                      <a:pt x="928" y="2815"/>
                      <a:pt x="943" y="2809"/>
                    </a:cubicBezTo>
                    <a:cubicBezTo>
                      <a:pt x="6080" y="1410"/>
                      <a:pt x="11338" y="620"/>
                      <a:pt x="16657" y="529"/>
                    </a:cubicBezTo>
                    <a:cubicBezTo>
                      <a:pt x="17021" y="523"/>
                      <a:pt x="17384" y="520"/>
                      <a:pt x="17747" y="520"/>
                    </a:cubicBezTo>
                    <a:cubicBezTo>
                      <a:pt x="22699" y="520"/>
                      <a:pt x="27618" y="1098"/>
                      <a:pt x="32433" y="2231"/>
                    </a:cubicBezTo>
                    <a:cubicBezTo>
                      <a:pt x="34708" y="2782"/>
                      <a:pt x="36964" y="3446"/>
                      <a:pt x="39172" y="4253"/>
                    </a:cubicBezTo>
                    <a:lnTo>
                      <a:pt x="39172" y="4253"/>
                    </a:lnTo>
                    <a:cubicBezTo>
                      <a:pt x="38749" y="4231"/>
                      <a:pt x="38326" y="4211"/>
                      <a:pt x="37902" y="4192"/>
                    </a:cubicBezTo>
                    <a:lnTo>
                      <a:pt x="37902" y="4192"/>
                    </a:lnTo>
                    <a:cubicBezTo>
                      <a:pt x="33138" y="3182"/>
                      <a:pt x="28287" y="2469"/>
                      <a:pt x="23436" y="2140"/>
                    </a:cubicBezTo>
                    <a:cubicBezTo>
                      <a:pt x="20813" y="1946"/>
                      <a:pt x="18174" y="1846"/>
                      <a:pt x="15535" y="1846"/>
                    </a:cubicBezTo>
                    <a:cubicBezTo>
                      <a:pt x="13219" y="1846"/>
                      <a:pt x="10904" y="1923"/>
                      <a:pt x="8603" y="2079"/>
                    </a:cubicBezTo>
                    <a:cubicBezTo>
                      <a:pt x="5837" y="2262"/>
                      <a:pt x="3071" y="2565"/>
                      <a:pt x="305" y="2930"/>
                    </a:cubicBezTo>
                    <a:cubicBezTo>
                      <a:pt x="1" y="2991"/>
                      <a:pt x="122" y="3386"/>
                      <a:pt x="365" y="3417"/>
                    </a:cubicBezTo>
                    <a:cubicBezTo>
                      <a:pt x="5624" y="4024"/>
                      <a:pt x="10943" y="4176"/>
                      <a:pt x="16202" y="4298"/>
                    </a:cubicBezTo>
                    <a:cubicBezTo>
                      <a:pt x="21521" y="4420"/>
                      <a:pt x="26810" y="4420"/>
                      <a:pt x="32099" y="4572"/>
                    </a:cubicBezTo>
                    <a:cubicBezTo>
                      <a:pt x="35053" y="4632"/>
                      <a:pt x="37978" y="4752"/>
                      <a:pt x="40933" y="4932"/>
                    </a:cubicBezTo>
                    <a:lnTo>
                      <a:pt x="40933" y="4932"/>
                    </a:lnTo>
                    <a:cubicBezTo>
                      <a:pt x="40936" y="4933"/>
                      <a:pt x="40940" y="4935"/>
                      <a:pt x="40944" y="4936"/>
                    </a:cubicBezTo>
                    <a:cubicBezTo>
                      <a:pt x="40944" y="4935"/>
                      <a:pt x="40944" y="4934"/>
                      <a:pt x="40944" y="4933"/>
                    </a:cubicBezTo>
                    <a:lnTo>
                      <a:pt x="40944" y="4933"/>
                    </a:lnTo>
                    <a:cubicBezTo>
                      <a:pt x="40964" y="4934"/>
                      <a:pt x="40984" y="4935"/>
                      <a:pt x="41004" y="4936"/>
                    </a:cubicBezTo>
                    <a:cubicBezTo>
                      <a:pt x="41015" y="4937"/>
                      <a:pt x="41024" y="4938"/>
                      <a:pt x="41034" y="4938"/>
                    </a:cubicBezTo>
                    <a:cubicBezTo>
                      <a:pt x="41340" y="4938"/>
                      <a:pt x="41361" y="4478"/>
                      <a:pt x="41096" y="4389"/>
                    </a:cubicBezTo>
                    <a:cubicBezTo>
                      <a:pt x="36111" y="2383"/>
                      <a:pt x="30883" y="1076"/>
                      <a:pt x="25563" y="438"/>
                    </a:cubicBezTo>
                    <a:cubicBezTo>
                      <a:pt x="23149" y="146"/>
                      <a:pt x="20722" y="1"/>
                      <a:pt x="182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53" name="Google Shape;1053;p17"/>
            <p:cNvSpPr/>
            <p:nvPr/>
          </p:nvSpPr>
          <p:spPr>
            <a:xfrm flipH="1">
              <a:off x="7527455" y="-804200"/>
              <a:ext cx="3157296" cy="2678244"/>
            </a:xfrm>
            <a:custGeom>
              <a:avLst/>
              <a:gdLst/>
              <a:ahLst/>
              <a:cxnLst/>
              <a:rect l="l" t="t" r="r" b="b"/>
              <a:pathLst>
                <a:path w="64075" h="54353" extrusionOk="0">
                  <a:moveTo>
                    <a:pt x="60093" y="1"/>
                  </a:moveTo>
                  <a:cubicBezTo>
                    <a:pt x="58573" y="3193"/>
                    <a:pt x="57023" y="6384"/>
                    <a:pt x="55503" y="9576"/>
                  </a:cubicBezTo>
                  <a:lnTo>
                    <a:pt x="54926" y="10761"/>
                  </a:lnTo>
                  <a:cubicBezTo>
                    <a:pt x="54196" y="12281"/>
                    <a:pt x="53436" y="13831"/>
                    <a:pt x="52251" y="15016"/>
                  </a:cubicBezTo>
                  <a:cubicBezTo>
                    <a:pt x="51217" y="16019"/>
                    <a:pt x="49941" y="16719"/>
                    <a:pt x="48846" y="17661"/>
                  </a:cubicBezTo>
                  <a:cubicBezTo>
                    <a:pt x="46779" y="19424"/>
                    <a:pt x="45503" y="21947"/>
                    <a:pt x="44317" y="24378"/>
                  </a:cubicBezTo>
                  <a:cubicBezTo>
                    <a:pt x="42494" y="28086"/>
                    <a:pt x="40700" y="31795"/>
                    <a:pt x="38877" y="35473"/>
                  </a:cubicBezTo>
                  <a:cubicBezTo>
                    <a:pt x="37326" y="38695"/>
                    <a:pt x="35685" y="41977"/>
                    <a:pt x="33193" y="44500"/>
                  </a:cubicBezTo>
                  <a:cubicBezTo>
                    <a:pt x="30919" y="46774"/>
                    <a:pt x="28013" y="48187"/>
                    <a:pt x="24844" y="48187"/>
                  </a:cubicBezTo>
                  <a:cubicBezTo>
                    <a:pt x="24539" y="48187"/>
                    <a:pt x="24231" y="48174"/>
                    <a:pt x="23922" y="48148"/>
                  </a:cubicBezTo>
                  <a:cubicBezTo>
                    <a:pt x="20183" y="47813"/>
                    <a:pt x="16779" y="45686"/>
                    <a:pt x="12949" y="45564"/>
                  </a:cubicBezTo>
                  <a:cubicBezTo>
                    <a:pt x="12861" y="45562"/>
                    <a:pt x="12772" y="45561"/>
                    <a:pt x="12683" y="45561"/>
                  </a:cubicBezTo>
                  <a:cubicBezTo>
                    <a:pt x="10117" y="45561"/>
                    <a:pt x="7550" y="46335"/>
                    <a:pt x="4984" y="46335"/>
                  </a:cubicBezTo>
                  <a:cubicBezTo>
                    <a:pt x="4812" y="46335"/>
                    <a:pt x="4640" y="46331"/>
                    <a:pt x="4469" y="46324"/>
                  </a:cubicBezTo>
                  <a:cubicBezTo>
                    <a:pt x="2949" y="46263"/>
                    <a:pt x="1459" y="45868"/>
                    <a:pt x="0" y="45442"/>
                  </a:cubicBezTo>
                  <a:lnTo>
                    <a:pt x="0" y="53132"/>
                  </a:lnTo>
                  <a:cubicBezTo>
                    <a:pt x="4499" y="53740"/>
                    <a:pt x="8998" y="54196"/>
                    <a:pt x="13557" y="54348"/>
                  </a:cubicBezTo>
                  <a:cubicBezTo>
                    <a:pt x="13633" y="54351"/>
                    <a:pt x="13710" y="54352"/>
                    <a:pt x="13787" y="54352"/>
                  </a:cubicBezTo>
                  <a:cubicBezTo>
                    <a:pt x="15491" y="54352"/>
                    <a:pt x="17375" y="53735"/>
                    <a:pt x="19119" y="53619"/>
                  </a:cubicBezTo>
                  <a:cubicBezTo>
                    <a:pt x="23071" y="53345"/>
                    <a:pt x="27174" y="53528"/>
                    <a:pt x="31004" y="52312"/>
                  </a:cubicBezTo>
                  <a:cubicBezTo>
                    <a:pt x="35867" y="50762"/>
                    <a:pt x="39728" y="47145"/>
                    <a:pt x="43406" y="43619"/>
                  </a:cubicBezTo>
                  <a:cubicBezTo>
                    <a:pt x="44074" y="42980"/>
                    <a:pt x="44743" y="42312"/>
                    <a:pt x="45229" y="41521"/>
                  </a:cubicBezTo>
                  <a:cubicBezTo>
                    <a:pt x="45776" y="40579"/>
                    <a:pt x="46020" y="39515"/>
                    <a:pt x="46232" y="38451"/>
                  </a:cubicBezTo>
                  <a:cubicBezTo>
                    <a:pt x="47023" y="34561"/>
                    <a:pt x="47631" y="30488"/>
                    <a:pt x="49758" y="27114"/>
                  </a:cubicBezTo>
                  <a:cubicBezTo>
                    <a:pt x="52372" y="23010"/>
                    <a:pt x="56962" y="20366"/>
                    <a:pt x="59211" y="16050"/>
                  </a:cubicBezTo>
                  <a:cubicBezTo>
                    <a:pt x="61825" y="11095"/>
                    <a:pt x="60883" y="4712"/>
                    <a:pt x="64014" y="92"/>
                  </a:cubicBezTo>
                  <a:cubicBezTo>
                    <a:pt x="64044" y="62"/>
                    <a:pt x="64075" y="31"/>
                    <a:pt x="640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4" name="Google Shape;1054;p17"/>
            <p:cNvSpPr/>
            <p:nvPr/>
          </p:nvSpPr>
          <p:spPr>
            <a:xfrm rot="10800000" flipH="1">
              <a:off x="8520688" y="2452476"/>
              <a:ext cx="733079" cy="877578"/>
            </a:xfrm>
            <a:custGeom>
              <a:avLst/>
              <a:gdLst/>
              <a:ahLst/>
              <a:cxnLst/>
              <a:rect l="l" t="t" r="r" b="b"/>
              <a:pathLst>
                <a:path w="7965" h="9535" extrusionOk="0">
                  <a:moveTo>
                    <a:pt x="2223" y="1"/>
                  </a:moveTo>
                  <a:cubicBezTo>
                    <a:pt x="1669" y="1"/>
                    <a:pt x="1129" y="158"/>
                    <a:pt x="639" y="537"/>
                  </a:cubicBezTo>
                  <a:cubicBezTo>
                    <a:pt x="92" y="932"/>
                    <a:pt x="0" y="1388"/>
                    <a:pt x="92" y="2026"/>
                  </a:cubicBezTo>
                  <a:cubicBezTo>
                    <a:pt x="183" y="2573"/>
                    <a:pt x="426" y="3151"/>
                    <a:pt x="608" y="3698"/>
                  </a:cubicBezTo>
                  <a:cubicBezTo>
                    <a:pt x="669" y="4063"/>
                    <a:pt x="791" y="4397"/>
                    <a:pt x="943" y="4732"/>
                  </a:cubicBezTo>
                  <a:cubicBezTo>
                    <a:pt x="1064" y="5187"/>
                    <a:pt x="1155" y="5643"/>
                    <a:pt x="1368" y="6069"/>
                  </a:cubicBezTo>
                  <a:cubicBezTo>
                    <a:pt x="2219" y="7589"/>
                    <a:pt x="4286" y="7619"/>
                    <a:pt x="5988" y="8136"/>
                  </a:cubicBezTo>
                  <a:cubicBezTo>
                    <a:pt x="6353" y="8318"/>
                    <a:pt x="6718" y="8470"/>
                    <a:pt x="7113" y="8653"/>
                  </a:cubicBezTo>
                  <a:cubicBezTo>
                    <a:pt x="7447" y="8865"/>
                    <a:pt x="7721" y="9169"/>
                    <a:pt x="7964" y="9534"/>
                  </a:cubicBezTo>
                  <a:lnTo>
                    <a:pt x="7964" y="4032"/>
                  </a:lnTo>
                  <a:cubicBezTo>
                    <a:pt x="7539" y="3546"/>
                    <a:pt x="7143" y="3060"/>
                    <a:pt x="6748" y="2604"/>
                  </a:cubicBezTo>
                  <a:cubicBezTo>
                    <a:pt x="5784" y="1502"/>
                    <a:pt x="3935" y="1"/>
                    <a:pt x="22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5" name="Google Shape;1055;p17"/>
            <p:cNvSpPr/>
            <p:nvPr/>
          </p:nvSpPr>
          <p:spPr>
            <a:xfrm rot="10800000" flipH="1">
              <a:off x="8889940" y="1881850"/>
              <a:ext cx="360971" cy="547255"/>
            </a:xfrm>
            <a:custGeom>
              <a:avLst/>
              <a:gdLst/>
              <a:ahLst/>
              <a:cxnLst/>
              <a:rect l="l" t="t" r="r" b="b"/>
              <a:pathLst>
                <a:path w="3922" h="5946" extrusionOk="0">
                  <a:moveTo>
                    <a:pt x="1810" y="0"/>
                  </a:moveTo>
                  <a:cubicBezTo>
                    <a:pt x="1311" y="0"/>
                    <a:pt x="827" y="122"/>
                    <a:pt x="426" y="414"/>
                  </a:cubicBezTo>
                  <a:cubicBezTo>
                    <a:pt x="183" y="596"/>
                    <a:pt x="1" y="900"/>
                    <a:pt x="31" y="1204"/>
                  </a:cubicBezTo>
                  <a:cubicBezTo>
                    <a:pt x="153" y="2237"/>
                    <a:pt x="791" y="3545"/>
                    <a:pt x="1308" y="4426"/>
                  </a:cubicBezTo>
                  <a:cubicBezTo>
                    <a:pt x="1885" y="5459"/>
                    <a:pt x="2888" y="5216"/>
                    <a:pt x="3770" y="5855"/>
                  </a:cubicBezTo>
                  <a:cubicBezTo>
                    <a:pt x="3830" y="5885"/>
                    <a:pt x="3891" y="5946"/>
                    <a:pt x="3922" y="5946"/>
                  </a:cubicBezTo>
                  <a:lnTo>
                    <a:pt x="3922" y="657"/>
                  </a:lnTo>
                  <a:cubicBezTo>
                    <a:pt x="3338" y="274"/>
                    <a:pt x="2557" y="0"/>
                    <a:pt x="18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6" name="Google Shape;1056;p17"/>
            <p:cNvSpPr/>
            <p:nvPr/>
          </p:nvSpPr>
          <p:spPr>
            <a:xfrm rot="-7647188">
              <a:off x="-1359687" y="3962809"/>
              <a:ext cx="3455921" cy="1583081"/>
            </a:xfrm>
            <a:custGeom>
              <a:avLst/>
              <a:gdLst/>
              <a:ahLst/>
              <a:cxnLst/>
              <a:rect l="l" t="t" r="r" b="b"/>
              <a:pathLst>
                <a:path w="74531" h="34141" extrusionOk="0">
                  <a:moveTo>
                    <a:pt x="74500" y="0"/>
                  </a:moveTo>
                  <a:cubicBezTo>
                    <a:pt x="61457" y="8037"/>
                    <a:pt x="44860" y="12481"/>
                    <a:pt x="28275" y="12481"/>
                  </a:cubicBezTo>
                  <a:cubicBezTo>
                    <a:pt x="24222" y="12481"/>
                    <a:pt x="20170" y="12215"/>
                    <a:pt x="16171" y="11672"/>
                  </a:cubicBezTo>
                  <a:cubicBezTo>
                    <a:pt x="12463" y="11186"/>
                    <a:pt x="8815" y="10456"/>
                    <a:pt x="5198" y="9696"/>
                  </a:cubicBezTo>
                  <a:cubicBezTo>
                    <a:pt x="3466" y="9332"/>
                    <a:pt x="1733" y="9028"/>
                    <a:pt x="1" y="8663"/>
                  </a:cubicBezTo>
                  <a:lnTo>
                    <a:pt x="1" y="20578"/>
                  </a:lnTo>
                  <a:cubicBezTo>
                    <a:pt x="8511" y="23739"/>
                    <a:pt x="17022" y="26931"/>
                    <a:pt x="25533" y="30122"/>
                  </a:cubicBezTo>
                  <a:cubicBezTo>
                    <a:pt x="30852" y="32106"/>
                    <a:pt x="36445" y="34141"/>
                    <a:pt x="42269" y="34141"/>
                  </a:cubicBezTo>
                  <a:cubicBezTo>
                    <a:pt x="42868" y="34141"/>
                    <a:pt x="43470" y="34119"/>
                    <a:pt x="44074" y="34074"/>
                  </a:cubicBezTo>
                  <a:cubicBezTo>
                    <a:pt x="48694" y="33739"/>
                    <a:pt x="52950" y="32037"/>
                    <a:pt x="57084" y="30365"/>
                  </a:cubicBezTo>
                  <a:cubicBezTo>
                    <a:pt x="61673" y="28481"/>
                    <a:pt x="66294" y="26627"/>
                    <a:pt x="70883" y="24773"/>
                  </a:cubicBezTo>
                  <a:cubicBezTo>
                    <a:pt x="72099" y="24256"/>
                    <a:pt x="73345" y="23770"/>
                    <a:pt x="74531" y="23222"/>
                  </a:cubicBezTo>
                  <a:lnTo>
                    <a:pt x="745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057" name="Google Shape;1057;p17"/>
            <p:cNvGrpSpPr/>
            <p:nvPr/>
          </p:nvGrpSpPr>
          <p:grpSpPr>
            <a:xfrm rot="4741720">
              <a:off x="6941964" y="-1323094"/>
              <a:ext cx="1098637" cy="2492045"/>
              <a:chOff x="7906300" y="1921475"/>
              <a:chExt cx="541825" cy="1229025"/>
            </a:xfrm>
          </p:grpSpPr>
          <p:sp>
            <p:nvSpPr>
              <p:cNvPr id="1058" name="Google Shape;1058;p17"/>
              <p:cNvSpPr/>
              <p:nvPr/>
            </p:nvSpPr>
            <p:spPr>
              <a:xfrm>
                <a:off x="8337150" y="2459150"/>
                <a:ext cx="9150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65" y="30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59" name="Google Shape;1059;p17"/>
              <p:cNvSpPr/>
              <p:nvPr/>
            </p:nvSpPr>
            <p:spPr>
              <a:xfrm>
                <a:off x="8346275" y="2378600"/>
                <a:ext cx="915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5" extrusionOk="0">
                    <a:moveTo>
                      <a:pt x="183" y="1"/>
                    </a:moveTo>
                    <a:cubicBezTo>
                      <a:pt x="0" y="1"/>
                      <a:pt x="0" y="275"/>
                      <a:pt x="183" y="275"/>
                    </a:cubicBezTo>
                    <a:cubicBezTo>
                      <a:pt x="365" y="27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0" name="Google Shape;1060;p17"/>
              <p:cNvSpPr/>
              <p:nvPr/>
            </p:nvSpPr>
            <p:spPr>
              <a:xfrm>
                <a:off x="8370600" y="2502475"/>
                <a:ext cx="144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8" h="457" extrusionOk="0">
                    <a:moveTo>
                      <a:pt x="304" y="0"/>
                    </a:moveTo>
                    <a:cubicBezTo>
                      <a:pt x="0" y="0"/>
                      <a:pt x="0" y="456"/>
                      <a:pt x="304" y="456"/>
                    </a:cubicBezTo>
                    <a:cubicBezTo>
                      <a:pt x="578" y="456"/>
                      <a:pt x="578" y="0"/>
                      <a:pt x="3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1" name="Google Shape;1061;p17"/>
              <p:cNvSpPr/>
              <p:nvPr/>
            </p:nvSpPr>
            <p:spPr>
              <a:xfrm>
                <a:off x="8433650" y="2430275"/>
                <a:ext cx="1447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578" y="45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2" name="Google Shape;1062;p17"/>
              <p:cNvSpPr/>
              <p:nvPr/>
            </p:nvSpPr>
            <p:spPr>
              <a:xfrm>
                <a:off x="8344750" y="2467525"/>
                <a:ext cx="12175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7" h="366" extrusionOk="0">
                    <a:moveTo>
                      <a:pt x="244" y="0"/>
                    </a:moveTo>
                    <a:cubicBezTo>
                      <a:pt x="1" y="0"/>
                      <a:pt x="1" y="365"/>
                      <a:pt x="244" y="365"/>
                    </a:cubicBezTo>
                    <a:cubicBezTo>
                      <a:pt x="487" y="365"/>
                      <a:pt x="487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3" name="Google Shape;1063;p17"/>
              <p:cNvSpPr/>
              <p:nvPr/>
            </p:nvSpPr>
            <p:spPr>
              <a:xfrm>
                <a:off x="8261925" y="2528875"/>
                <a:ext cx="21300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506" extrusionOk="0">
                    <a:moveTo>
                      <a:pt x="607" y="1"/>
                    </a:moveTo>
                    <a:cubicBezTo>
                      <a:pt x="509" y="1"/>
                      <a:pt x="421" y="60"/>
                      <a:pt x="396" y="160"/>
                    </a:cubicBezTo>
                    <a:cubicBezTo>
                      <a:pt x="274" y="525"/>
                      <a:pt x="152" y="890"/>
                      <a:pt x="31" y="1224"/>
                    </a:cubicBezTo>
                    <a:cubicBezTo>
                      <a:pt x="0" y="1346"/>
                      <a:pt x="92" y="1467"/>
                      <a:pt x="183" y="1498"/>
                    </a:cubicBezTo>
                    <a:cubicBezTo>
                      <a:pt x="204" y="1503"/>
                      <a:pt x="224" y="1505"/>
                      <a:pt x="243" y="1505"/>
                    </a:cubicBezTo>
                    <a:cubicBezTo>
                      <a:pt x="335" y="1505"/>
                      <a:pt x="406" y="1446"/>
                      <a:pt x="456" y="1346"/>
                    </a:cubicBezTo>
                    <a:cubicBezTo>
                      <a:pt x="578" y="981"/>
                      <a:pt x="700" y="647"/>
                      <a:pt x="821" y="282"/>
                    </a:cubicBezTo>
                    <a:cubicBezTo>
                      <a:pt x="852" y="160"/>
                      <a:pt x="760" y="8"/>
                      <a:pt x="669" y="8"/>
                    </a:cubicBezTo>
                    <a:cubicBezTo>
                      <a:pt x="648" y="3"/>
                      <a:pt x="627" y="1"/>
                      <a:pt x="6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4" name="Google Shape;1064;p17"/>
              <p:cNvSpPr/>
              <p:nvPr/>
            </p:nvSpPr>
            <p:spPr>
              <a:xfrm>
                <a:off x="8371350" y="2403700"/>
                <a:ext cx="13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26" extrusionOk="0">
                    <a:moveTo>
                      <a:pt x="274" y="0"/>
                    </a:moveTo>
                    <a:cubicBezTo>
                      <a:pt x="0" y="0"/>
                      <a:pt x="0" y="426"/>
                      <a:pt x="274" y="426"/>
                    </a:cubicBezTo>
                    <a:cubicBezTo>
                      <a:pt x="548" y="426"/>
                      <a:pt x="548" y="0"/>
                      <a:pt x="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5" name="Google Shape;1065;p17"/>
              <p:cNvSpPr/>
              <p:nvPr/>
            </p:nvSpPr>
            <p:spPr>
              <a:xfrm>
                <a:off x="8349300" y="2488800"/>
                <a:ext cx="21325" cy="28900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156" extrusionOk="0">
                    <a:moveTo>
                      <a:pt x="305" y="0"/>
                    </a:moveTo>
                    <a:cubicBezTo>
                      <a:pt x="244" y="31"/>
                      <a:pt x="183" y="61"/>
                      <a:pt x="123" y="122"/>
                    </a:cubicBezTo>
                    <a:cubicBezTo>
                      <a:pt x="123" y="152"/>
                      <a:pt x="92" y="183"/>
                      <a:pt x="62" y="213"/>
                    </a:cubicBezTo>
                    <a:cubicBezTo>
                      <a:pt x="31" y="274"/>
                      <a:pt x="1" y="335"/>
                      <a:pt x="1" y="395"/>
                    </a:cubicBezTo>
                    <a:cubicBezTo>
                      <a:pt x="31" y="517"/>
                      <a:pt x="31" y="639"/>
                      <a:pt x="31" y="760"/>
                    </a:cubicBezTo>
                    <a:cubicBezTo>
                      <a:pt x="31" y="821"/>
                      <a:pt x="31" y="882"/>
                      <a:pt x="62" y="912"/>
                    </a:cubicBezTo>
                    <a:cubicBezTo>
                      <a:pt x="92" y="973"/>
                      <a:pt x="123" y="1003"/>
                      <a:pt x="153" y="1034"/>
                    </a:cubicBezTo>
                    <a:cubicBezTo>
                      <a:pt x="183" y="1064"/>
                      <a:pt x="214" y="1095"/>
                      <a:pt x="275" y="1125"/>
                    </a:cubicBezTo>
                    <a:cubicBezTo>
                      <a:pt x="305" y="1125"/>
                      <a:pt x="366" y="1155"/>
                      <a:pt x="427" y="1155"/>
                    </a:cubicBezTo>
                    <a:cubicBezTo>
                      <a:pt x="457" y="1155"/>
                      <a:pt x="487" y="1125"/>
                      <a:pt x="518" y="1125"/>
                    </a:cubicBezTo>
                    <a:cubicBezTo>
                      <a:pt x="578" y="1125"/>
                      <a:pt x="639" y="1095"/>
                      <a:pt x="700" y="1034"/>
                    </a:cubicBezTo>
                    <a:cubicBezTo>
                      <a:pt x="700" y="1003"/>
                      <a:pt x="730" y="973"/>
                      <a:pt x="761" y="973"/>
                    </a:cubicBezTo>
                    <a:cubicBezTo>
                      <a:pt x="791" y="912"/>
                      <a:pt x="822" y="821"/>
                      <a:pt x="822" y="760"/>
                    </a:cubicBezTo>
                    <a:cubicBezTo>
                      <a:pt x="822" y="639"/>
                      <a:pt x="822" y="517"/>
                      <a:pt x="822" y="395"/>
                    </a:cubicBezTo>
                    <a:cubicBezTo>
                      <a:pt x="852" y="335"/>
                      <a:pt x="822" y="304"/>
                      <a:pt x="791" y="244"/>
                    </a:cubicBezTo>
                    <a:cubicBezTo>
                      <a:pt x="791" y="183"/>
                      <a:pt x="761" y="152"/>
                      <a:pt x="730" y="122"/>
                    </a:cubicBezTo>
                    <a:cubicBezTo>
                      <a:pt x="670" y="61"/>
                      <a:pt x="639" y="31"/>
                      <a:pt x="578" y="31"/>
                    </a:cubicBezTo>
                    <a:cubicBezTo>
                      <a:pt x="548" y="0"/>
                      <a:pt x="487" y="0"/>
                      <a:pt x="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6" name="Google Shape;1066;p17"/>
              <p:cNvSpPr/>
              <p:nvPr/>
            </p:nvSpPr>
            <p:spPr>
              <a:xfrm>
                <a:off x="8375150" y="2451550"/>
                <a:ext cx="23575" cy="3120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248" extrusionOk="0">
                    <a:moveTo>
                      <a:pt x="335" y="1"/>
                    </a:moveTo>
                    <a:cubicBezTo>
                      <a:pt x="274" y="31"/>
                      <a:pt x="213" y="62"/>
                      <a:pt x="152" y="123"/>
                    </a:cubicBezTo>
                    <a:cubicBezTo>
                      <a:pt x="122" y="153"/>
                      <a:pt x="92" y="183"/>
                      <a:pt x="61" y="214"/>
                    </a:cubicBezTo>
                    <a:cubicBezTo>
                      <a:pt x="31" y="305"/>
                      <a:pt x="0" y="366"/>
                      <a:pt x="0" y="457"/>
                    </a:cubicBezTo>
                    <a:cubicBezTo>
                      <a:pt x="0" y="578"/>
                      <a:pt x="31" y="700"/>
                      <a:pt x="31" y="822"/>
                    </a:cubicBezTo>
                    <a:cubicBezTo>
                      <a:pt x="31" y="882"/>
                      <a:pt x="31" y="943"/>
                      <a:pt x="61" y="974"/>
                    </a:cubicBezTo>
                    <a:cubicBezTo>
                      <a:pt x="92" y="1034"/>
                      <a:pt x="122" y="1095"/>
                      <a:pt x="152" y="1126"/>
                    </a:cubicBezTo>
                    <a:cubicBezTo>
                      <a:pt x="213" y="1156"/>
                      <a:pt x="244" y="1186"/>
                      <a:pt x="304" y="1217"/>
                    </a:cubicBezTo>
                    <a:cubicBezTo>
                      <a:pt x="365" y="1247"/>
                      <a:pt x="396" y="1247"/>
                      <a:pt x="487" y="1247"/>
                    </a:cubicBezTo>
                    <a:lnTo>
                      <a:pt x="578" y="1247"/>
                    </a:lnTo>
                    <a:cubicBezTo>
                      <a:pt x="669" y="1217"/>
                      <a:pt x="730" y="1186"/>
                      <a:pt x="791" y="1126"/>
                    </a:cubicBezTo>
                    <a:lnTo>
                      <a:pt x="851" y="1034"/>
                    </a:lnTo>
                    <a:cubicBezTo>
                      <a:pt x="882" y="974"/>
                      <a:pt x="912" y="882"/>
                      <a:pt x="912" y="822"/>
                    </a:cubicBezTo>
                    <a:cubicBezTo>
                      <a:pt x="912" y="700"/>
                      <a:pt x="912" y="578"/>
                      <a:pt x="943" y="457"/>
                    </a:cubicBezTo>
                    <a:cubicBezTo>
                      <a:pt x="943" y="396"/>
                      <a:pt x="912" y="335"/>
                      <a:pt x="882" y="275"/>
                    </a:cubicBezTo>
                    <a:cubicBezTo>
                      <a:pt x="882" y="214"/>
                      <a:pt x="851" y="183"/>
                      <a:pt x="791" y="123"/>
                    </a:cubicBezTo>
                    <a:cubicBezTo>
                      <a:pt x="760" y="92"/>
                      <a:pt x="700" y="62"/>
                      <a:pt x="639" y="31"/>
                    </a:cubicBezTo>
                    <a:cubicBezTo>
                      <a:pt x="608" y="1"/>
                      <a:pt x="548" y="1"/>
                      <a:pt x="4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7" name="Google Shape;1067;p17"/>
              <p:cNvSpPr/>
              <p:nvPr/>
            </p:nvSpPr>
            <p:spPr>
              <a:xfrm>
                <a:off x="8337150" y="2424975"/>
                <a:ext cx="27375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095" y="882"/>
                      <a:pt x="1095" y="0"/>
                      <a:pt x="5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8" name="Google Shape;1068;p17"/>
              <p:cNvSpPr/>
              <p:nvPr/>
            </p:nvSpPr>
            <p:spPr>
              <a:xfrm>
                <a:off x="8345500" y="2370250"/>
                <a:ext cx="28900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3" extrusionOk="0">
                    <a:moveTo>
                      <a:pt x="579" y="1"/>
                    </a:moveTo>
                    <a:cubicBezTo>
                      <a:pt x="1" y="1"/>
                      <a:pt x="1" y="913"/>
                      <a:pt x="579" y="913"/>
                    </a:cubicBezTo>
                    <a:cubicBezTo>
                      <a:pt x="1156" y="913"/>
                      <a:pt x="1156" y="1"/>
                      <a:pt x="5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9" name="Google Shape;1069;p17"/>
              <p:cNvSpPr/>
              <p:nvPr/>
            </p:nvSpPr>
            <p:spPr>
              <a:xfrm>
                <a:off x="8369075" y="2320850"/>
                <a:ext cx="1750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9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0" name="Google Shape;1070;p17"/>
              <p:cNvSpPr/>
              <p:nvPr/>
            </p:nvSpPr>
            <p:spPr>
              <a:xfrm>
                <a:off x="8352350" y="2268425"/>
                <a:ext cx="1522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608" y="457"/>
                      <a:pt x="60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1" name="Google Shape;1071;p17"/>
              <p:cNvSpPr/>
              <p:nvPr/>
            </p:nvSpPr>
            <p:spPr>
              <a:xfrm>
                <a:off x="8335625" y="2224350"/>
                <a:ext cx="1220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66" extrusionOk="0">
                    <a:moveTo>
                      <a:pt x="244" y="1"/>
                    </a:moveTo>
                    <a:cubicBezTo>
                      <a:pt x="1" y="1"/>
                      <a:pt x="1" y="365"/>
                      <a:pt x="244" y="365"/>
                    </a:cubicBezTo>
                    <a:cubicBezTo>
                      <a:pt x="487" y="365"/>
                      <a:pt x="487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2" name="Google Shape;1072;p17"/>
              <p:cNvSpPr/>
              <p:nvPr/>
            </p:nvSpPr>
            <p:spPr>
              <a:xfrm>
                <a:off x="8381975" y="2180275"/>
                <a:ext cx="9925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97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96" y="305"/>
                      <a:pt x="396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3" name="Google Shape;1073;p17"/>
              <p:cNvSpPr/>
              <p:nvPr/>
            </p:nvSpPr>
            <p:spPr>
              <a:xfrm>
                <a:off x="8389575" y="2161275"/>
                <a:ext cx="12950" cy="99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6" extrusionOk="0">
                    <a:moveTo>
                      <a:pt x="244" y="1"/>
                    </a:moveTo>
                    <a:cubicBezTo>
                      <a:pt x="1" y="1"/>
                      <a:pt x="1" y="396"/>
                      <a:pt x="244" y="396"/>
                    </a:cubicBezTo>
                    <a:cubicBezTo>
                      <a:pt x="518" y="396"/>
                      <a:pt x="518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4" name="Google Shape;1074;p17"/>
              <p:cNvSpPr/>
              <p:nvPr/>
            </p:nvSpPr>
            <p:spPr>
              <a:xfrm>
                <a:off x="8380475" y="2151400"/>
                <a:ext cx="129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27" extrusionOk="0">
                    <a:moveTo>
                      <a:pt x="243" y="1"/>
                    </a:moveTo>
                    <a:cubicBezTo>
                      <a:pt x="0" y="1"/>
                      <a:pt x="0" y="426"/>
                      <a:pt x="243" y="426"/>
                    </a:cubicBezTo>
                    <a:cubicBezTo>
                      <a:pt x="517" y="426"/>
                      <a:pt x="517" y="1"/>
                      <a:pt x="2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5" name="Google Shape;1075;p17"/>
              <p:cNvSpPr/>
              <p:nvPr/>
            </p:nvSpPr>
            <p:spPr>
              <a:xfrm>
                <a:off x="8363000" y="2007775"/>
                <a:ext cx="29650" cy="5400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160" extrusionOk="0">
                    <a:moveTo>
                      <a:pt x="578" y="1"/>
                    </a:moveTo>
                    <a:cubicBezTo>
                      <a:pt x="456" y="1"/>
                      <a:pt x="304" y="62"/>
                      <a:pt x="182" y="153"/>
                    </a:cubicBezTo>
                    <a:cubicBezTo>
                      <a:pt x="91" y="275"/>
                      <a:pt x="0" y="426"/>
                      <a:pt x="30" y="578"/>
                    </a:cubicBezTo>
                    <a:cubicBezTo>
                      <a:pt x="30" y="943"/>
                      <a:pt x="61" y="1278"/>
                      <a:pt x="61" y="1642"/>
                    </a:cubicBezTo>
                    <a:cubicBezTo>
                      <a:pt x="91" y="1794"/>
                      <a:pt x="122" y="1916"/>
                      <a:pt x="213" y="2007"/>
                    </a:cubicBezTo>
                    <a:cubicBezTo>
                      <a:pt x="304" y="2098"/>
                      <a:pt x="456" y="2159"/>
                      <a:pt x="578" y="2159"/>
                    </a:cubicBezTo>
                    <a:cubicBezTo>
                      <a:pt x="730" y="2159"/>
                      <a:pt x="851" y="2129"/>
                      <a:pt x="942" y="2007"/>
                    </a:cubicBezTo>
                    <a:cubicBezTo>
                      <a:pt x="1064" y="1916"/>
                      <a:pt x="1094" y="1794"/>
                      <a:pt x="1125" y="1642"/>
                    </a:cubicBezTo>
                    <a:cubicBezTo>
                      <a:pt x="1125" y="1278"/>
                      <a:pt x="1155" y="943"/>
                      <a:pt x="1155" y="578"/>
                    </a:cubicBezTo>
                    <a:cubicBezTo>
                      <a:pt x="1186" y="426"/>
                      <a:pt x="1094" y="275"/>
                      <a:pt x="1003" y="153"/>
                    </a:cubicBezTo>
                    <a:cubicBezTo>
                      <a:pt x="912" y="62"/>
                      <a:pt x="730" y="1"/>
                      <a:pt x="5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6" name="Google Shape;1076;p17"/>
              <p:cNvSpPr/>
              <p:nvPr/>
            </p:nvSpPr>
            <p:spPr>
              <a:xfrm>
                <a:off x="8397175" y="1921475"/>
                <a:ext cx="258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356" extrusionOk="0">
                    <a:moveTo>
                      <a:pt x="643" y="1"/>
                    </a:moveTo>
                    <a:cubicBezTo>
                      <a:pt x="477" y="1"/>
                      <a:pt x="319" y="114"/>
                      <a:pt x="274" y="292"/>
                    </a:cubicBezTo>
                    <a:cubicBezTo>
                      <a:pt x="244" y="322"/>
                      <a:pt x="244" y="353"/>
                      <a:pt x="244" y="383"/>
                    </a:cubicBezTo>
                    <a:cubicBezTo>
                      <a:pt x="221" y="452"/>
                      <a:pt x="216" y="520"/>
                      <a:pt x="227" y="589"/>
                    </a:cubicBezTo>
                    <a:lnTo>
                      <a:pt x="227" y="589"/>
                    </a:lnTo>
                    <a:cubicBezTo>
                      <a:pt x="220" y="624"/>
                      <a:pt x="214" y="659"/>
                      <a:pt x="214" y="687"/>
                    </a:cubicBezTo>
                    <a:cubicBezTo>
                      <a:pt x="214" y="657"/>
                      <a:pt x="214" y="626"/>
                      <a:pt x="214" y="626"/>
                    </a:cubicBezTo>
                    <a:cubicBezTo>
                      <a:pt x="183" y="748"/>
                      <a:pt x="122" y="869"/>
                      <a:pt x="62" y="991"/>
                    </a:cubicBezTo>
                    <a:cubicBezTo>
                      <a:pt x="31" y="1052"/>
                      <a:pt x="1" y="1112"/>
                      <a:pt x="31" y="1173"/>
                    </a:cubicBezTo>
                    <a:cubicBezTo>
                      <a:pt x="31" y="1234"/>
                      <a:pt x="92" y="1295"/>
                      <a:pt x="153" y="1325"/>
                    </a:cubicBezTo>
                    <a:cubicBezTo>
                      <a:pt x="193" y="1346"/>
                      <a:pt x="237" y="1356"/>
                      <a:pt x="280" y="1356"/>
                    </a:cubicBezTo>
                    <a:cubicBezTo>
                      <a:pt x="366" y="1356"/>
                      <a:pt x="447" y="1315"/>
                      <a:pt x="487" y="1234"/>
                    </a:cubicBezTo>
                    <a:cubicBezTo>
                      <a:pt x="548" y="1143"/>
                      <a:pt x="609" y="1021"/>
                      <a:pt x="700" y="900"/>
                    </a:cubicBezTo>
                    <a:cubicBezTo>
                      <a:pt x="670" y="900"/>
                      <a:pt x="670" y="930"/>
                      <a:pt x="639" y="930"/>
                    </a:cubicBezTo>
                    <a:cubicBezTo>
                      <a:pt x="685" y="907"/>
                      <a:pt x="713" y="868"/>
                      <a:pt x="750" y="824"/>
                    </a:cubicBezTo>
                    <a:lnTo>
                      <a:pt x="750" y="824"/>
                    </a:lnTo>
                    <a:cubicBezTo>
                      <a:pt x="787" y="804"/>
                      <a:pt x="819" y="780"/>
                      <a:pt x="852" y="748"/>
                    </a:cubicBezTo>
                    <a:cubicBezTo>
                      <a:pt x="882" y="717"/>
                      <a:pt x="882" y="717"/>
                      <a:pt x="913" y="687"/>
                    </a:cubicBezTo>
                    <a:cubicBezTo>
                      <a:pt x="974" y="626"/>
                      <a:pt x="1004" y="565"/>
                      <a:pt x="1004" y="505"/>
                    </a:cubicBezTo>
                    <a:cubicBezTo>
                      <a:pt x="1034" y="444"/>
                      <a:pt x="1034" y="353"/>
                      <a:pt x="1004" y="292"/>
                    </a:cubicBezTo>
                    <a:cubicBezTo>
                      <a:pt x="974" y="201"/>
                      <a:pt x="913" y="109"/>
                      <a:pt x="822" y="49"/>
                    </a:cubicBezTo>
                    <a:cubicBezTo>
                      <a:pt x="765" y="16"/>
                      <a:pt x="703" y="1"/>
                      <a:pt x="6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7" name="Google Shape;1077;p17"/>
              <p:cNvSpPr/>
              <p:nvPr/>
            </p:nvSpPr>
            <p:spPr>
              <a:xfrm>
                <a:off x="8270275" y="2192450"/>
                <a:ext cx="42575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460" extrusionOk="0">
                    <a:moveTo>
                      <a:pt x="882" y="0"/>
                    </a:moveTo>
                    <a:cubicBezTo>
                      <a:pt x="821" y="0"/>
                      <a:pt x="761" y="30"/>
                      <a:pt x="700" y="30"/>
                    </a:cubicBezTo>
                    <a:cubicBezTo>
                      <a:pt x="675" y="22"/>
                      <a:pt x="651" y="19"/>
                      <a:pt x="627" y="19"/>
                    </a:cubicBezTo>
                    <a:cubicBezTo>
                      <a:pt x="560" y="19"/>
                      <a:pt x="493" y="47"/>
                      <a:pt x="426" y="91"/>
                    </a:cubicBezTo>
                    <a:cubicBezTo>
                      <a:pt x="335" y="122"/>
                      <a:pt x="274" y="152"/>
                      <a:pt x="214" y="213"/>
                    </a:cubicBezTo>
                    <a:cubicBezTo>
                      <a:pt x="122" y="274"/>
                      <a:pt x="92" y="365"/>
                      <a:pt x="62" y="456"/>
                    </a:cubicBezTo>
                    <a:cubicBezTo>
                      <a:pt x="1" y="547"/>
                      <a:pt x="1" y="638"/>
                      <a:pt x="1" y="730"/>
                    </a:cubicBezTo>
                    <a:cubicBezTo>
                      <a:pt x="1" y="790"/>
                      <a:pt x="1" y="851"/>
                      <a:pt x="31" y="912"/>
                    </a:cubicBezTo>
                    <a:cubicBezTo>
                      <a:pt x="62" y="1034"/>
                      <a:pt x="122" y="1155"/>
                      <a:pt x="214" y="1246"/>
                    </a:cubicBezTo>
                    <a:cubicBezTo>
                      <a:pt x="244" y="1277"/>
                      <a:pt x="305" y="1307"/>
                      <a:pt x="366" y="1368"/>
                    </a:cubicBezTo>
                    <a:cubicBezTo>
                      <a:pt x="457" y="1429"/>
                      <a:pt x="578" y="1459"/>
                      <a:pt x="730" y="1459"/>
                    </a:cubicBezTo>
                    <a:lnTo>
                      <a:pt x="882" y="1459"/>
                    </a:lnTo>
                    <a:cubicBezTo>
                      <a:pt x="943" y="1459"/>
                      <a:pt x="1004" y="1459"/>
                      <a:pt x="1095" y="1429"/>
                    </a:cubicBezTo>
                    <a:cubicBezTo>
                      <a:pt x="1186" y="1429"/>
                      <a:pt x="1247" y="1368"/>
                      <a:pt x="1338" y="1307"/>
                    </a:cubicBezTo>
                    <a:cubicBezTo>
                      <a:pt x="1339" y="1307"/>
                      <a:pt x="1339" y="1306"/>
                      <a:pt x="1339" y="1306"/>
                    </a:cubicBezTo>
                    <a:lnTo>
                      <a:pt x="1339" y="1306"/>
                    </a:lnTo>
                    <a:cubicBezTo>
                      <a:pt x="1359" y="1297"/>
                      <a:pt x="1379" y="1287"/>
                      <a:pt x="1399" y="1277"/>
                    </a:cubicBezTo>
                    <a:cubicBezTo>
                      <a:pt x="1460" y="1246"/>
                      <a:pt x="1521" y="1186"/>
                      <a:pt x="1581" y="1125"/>
                    </a:cubicBezTo>
                    <a:cubicBezTo>
                      <a:pt x="1612" y="1094"/>
                      <a:pt x="1642" y="1034"/>
                      <a:pt x="1642" y="973"/>
                    </a:cubicBezTo>
                    <a:cubicBezTo>
                      <a:pt x="1673" y="912"/>
                      <a:pt x="1703" y="821"/>
                      <a:pt x="1703" y="730"/>
                    </a:cubicBezTo>
                    <a:cubicBezTo>
                      <a:pt x="1703" y="669"/>
                      <a:pt x="1673" y="638"/>
                      <a:pt x="1673" y="578"/>
                    </a:cubicBezTo>
                    <a:cubicBezTo>
                      <a:pt x="1642" y="517"/>
                      <a:pt x="1642" y="486"/>
                      <a:pt x="1612" y="426"/>
                    </a:cubicBezTo>
                    <a:cubicBezTo>
                      <a:pt x="1581" y="334"/>
                      <a:pt x="1521" y="274"/>
                      <a:pt x="1460" y="243"/>
                    </a:cubicBezTo>
                    <a:cubicBezTo>
                      <a:pt x="1431" y="215"/>
                      <a:pt x="1396" y="193"/>
                      <a:pt x="1361" y="175"/>
                    </a:cubicBezTo>
                    <a:lnTo>
                      <a:pt x="1361" y="175"/>
                    </a:lnTo>
                    <a:cubicBezTo>
                      <a:pt x="1353" y="167"/>
                      <a:pt x="1346" y="160"/>
                      <a:pt x="1338" y="152"/>
                    </a:cubicBezTo>
                    <a:cubicBezTo>
                      <a:pt x="1277" y="122"/>
                      <a:pt x="1217" y="91"/>
                      <a:pt x="1156" y="61"/>
                    </a:cubicBezTo>
                    <a:cubicBezTo>
                      <a:pt x="1065" y="30"/>
                      <a:pt x="97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8" name="Google Shape;1078;p17"/>
              <p:cNvSpPr/>
              <p:nvPr/>
            </p:nvSpPr>
            <p:spPr>
              <a:xfrm>
                <a:off x="8393375" y="2217525"/>
                <a:ext cx="22825" cy="3072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229" extrusionOk="0">
                    <a:moveTo>
                      <a:pt x="855" y="695"/>
                    </a:moveTo>
                    <a:cubicBezTo>
                      <a:pt x="853" y="707"/>
                      <a:pt x="852" y="718"/>
                      <a:pt x="852" y="730"/>
                    </a:cubicBezTo>
                    <a:cubicBezTo>
                      <a:pt x="852" y="730"/>
                      <a:pt x="852" y="699"/>
                      <a:pt x="852" y="699"/>
                    </a:cubicBezTo>
                    <a:cubicBezTo>
                      <a:pt x="853" y="698"/>
                      <a:pt x="854" y="696"/>
                      <a:pt x="855" y="695"/>
                    </a:cubicBezTo>
                    <a:close/>
                    <a:moveTo>
                      <a:pt x="457" y="0"/>
                    </a:moveTo>
                    <a:cubicBezTo>
                      <a:pt x="305" y="0"/>
                      <a:pt x="153" y="91"/>
                      <a:pt x="62" y="213"/>
                    </a:cubicBezTo>
                    <a:cubicBezTo>
                      <a:pt x="31" y="304"/>
                      <a:pt x="1" y="365"/>
                      <a:pt x="1" y="456"/>
                    </a:cubicBezTo>
                    <a:cubicBezTo>
                      <a:pt x="1" y="516"/>
                      <a:pt x="14" y="562"/>
                      <a:pt x="31" y="613"/>
                    </a:cubicBezTo>
                    <a:lnTo>
                      <a:pt x="31" y="613"/>
                    </a:lnTo>
                    <a:cubicBezTo>
                      <a:pt x="31" y="683"/>
                      <a:pt x="31" y="759"/>
                      <a:pt x="31" y="821"/>
                    </a:cubicBezTo>
                    <a:cubicBezTo>
                      <a:pt x="31" y="882"/>
                      <a:pt x="62" y="942"/>
                      <a:pt x="92" y="973"/>
                    </a:cubicBezTo>
                    <a:cubicBezTo>
                      <a:pt x="92" y="1034"/>
                      <a:pt x="122" y="1064"/>
                      <a:pt x="153" y="1125"/>
                    </a:cubicBezTo>
                    <a:cubicBezTo>
                      <a:pt x="214" y="1155"/>
                      <a:pt x="244" y="1186"/>
                      <a:pt x="305" y="1186"/>
                    </a:cubicBezTo>
                    <a:cubicBezTo>
                      <a:pt x="326" y="1207"/>
                      <a:pt x="363" y="1229"/>
                      <a:pt x="404" y="1229"/>
                    </a:cubicBezTo>
                    <a:cubicBezTo>
                      <a:pt x="421" y="1229"/>
                      <a:pt x="439" y="1225"/>
                      <a:pt x="457" y="1216"/>
                    </a:cubicBezTo>
                    <a:lnTo>
                      <a:pt x="578" y="1216"/>
                    </a:lnTo>
                    <a:cubicBezTo>
                      <a:pt x="639" y="1186"/>
                      <a:pt x="700" y="1155"/>
                      <a:pt x="761" y="1125"/>
                    </a:cubicBezTo>
                    <a:cubicBezTo>
                      <a:pt x="761" y="1094"/>
                      <a:pt x="791" y="1064"/>
                      <a:pt x="822" y="1034"/>
                    </a:cubicBezTo>
                    <a:cubicBezTo>
                      <a:pt x="852" y="973"/>
                      <a:pt x="882" y="882"/>
                      <a:pt x="882" y="821"/>
                    </a:cubicBezTo>
                    <a:cubicBezTo>
                      <a:pt x="882" y="769"/>
                      <a:pt x="882" y="707"/>
                      <a:pt x="882" y="646"/>
                    </a:cubicBezTo>
                    <a:lnTo>
                      <a:pt x="882" y="646"/>
                    </a:lnTo>
                    <a:cubicBezTo>
                      <a:pt x="913" y="582"/>
                      <a:pt x="913" y="528"/>
                      <a:pt x="913" y="456"/>
                    </a:cubicBezTo>
                    <a:cubicBezTo>
                      <a:pt x="913" y="365"/>
                      <a:pt x="913" y="304"/>
                      <a:pt x="852" y="213"/>
                    </a:cubicBezTo>
                    <a:cubicBezTo>
                      <a:pt x="761" y="91"/>
                      <a:pt x="609" y="0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9" name="Google Shape;1079;p17"/>
              <p:cNvSpPr/>
              <p:nvPr/>
            </p:nvSpPr>
            <p:spPr>
              <a:xfrm>
                <a:off x="8293850" y="2291975"/>
                <a:ext cx="2357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1" extrusionOk="0">
                    <a:moveTo>
                      <a:pt x="486" y="1"/>
                    </a:moveTo>
                    <a:cubicBezTo>
                      <a:pt x="0" y="1"/>
                      <a:pt x="0" y="730"/>
                      <a:pt x="486" y="730"/>
                    </a:cubicBezTo>
                    <a:cubicBezTo>
                      <a:pt x="942" y="730"/>
                      <a:pt x="942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0" name="Google Shape;1080;p17"/>
              <p:cNvSpPr/>
              <p:nvPr/>
            </p:nvSpPr>
            <p:spPr>
              <a:xfrm>
                <a:off x="8264200" y="2388500"/>
                <a:ext cx="28900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2" extrusionOk="0">
                    <a:moveTo>
                      <a:pt x="578" y="0"/>
                    </a:moveTo>
                    <a:cubicBezTo>
                      <a:pt x="1" y="0"/>
                      <a:pt x="1" y="912"/>
                      <a:pt x="578" y="912"/>
                    </a:cubicBezTo>
                    <a:cubicBezTo>
                      <a:pt x="1156" y="912"/>
                      <a:pt x="1156" y="0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1" name="Google Shape;1081;p17"/>
              <p:cNvSpPr/>
              <p:nvPr/>
            </p:nvSpPr>
            <p:spPr>
              <a:xfrm>
                <a:off x="8241400" y="2524500"/>
                <a:ext cx="21300" cy="296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187" extrusionOk="0">
                    <a:moveTo>
                      <a:pt x="426" y="1"/>
                    </a:moveTo>
                    <a:cubicBezTo>
                      <a:pt x="366" y="1"/>
                      <a:pt x="335" y="1"/>
                      <a:pt x="305" y="31"/>
                    </a:cubicBezTo>
                    <a:cubicBezTo>
                      <a:pt x="244" y="31"/>
                      <a:pt x="183" y="62"/>
                      <a:pt x="122" y="123"/>
                    </a:cubicBezTo>
                    <a:cubicBezTo>
                      <a:pt x="92" y="153"/>
                      <a:pt x="92" y="183"/>
                      <a:pt x="62" y="214"/>
                    </a:cubicBezTo>
                    <a:cubicBezTo>
                      <a:pt x="31" y="275"/>
                      <a:pt x="1" y="335"/>
                      <a:pt x="1" y="426"/>
                    </a:cubicBezTo>
                    <a:lnTo>
                      <a:pt x="1" y="791"/>
                    </a:lnTo>
                    <a:cubicBezTo>
                      <a:pt x="1" y="822"/>
                      <a:pt x="31" y="882"/>
                      <a:pt x="31" y="943"/>
                    </a:cubicBezTo>
                    <a:cubicBezTo>
                      <a:pt x="62" y="974"/>
                      <a:pt x="92" y="1034"/>
                      <a:pt x="122" y="1065"/>
                    </a:cubicBezTo>
                    <a:cubicBezTo>
                      <a:pt x="153" y="1126"/>
                      <a:pt x="214" y="1126"/>
                      <a:pt x="274" y="1156"/>
                    </a:cubicBezTo>
                    <a:cubicBezTo>
                      <a:pt x="305" y="1186"/>
                      <a:pt x="366" y="1186"/>
                      <a:pt x="426" y="1186"/>
                    </a:cubicBezTo>
                    <a:lnTo>
                      <a:pt x="517" y="1186"/>
                    </a:lnTo>
                    <a:cubicBezTo>
                      <a:pt x="609" y="1156"/>
                      <a:pt x="669" y="1126"/>
                      <a:pt x="700" y="1065"/>
                    </a:cubicBezTo>
                    <a:cubicBezTo>
                      <a:pt x="730" y="1034"/>
                      <a:pt x="761" y="1004"/>
                      <a:pt x="791" y="974"/>
                    </a:cubicBezTo>
                    <a:cubicBezTo>
                      <a:pt x="821" y="913"/>
                      <a:pt x="821" y="852"/>
                      <a:pt x="821" y="761"/>
                    </a:cubicBezTo>
                    <a:lnTo>
                      <a:pt x="821" y="426"/>
                    </a:lnTo>
                    <a:cubicBezTo>
                      <a:pt x="852" y="366"/>
                      <a:pt x="821" y="305"/>
                      <a:pt x="791" y="244"/>
                    </a:cubicBezTo>
                    <a:cubicBezTo>
                      <a:pt x="791" y="214"/>
                      <a:pt x="761" y="153"/>
                      <a:pt x="700" y="123"/>
                    </a:cubicBezTo>
                    <a:cubicBezTo>
                      <a:pt x="669" y="92"/>
                      <a:pt x="639" y="62"/>
                      <a:pt x="578" y="31"/>
                    </a:cubicBezTo>
                    <a:cubicBezTo>
                      <a:pt x="517" y="1"/>
                      <a:pt x="487" y="1"/>
                      <a:pt x="4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2" name="Google Shape;1082;p17"/>
              <p:cNvSpPr/>
              <p:nvPr/>
            </p:nvSpPr>
            <p:spPr>
              <a:xfrm>
                <a:off x="8248250" y="2554150"/>
                <a:ext cx="433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338" extrusionOk="0">
                    <a:moveTo>
                      <a:pt x="882" y="0"/>
                    </a:moveTo>
                    <a:cubicBezTo>
                      <a:pt x="0" y="0"/>
                      <a:pt x="0" y="1338"/>
                      <a:pt x="882" y="1338"/>
                    </a:cubicBezTo>
                    <a:cubicBezTo>
                      <a:pt x="1733" y="1338"/>
                      <a:pt x="173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3" name="Google Shape;1083;p17"/>
              <p:cNvSpPr/>
              <p:nvPr/>
            </p:nvSpPr>
            <p:spPr>
              <a:xfrm>
                <a:off x="8216325" y="2652175"/>
                <a:ext cx="1675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004" extrusionOk="0">
                    <a:moveTo>
                      <a:pt x="335" y="0"/>
                    </a:moveTo>
                    <a:cubicBezTo>
                      <a:pt x="305" y="31"/>
                      <a:pt x="274" y="31"/>
                      <a:pt x="244" y="31"/>
                    </a:cubicBezTo>
                    <a:cubicBezTo>
                      <a:pt x="183" y="31"/>
                      <a:pt x="153" y="61"/>
                      <a:pt x="92" y="122"/>
                    </a:cubicBezTo>
                    <a:cubicBezTo>
                      <a:pt x="62" y="183"/>
                      <a:pt x="1" y="244"/>
                      <a:pt x="1" y="335"/>
                    </a:cubicBezTo>
                    <a:cubicBezTo>
                      <a:pt x="1" y="456"/>
                      <a:pt x="31" y="578"/>
                      <a:pt x="31" y="700"/>
                    </a:cubicBezTo>
                    <a:cubicBezTo>
                      <a:pt x="31" y="760"/>
                      <a:pt x="31" y="791"/>
                      <a:pt x="62" y="821"/>
                    </a:cubicBezTo>
                    <a:cubicBezTo>
                      <a:pt x="62" y="851"/>
                      <a:pt x="92" y="912"/>
                      <a:pt x="122" y="912"/>
                    </a:cubicBezTo>
                    <a:cubicBezTo>
                      <a:pt x="153" y="943"/>
                      <a:pt x="183" y="973"/>
                      <a:pt x="213" y="1003"/>
                    </a:cubicBezTo>
                    <a:lnTo>
                      <a:pt x="335" y="1003"/>
                    </a:lnTo>
                    <a:cubicBezTo>
                      <a:pt x="426" y="1003"/>
                      <a:pt x="517" y="973"/>
                      <a:pt x="578" y="912"/>
                    </a:cubicBezTo>
                    <a:cubicBezTo>
                      <a:pt x="578" y="912"/>
                      <a:pt x="609" y="882"/>
                      <a:pt x="609" y="851"/>
                    </a:cubicBezTo>
                    <a:cubicBezTo>
                      <a:pt x="639" y="821"/>
                      <a:pt x="669" y="760"/>
                      <a:pt x="669" y="700"/>
                    </a:cubicBezTo>
                    <a:cubicBezTo>
                      <a:pt x="669" y="578"/>
                      <a:pt x="669" y="456"/>
                      <a:pt x="669" y="335"/>
                    </a:cubicBezTo>
                    <a:cubicBezTo>
                      <a:pt x="669" y="304"/>
                      <a:pt x="669" y="274"/>
                      <a:pt x="639" y="213"/>
                    </a:cubicBezTo>
                    <a:cubicBezTo>
                      <a:pt x="639" y="183"/>
                      <a:pt x="609" y="152"/>
                      <a:pt x="578" y="122"/>
                    </a:cubicBezTo>
                    <a:cubicBezTo>
                      <a:pt x="548" y="92"/>
                      <a:pt x="517" y="61"/>
                      <a:pt x="487" y="31"/>
                    </a:cubicBezTo>
                    <a:cubicBezTo>
                      <a:pt x="426" y="31"/>
                      <a:pt x="396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4" name="Google Shape;1084;p17"/>
              <p:cNvSpPr/>
              <p:nvPr/>
            </p:nvSpPr>
            <p:spPr>
              <a:xfrm>
                <a:off x="8227725" y="2709175"/>
                <a:ext cx="1217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487" h="821" extrusionOk="0">
                    <a:moveTo>
                      <a:pt x="244" y="0"/>
                    </a:moveTo>
                    <a:cubicBezTo>
                      <a:pt x="183" y="0"/>
                      <a:pt x="122" y="30"/>
                      <a:pt x="61" y="61"/>
                    </a:cubicBezTo>
                    <a:cubicBezTo>
                      <a:pt x="31" y="122"/>
                      <a:pt x="1" y="152"/>
                      <a:pt x="1" y="243"/>
                    </a:cubicBezTo>
                    <a:cubicBezTo>
                      <a:pt x="1" y="365"/>
                      <a:pt x="31" y="456"/>
                      <a:pt x="31" y="578"/>
                    </a:cubicBezTo>
                    <a:cubicBezTo>
                      <a:pt x="31" y="638"/>
                      <a:pt x="31" y="699"/>
                      <a:pt x="92" y="730"/>
                    </a:cubicBezTo>
                    <a:cubicBezTo>
                      <a:pt x="122" y="790"/>
                      <a:pt x="183" y="821"/>
                      <a:pt x="244" y="821"/>
                    </a:cubicBezTo>
                    <a:cubicBezTo>
                      <a:pt x="305" y="790"/>
                      <a:pt x="365" y="790"/>
                      <a:pt x="396" y="730"/>
                    </a:cubicBezTo>
                    <a:cubicBezTo>
                      <a:pt x="426" y="699"/>
                      <a:pt x="457" y="638"/>
                      <a:pt x="457" y="578"/>
                    </a:cubicBezTo>
                    <a:cubicBezTo>
                      <a:pt x="457" y="456"/>
                      <a:pt x="457" y="365"/>
                      <a:pt x="487" y="243"/>
                    </a:cubicBezTo>
                    <a:cubicBezTo>
                      <a:pt x="487" y="182"/>
                      <a:pt x="457" y="91"/>
                      <a:pt x="396" y="61"/>
                    </a:cubicBezTo>
                    <a:cubicBezTo>
                      <a:pt x="365" y="30"/>
                      <a:pt x="305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5" name="Google Shape;1085;p17"/>
              <p:cNvSpPr/>
              <p:nvPr/>
            </p:nvSpPr>
            <p:spPr>
              <a:xfrm>
                <a:off x="8177575" y="2778325"/>
                <a:ext cx="22825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00" extrusionOk="0">
                    <a:moveTo>
                      <a:pt x="456" y="0"/>
                    </a:moveTo>
                    <a:cubicBezTo>
                      <a:pt x="1" y="0"/>
                      <a:pt x="1" y="699"/>
                      <a:pt x="456" y="699"/>
                    </a:cubicBezTo>
                    <a:cubicBezTo>
                      <a:pt x="912" y="699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6" name="Google Shape;1086;p17"/>
              <p:cNvSpPr/>
              <p:nvPr/>
            </p:nvSpPr>
            <p:spPr>
              <a:xfrm>
                <a:off x="8124375" y="2857525"/>
                <a:ext cx="12200" cy="118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72" extrusionOk="0">
                    <a:moveTo>
                      <a:pt x="415" y="1"/>
                    </a:moveTo>
                    <a:cubicBezTo>
                      <a:pt x="404" y="1"/>
                      <a:pt x="396" y="8"/>
                      <a:pt x="396" y="24"/>
                    </a:cubicBezTo>
                    <a:cubicBezTo>
                      <a:pt x="274" y="145"/>
                      <a:pt x="153" y="267"/>
                      <a:pt x="31" y="388"/>
                    </a:cubicBezTo>
                    <a:cubicBezTo>
                      <a:pt x="1" y="388"/>
                      <a:pt x="1" y="449"/>
                      <a:pt x="31" y="449"/>
                    </a:cubicBezTo>
                    <a:cubicBezTo>
                      <a:pt x="31" y="464"/>
                      <a:pt x="46" y="472"/>
                      <a:pt x="62" y="472"/>
                    </a:cubicBezTo>
                    <a:cubicBezTo>
                      <a:pt x="77" y="472"/>
                      <a:pt x="92" y="464"/>
                      <a:pt x="92" y="449"/>
                    </a:cubicBezTo>
                    <a:cubicBezTo>
                      <a:pt x="214" y="328"/>
                      <a:pt x="335" y="206"/>
                      <a:pt x="457" y="84"/>
                    </a:cubicBezTo>
                    <a:cubicBezTo>
                      <a:pt x="487" y="84"/>
                      <a:pt x="487" y="54"/>
                      <a:pt x="457" y="24"/>
                    </a:cubicBezTo>
                    <a:cubicBezTo>
                      <a:pt x="442" y="8"/>
                      <a:pt x="426" y="1"/>
                      <a:pt x="4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7" name="Google Shape;1087;p17"/>
              <p:cNvSpPr/>
              <p:nvPr/>
            </p:nvSpPr>
            <p:spPr>
              <a:xfrm>
                <a:off x="8090200" y="2896850"/>
                <a:ext cx="17500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8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8" name="Google Shape;1088;p17"/>
              <p:cNvSpPr/>
              <p:nvPr/>
            </p:nvSpPr>
            <p:spPr>
              <a:xfrm>
                <a:off x="8031675" y="3001725"/>
                <a:ext cx="144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8" extrusionOk="0">
                    <a:moveTo>
                      <a:pt x="487" y="0"/>
                    </a:moveTo>
                    <a:cubicBezTo>
                      <a:pt x="436" y="76"/>
                      <a:pt x="364" y="131"/>
                      <a:pt x="289" y="183"/>
                    </a:cubicBezTo>
                    <a:lnTo>
                      <a:pt x="289" y="183"/>
                    </a:lnTo>
                    <a:cubicBezTo>
                      <a:pt x="238" y="183"/>
                      <a:pt x="211" y="185"/>
                      <a:pt x="183" y="213"/>
                    </a:cubicBezTo>
                    <a:cubicBezTo>
                      <a:pt x="153" y="213"/>
                      <a:pt x="122" y="244"/>
                      <a:pt x="92" y="274"/>
                    </a:cubicBezTo>
                    <a:cubicBezTo>
                      <a:pt x="31" y="304"/>
                      <a:pt x="1" y="335"/>
                      <a:pt x="1" y="396"/>
                    </a:cubicBezTo>
                    <a:cubicBezTo>
                      <a:pt x="1" y="456"/>
                      <a:pt x="31" y="487"/>
                      <a:pt x="61" y="517"/>
                    </a:cubicBezTo>
                    <a:cubicBezTo>
                      <a:pt x="92" y="547"/>
                      <a:pt x="122" y="578"/>
                      <a:pt x="153" y="578"/>
                    </a:cubicBezTo>
                    <a:cubicBezTo>
                      <a:pt x="213" y="578"/>
                      <a:pt x="274" y="547"/>
                      <a:pt x="305" y="487"/>
                    </a:cubicBezTo>
                    <a:cubicBezTo>
                      <a:pt x="335" y="456"/>
                      <a:pt x="335" y="426"/>
                      <a:pt x="365" y="396"/>
                    </a:cubicBezTo>
                    <a:cubicBezTo>
                      <a:pt x="393" y="368"/>
                      <a:pt x="395" y="341"/>
                      <a:pt x="396" y="292"/>
                    </a:cubicBezTo>
                    <a:lnTo>
                      <a:pt x="396" y="292"/>
                    </a:lnTo>
                    <a:cubicBezTo>
                      <a:pt x="447" y="223"/>
                      <a:pt x="502" y="168"/>
                      <a:pt x="578" y="92"/>
                    </a:cubicBezTo>
                    <a:cubicBezTo>
                      <a:pt x="578" y="61"/>
                      <a:pt x="578" y="31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9" name="Google Shape;1089;p17"/>
              <p:cNvSpPr/>
              <p:nvPr/>
            </p:nvSpPr>
            <p:spPr>
              <a:xfrm>
                <a:off x="7974675" y="3086825"/>
                <a:ext cx="1447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87" extrusionOk="0">
                    <a:moveTo>
                      <a:pt x="305" y="1"/>
                    </a:moveTo>
                    <a:cubicBezTo>
                      <a:pt x="1" y="1"/>
                      <a:pt x="1" y="487"/>
                      <a:pt x="305" y="487"/>
                    </a:cubicBezTo>
                    <a:cubicBezTo>
                      <a:pt x="578" y="48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90" name="Google Shape;1090;p17"/>
              <p:cNvSpPr/>
              <p:nvPr/>
            </p:nvSpPr>
            <p:spPr>
              <a:xfrm>
                <a:off x="7906300" y="3143250"/>
                <a:ext cx="14450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90" extrusionOk="0">
                    <a:moveTo>
                      <a:pt x="148" y="1"/>
                    </a:moveTo>
                    <a:cubicBezTo>
                      <a:pt x="122" y="1"/>
                      <a:pt x="91" y="8"/>
                      <a:pt x="61" y="23"/>
                    </a:cubicBezTo>
                    <a:cubicBezTo>
                      <a:pt x="31" y="23"/>
                      <a:pt x="0" y="84"/>
                      <a:pt x="0" y="145"/>
                    </a:cubicBezTo>
                    <a:cubicBezTo>
                      <a:pt x="0" y="206"/>
                      <a:pt x="31" y="236"/>
                      <a:pt x="61" y="267"/>
                    </a:cubicBezTo>
                    <a:cubicBezTo>
                      <a:pt x="91" y="282"/>
                      <a:pt x="122" y="289"/>
                      <a:pt x="148" y="289"/>
                    </a:cubicBezTo>
                    <a:cubicBezTo>
                      <a:pt x="175" y="289"/>
                      <a:pt x="198" y="282"/>
                      <a:pt x="213" y="267"/>
                    </a:cubicBezTo>
                    <a:cubicBezTo>
                      <a:pt x="243" y="267"/>
                      <a:pt x="243" y="267"/>
                      <a:pt x="274" y="236"/>
                    </a:cubicBezTo>
                    <a:cubicBezTo>
                      <a:pt x="335" y="236"/>
                      <a:pt x="426" y="236"/>
                      <a:pt x="517" y="206"/>
                    </a:cubicBezTo>
                    <a:cubicBezTo>
                      <a:pt x="547" y="206"/>
                      <a:pt x="578" y="175"/>
                      <a:pt x="578" y="145"/>
                    </a:cubicBezTo>
                    <a:cubicBezTo>
                      <a:pt x="578" y="115"/>
                      <a:pt x="547" y="84"/>
                      <a:pt x="517" y="54"/>
                    </a:cubicBezTo>
                    <a:lnTo>
                      <a:pt x="274" y="54"/>
                    </a:lnTo>
                    <a:cubicBezTo>
                      <a:pt x="274" y="54"/>
                      <a:pt x="274" y="23"/>
                      <a:pt x="274" y="23"/>
                    </a:cubicBezTo>
                    <a:lnTo>
                      <a:pt x="213" y="23"/>
                    </a:lnTo>
                    <a:cubicBezTo>
                      <a:pt x="198" y="8"/>
                      <a:pt x="175" y="1"/>
                      <a:pt x="1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91" name="Google Shape;1091;p17"/>
            <p:cNvSpPr/>
            <p:nvPr/>
          </p:nvSpPr>
          <p:spPr>
            <a:xfrm rot="1415714">
              <a:off x="187147" y="3462287"/>
              <a:ext cx="514652" cy="609262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2" name="Google Shape;1092;p17"/>
            <p:cNvSpPr/>
            <p:nvPr/>
          </p:nvSpPr>
          <p:spPr>
            <a:xfrm rot="1415714">
              <a:off x="251371" y="3045179"/>
              <a:ext cx="211349" cy="361477"/>
            </a:xfrm>
            <a:custGeom>
              <a:avLst/>
              <a:gdLst/>
              <a:ahLst/>
              <a:cxnLst/>
              <a:rect l="l" t="t" r="r" b="b"/>
              <a:pathLst>
                <a:path w="2372" h="4057" extrusionOk="0">
                  <a:moveTo>
                    <a:pt x="1338" y="0"/>
                  </a:moveTo>
                  <a:cubicBezTo>
                    <a:pt x="0" y="0"/>
                    <a:pt x="213" y="2402"/>
                    <a:pt x="335" y="3253"/>
                  </a:cubicBezTo>
                  <a:cubicBezTo>
                    <a:pt x="395" y="3587"/>
                    <a:pt x="517" y="3982"/>
                    <a:pt x="851" y="4043"/>
                  </a:cubicBezTo>
                  <a:cubicBezTo>
                    <a:pt x="889" y="4052"/>
                    <a:pt x="926" y="4056"/>
                    <a:pt x="963" y="4056"/>
                  </a:cubicBezTo>
                  <a:cubicBezTo>
                    <a:pt x="1167" y="4056"/>
                    <a:pt x="1361" y="3924"/>
                    <a:pt x="1490" y="3769"/>
                  </a:cubicBezTo>
                  <a:cubicBezTo>
                    <a:pt x="2158" y="3131"/>
                    <a:pt x="2371" y="2158"/>
                    <a:pt x="2219" y="1307"/>
                  </a:cubicBezTo>
                  <a:cubicBezTo>
                    <a:pt x="2128" y="882"/>
                    <a:pt x="1946" y="61"/>
                    <a:pt x="1429" y="31"/>
                  </a:cubicBezTo>
                  <a:cubicBezTo>
                    <a:pt x="1399" y="0"/>
                    <a:pt x="1368" y="0"/>
                    <a:pt x="1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2" name="Google Shape;1922;p26"/>
          <p:cNvGrpSpPr/>
          <p:nvPr/>
        </p:nvGrpSpPr>
        <p:grpSpPr>
          <a:xfrm flipH="1">
            <a:off x="-3796802" y="-1375325"/>
            <a:ext cx="14652580" cy="7705592"/>
            <a:chOff x="-1720352" y="-1375325"/>
            <a:chExt cx="14652580" cy="7705592"/>
          </a:xfrm>
        </p:grpSpPr>
        <p:sp>
          <p:nvSpPr>
            <p:cNvPr id="1923" name="Google Shape;1923;p26"/>
            <p:cNvSpPr/>
            <p:nvPr/>
          </p:nvSpPr>
          <p:spPr>
            <a:xfrm rot="1415704">
              <a:off x="-1106496" y="-1085386"/>
              <a:ext cx="1924635" cy="2278444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924" name="Google Shape;1924;p26"/>
            <p:cNvGrpSpPr/>
            <p:nvPr/>
          </p:nvGrpSpPr>
          <p:grpSpPr>
            <a:xfrm rot="-2399347">
              <a:off x="7715592" y="4255251"/>
              <a:ext cx="2192373" cy="1455764"/>
              <a:chOff x="7516583" y="3503997"/>
              <a:chExt cx="2871812" cy="1906921"/>
            </a:xfrm>
          </p:grpSpPr>
          <p:sp>
            <p:nvSpPr>
              <p:cNvPr id="1925" name="Google Shape;1925;p26"/>
              <p:cNvSpPr/>
              <p:nvPr/>
            </p:nvSpPr>
            <p:spPr>
              <a:xfrm rot="1005955" flipH="1">
                <a:off x="7792284" y="3859077"/>
                <a:ext cx="2557186" cy="646709"/>
              </a:xfrm>
              <a:custGeom>
                <a:avLst/>
                <a:gdLst/>
                <a:ahLst/>
                <a:cxnLst/>
                <a:rect l="l" t="t" r="r" b="b"/>
                <a:pathLst>
                  <a:path w="37430" h="9466" extrusionOk="0">
                    <a:moveTo>
                      <a:pt x="32057" y="477"/>
                    </a:moveTo>
                    <a:cubicBezTo>
                      <a:pt x="28820" y="935"/>
                      <a:pt x="25613" y="1651"/>
                      <a:pt x="22446" y="2432"/>
                    </a:cubicBezTo>
                    <a:cubicBezTo>
                      <a:pt x="20045" y="3040"/>
                      <a:pt x="17613" y="3648"/>
                      <a:pt x="15212" y="4317"/>
                    </a:cubicBezTo>
                    <a:cubicBezTo>
                      <a:pt x="12780" y="4985"/>
                      <a:pt x="10349" y="5685"/>
                      <a:pt x="7947" y="6384"/>
                    </a:cubicBezTo>
                    <a:cubicBezTo>
                      <a:pt x="5855" y="7026"/>
                      <a:pt x="3800" y="7723"/>
                      <a:pt x="1782" y="8520"/>
                    </a:cubicBezTo>
                    <a:lnTo>
                      <a:pt x="1782" y="8520"/>
                    </a:lnTo>
                    <a:cubicBezTo>
                      <a:pt x="4504" y="6916"/>
                      <a:pt x="7383" y="5533"/>
                      <a:pt x="10349" y="4408"/>
                    </a:cubicBezTo>
                    <a:cubicBezTo>
                      <a:pt x="13905" y="3040"/>
                      <a:pt x="17583" y="2037"/>
                      <a:pt x="21352" y="1429"/>
                    </a:cubicBezTo>
                    <a:cubicBezTo>
                      <a:pt x="23632" y="1064"/>
                      <a:pt x="25911" y="821"/>
                      <a:pt x="28221" y="760"/>
                    </a:cubicBezTo>
                    <a:cubicBezTo>
                      <a:pt x="28373" y="760"/>
                      <a:pt x="28373" y="517"/>
                      <a:pt x="28221" y="517"/>
                    </a:cubicBezTo>
                    <a:cubicBezTo>
                      <a:pt x="24209" y="639"/>
                      <a:pt x="20227" y="1277"/>
                      <a:pt x="16337" y="2280"/>
                    </a:cubicBezTo>
                    <a:cubicBezTo>
                      <a:pt x="12689" y="3223"/>
                      <a:pt x="9103" y="4499"/>
                      <a:pt x="5698" y="6141"/>
                    </a:cubicBezTo>
                    <a:cubicBezTo>
                      <a:pt x="4601" y="6663"/>
                      <a:pt x="3523" y="7226"/>
                      <a:pt x="2460" y="7822"/>
                    </a:cubicBezTo>
                    <a:lnTo>
                      <a:pt x="2460" y="7822"/>
                    </a:lnTo>
                    <a:cubicBezTo>
                      <a:pt x="3831" y="6643"/>
                      <a:pt x="5203" y="5468"/>
                      <a:pt x="6701" y="4438"/>
                    </a:cubicBezTo>
                    <a:cubicBezTo>
                      <a:pt x="8616" y="3101"/>
                      <a:pt x="10714" y="2007"/>
                      <a:pt x="12993" y="1399"/>
                    </a:cubicBezTo>
                    <a:cubicBezTo>
                      <a:pt x="15394" y="760"/>
                      <a:pt x="17887" y="578"/>
                      <a:pt x="20379" y="517"/>
                    </a:cubicBezTo>
                    <a:cubicBezTo>
                      <a:pt x="22963" y="487"/>
                      <a:pt x="25547" y="487"/>
                      <a:pt x="28130" y="487"/>
                    </a:cubicBezTo>
                    <a:cubicBezTo>
                      <a:pt x="29444" y="487"/>
                      <a:pt x="30752" y="481"/>
                      <a:pt x="32057" y="477"/>
                    </a:cubicBezTo>
                    <a:close/>
                    <a:moveTo>
                      <a:pt x="37097" y="1"/>
                    </a:moveTo>
                    <a:cubicBezTo>
                      <a:pt x="36781" y="14"/>
                      <a:pt x="36466" y="31"/>
                      <a:pt x="36151" y="51"/>
                    </a:cubicBezTo>
                    <a:lnTo>
                      <a:pt x="36151" y="51"/>
                    </a:lnTo>
                    <a:cubicBezTo>
                      <a:pt x="31144" y="150"/>
                      <a:pt x="26111" y="129"/>
                      <a:pt x="21078" y="244"/>
                    </a:cubicBezTo>
                    <a:cubicBezTo>
                      <a:pt x="18616" y="305"/>
                      <a:pt x="16124" y="457"/>
                      <a:pt x="13692" y="1004"/>
                    </a:cubicBezTo>
                    <a:cubicBezTo>
                      <a:pt x="11352" y="1551"/>
                      <a:pt x="9194" y="2523"/>
                      <a:pt x="7188" y="3830"/>
                    </a:cubicBezTo>
                    <a:cubicBezTo>
                      <a:pt x="5203" y="5144"/>
                      <a:pt x="3346" y="6716"/>
                      <a:pt x="1571" y="8331"/>
                    </a:cubicBezTo>
                    <a:lnTo>
                      <a:pt x="1571" y="8331"/>
                    </a:lnTo>
                    <a:cubicBezTo>
                      <a:pt x="1080" y="8617"/>
                      <a:pt x="592" y="8911"/>
                      <a:pt x="105" y="9210"/>
                    </a:cubicBezTo>
                    <a:cubicBezTo>
                      <a:pt x="0" y="9315"/>
                      <a:pt x="77" y="9466"/>
                      <a:pt x="197" y="9466"/>
                    </a:cubicBezTo>
                    <a:cubicBezTo>
                      <a:pt x="216" y="9466"/>
                      <a:pt x="237" y="9462"/>
                      <a:pt x="257" y="9454"/>
                    </a:cubicBezTo>
                    <a:cubicBezTo>
                      <a:pt x="2537" y="8481"/>
                      <a:pt x="4878" y="7660"/>
                      <a:pt x="7279" y="6961"/>
                    </a:cubicBezTo>
                    <a:cubicBezTo>
                      <a:pt x="9680" y="6292"/>
                      <a:pt x="12081" y="5745"/>
                      <a:pt x="14483" y="5137"/>
                    </a:cubicBezTo>
                    <a:cubicBezTo>
                      <a:pt x="19285" y="3952"/>
                      <a:pt x="24027" y="2523"/>
                      <a:pt x="28890" y="1581"/>
                    </a:cubicBezTo>
                    <a:cubicBezTo>
                      <a:pt x="31626" y="1064"/>
                      <a:pt x="34361" y="700"/>
                      <a:pt x="37097" y="487"/>
                    </a:cubicBezTo>
                    <a:cubicBezTo>
                      <a:pt x="37391" y="458"/>
                      <a:pt x="37429" y="30"/>
                      <a:pt x="37128" y="30"/>
                    </a:cubicBezTo>
                    <a:cubicBezTo>
                      <a:pt x="37118" y="30"/>
                      <a:pt x="37108" y="30"/>
                      <a:pt x="37097" y="31"/>
                    </a:cubicBezTo>
                    <a:lnTo>
                      <a:pt x="3709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6" name="Google Shape;1926;p26"/>
              <p:cNvSpPr/>
              <p:nvPr/>
            </p:nvSpPr>
            <p:spPr>
              <a:xfrm rot="1005955" flipH="1">
                <a:off x="7531465" y="4152605"/>
                <a:ext cx="2828823" cy="520045"/>
              </a:xfrm>
              <a:custGeom>
                <a:avLst/>
                <a:gdLst/>
                <a:ahLst/>
                <a:cxnLst/>
                <a:rect l="l" t="t" r="r" b="b"/>
                <a:pathLst>
                  <a:path w="41406" h="7612" extrusionOk="0">
                    <a:moveTo>
                      <a:pt x="34341" y="1838"/>
                    </a:moveTo>
                    <a:cubicBezTo>
                      <a:pt x="34428" y="1838"/>
                      <a:pt x="34516" y="1838"/>
                      <a:pt x="34603" y="1838"/>
                    </a:cubicBezTo>
                    <a:lnTo>
                      <a:pt x="34603" y="1838"/>
                    </a:lnTo>
                    <a:cubicBezTo>
                      <a:pt x="31479" y="2655"/>
                      <a:pt x="28384" y="3641"/>
                      <a:pt x="25235" y="4347"/>
                    </a:cubicBezTo>
                    <a:cubicBezTo>
                      <a:pt x="22590" y="4955"/>
                      <a:pt x="19885" y="5289"/>
                      <a:pt x="17180" y="5381"/>
                    </a:cubicBezTo>
                    <a:cubicBezTo>
                      <a:pt x="14475" y="5502"/>
                      <a:pt x="11800" y="5472"/>
                      <a:pt x="9095" y="5624"/>
                    </a:cubicBezTo>
                    <a:cubicBezTo>
                      <a:pt x="7856" y="5687"/>
                      <a:pt x="6607" y="5787"/>
                      <a:pt x="5368" y="5954"/>
                    </a:cubicBezTo>
                    <a:lnTo>
                      <a:pt x="5368" y="5954"/>
                    </a:lnTo>
                    <a:cubicBezTo>
                      <a:pt x="8463" y="5026"/>
                      <a:pt x="11611" y="4260"/>
                      <a:pt x="14809" y="3648"/>
                    </a:cubicBezTo>
                    <a:cubicBezTo>
                      <a:pt x="19703" y="2706"/>
                      <a:pt x="24657" y="2128"/>
                      <a:pt x="29612" y="1946"/>
                    </a:cubicBezTo>
                    <a:cubicBezTo>
                      <a:pt x="31182" y="1878"/>
                      <a:pt x="32762" y="1838"/>
                      <a:pt x="34341" y="1838"/>
                    </a:cubicBezTo>
                    <a:close/>
                    <a:moveTo>
                      <a:pt x="31843" y="1"/>
                    </a:moveTo>
                    <a:cubicBezTo>
                      <a:pt x="29486" y="1"/>
                      <a:pt x="27129" y="110"/>
                      <a:pt x="24779" y="335"/>
                    </a:cubicBezTo>
                    <a:cubicBezTo>
                      <a:pt x="19399" y="852"/>
                      <a:pt x="14049" y="1915"/>
                      <a:pt x="8912" y="3557"/>
                    </a:cubicBezTo>
                    <a:cubicBezTo>
                      <a:pt x="6055" y="4499"/>
                      <a:pt x="3228" y="5563"/>
                      <a:pt x="493" y="6809"/>
                    </a:cubicBezTo>
                    <a:cubicBezTo>
                      <a:pt x="388" y="6861"/>
                      <a:pt x="441" y="7004"/>
                      <a:pt x="535" y="7004"/>
                    </a:cubicBezTo>
                    <a:cubicBezTo>
                      <a:pt x="551" y="7004"/>
                      <a:pt x="567" y="7000"/>
                      <a:pt x="584" y="6992"/>
                    </a:cubicBezTo>
                    <a:cubicBezTo>
                      <a:pt x="5538" y="4803"/>
                      <a:pt x="10706" y="3192"/>
                      <a:pt x="15995" y="2067"/>
                    </a:cubicBezTo>
                    <a:cubicBezTo>
                      <a:pt x="21107" y="1004"/>
                      <a:pt x="26334" y="486"/>
                      <a:pt x="31565" y="486"/>
                    </a:cubicBezTo>
                    <a:cubicBezTo>
                      <a:pt x="31714" y="486"/>
                      <a:pt x="31864" y="486"/>
                      <a:pt x="32013" y="487"/>
                    </a:cubicBezTo>
                    <a:cubicBezTo>
                      <a:pt x="34367" y="487"/>
                      <a:pt x="36739" y="598"/>
                      <a:pt x="39087" y="836"/>
                    </a:cubicBezTo>
                    <a:lnTo>
                      <a:pt x="39087" y="836"/>
                    </a:lnTo>
                    <a:cubicBezTo>
                      <a:pt x="37823" y="1057"/>
                      <a:pt x="36570" y="1339"/>
                      <a:pt x="35323" y="1654"/>
                    </a:cubicBezTo>
                    <a:lnTo>
                      <a:pt x="35323" y="1654"/>
                    </a:lnTo>
                    <a:cubicBezTo>
                      <a:pt x="34763" y="1645"/>
                      <a:pt x="34203" y="1640"/>
                      <a:pt x="33644" y="1640"/>
                    </a:cubicBezTo>
                    <a:cubicBezTo>
                      <a:pt x="30093" y="1640"/>
                      <a:pt x="26547" y="1823"/>
                      <a:pt x="23016" y="2189"/>
                    </a:cubicBezTo>
                    <a:cubicBezTo>
                      <a:pt x="18061" y="2736"/>
                      <a:pt x="13168" y="3587"/>
                      <a:pt x="8365" y="4803"/>
                    </a:cubicBezTo>
                    <a:cubicBezTo>
                      <a:pt x="6016" y="5403"/>
                      <a:pt x="3688" y="6049"/>
                      <a:pt x="1384" y="6777"/>
                    </a:cubicBezTo>
                    <a:lnTo>
                      <a:pt x="1384" y="6777"/>
                    </a:lnTo>
                    <a:cubicBezTo>
                      <a:pt x="1002" y="6889"/>
                      <a:pt x="624" y="7011"/>
                      <a:pt x="250" y="7143"/>
                    </a:cubicBezTo>
                    <a:cubicBezTo>
                      <a:pt x="1" y="7226"/>
                      <a:pt x="79" y="7611"/>
                      <a:pt x="324" y="7611"/>
                    </a:cubicBezTo>
                    <a:cubicBezTo>
                      <a:pt x="348" y="7611"/>
                      <a:pt x="374" y="7608"/>
                      <a:pt x="402" y="7599"/>
                    </a:cubicBezTo>
                    <a:cubicBezTo>
                      <a:pt x="2924" y="6779"/>
                      <a:pt x="5569" y="6384"/>
                      <a:pt x="8244" y="6232"/>
                    </a:cubicBezTo>
                    <a:cubicBezTo>
                      <a:pt x="10918" y="6080"/>
                      <a:pt x="13593" y="6080"/>
                      <a:pt x="16298" y="5988"/>
                    </a:cubicBezTo>
                    <a:cubicBezTo>
                      <a:pt x="18973" y="5928"/>
                      <a:pt x="21648" y="5684"/>
                      <a:pt x="24293" y="5137"/>
                    </a:cubicBezTo>
                    <a:cubicBezTo>
                      <a:pt x="26937" y="4590"/>
                      <a:pt x="29521" y="3800"/>
                      <a:pt x="32104" y="3070"/>
                    </a:cubicBezTo>
                    <a:cubicBezTo>
                      <a:pt x="33633" y="2645"/>
                      <a:pt x="35163" y="2227"/>
                      <a:pt x="36704" y="1869"/>
                    </a:cubicBezTo>
                    <a:lnTo>
                      <a:pt x="36704" y="1869"/>
                    </a:lnTo>
                    <a:cubicBezTo>
                      <a:pt x="37147" y="1881"/>
                      <a:pt x="37590" y="1896"/>
                      <a:pt x="38031" y="1915"/>
                    </a:cubicBezTo>
                    <a:cubicBezTo>
                      <a:pt x="38183" y="1915"/>
                      <a:pt x="38183" y="1733"/>
                      <a:pt x="38031" y="1733"/>
                    </a:cubicBezTo>
                    <a:cubicBezTo>
                      <a:pt x="37825" y="1724"/>
                      <a:pt x="37619" y="1716"/>
                      <a:pt x="37414" y="1709"/>
                    </a:cubicBezTo>
                    <a:lnTo>
                      <a:pt x="37414" y="1709"/>
                    </a:lnTo>
                    <a:cubicBezTo>
                      <a:pt x="38612" y="1446"/>
                      <a:pt x="39819" y="1223"/>
                      <a:pt x="41041" y="1064"/>
                    </a:cubicBezTo>
                    <a:cubicBezTo>
                      <a:pt x="41375" y="1034"/>
                      <a:pt x="41405" y="578"/>
                      <a:pt x="41041" y="548"/>
                    </a:cubicBezTo>
                    <a:cubicBezTo>
                      <a:pt x="37981" y="187"/>
                      <a:pt x="34911" y="1"/>
                      <a:pt x="318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7" name="Google Shape;1927;p26"/>
              <p:cNvSpPr/>
              <p:nvPr/>
            </p:nvSpPr>
            <p:spPr>
              <a:xfrm rot="1005955" flipH="1">
                <a:off x="7535022" y="4673167"/>
                <a:ext cx="2825749" cy="337360"/>
              </a:xfrm>
              <a:custGeom>
                <a:avLst/>
                <a:gdLst/>
                <a:ahLst/>
                <a:cxnLst/>
                <a:rect l="l" t="t" r="r" b="b"/>
                <a:pathLst>
                  <a:path w="41361" h="4938" extrusionOk="0">
                    <a:moveTo>
                      <a:pt x="16736" y="2125"/>
                    </a:moveTo>
                    <a:cubicBezTo>
                      <a:pt x="21102" y="2125"/>
                      <a:pt x="25482" y="2453"/>
                      <a:pt x="29788" y="3021"/>
                    </a:cubicBezTo>
                    <a:cubicBezTo>
                      <a:pt x="32034" y="3317"/>
                      <a:pt x="34279" y="3694"/>
                      <a:pt x="36508" y="4134"/>
                    </a:cubicBezTo>
                    <a:lnTo>
                      <a:pt x="36508" y="4134"/>
                    </a:lnTo>
                    <a:cubicBezTo>
                      <a:pt x="32725" y="3990"/>
                      <a:pt x="28924" y="3946"/>
                      <a:pt x="25138" y="3903"/>
                    </a:cubicBezTo>
                    <a:cubicBezTo>
                      <a:pt x="19849" y="3842"/>
                      <a:pt x="14560" y="3781"/>
                      <a:pt x="9271" y="3538"/>
                    </a:cubicBezTo>
                    <a:cubicBezTo>
                      <a:pt x="7014" y="3445"/>
                      <a:pt x="4738" y="3281"/>
                      <a:pt x="2472" y="3100"/>
                    </a:cubicBezTo>
                    <a:lnTo>
                      <a:pt x="2472" y="3100"/>
                    </a:lnTo>
                    <a:cubicBezTo>
                      <a:pt x="6655" y="2493"/>
                      <a:pt x="10896" y="2192"/>
                      <a:pt x="15138" y="2140"/>
                    </a:cubicBezTo>
                    <a:cubicBezTo>
                      <a:pt x="15670" y="2130"/>
                      <a:pt x="16203" y="2125"/>
                      <a:pt x="16736" y="2125"/>
                    </a:cubicBezTo>
                    <a:close/>
                    <a:moveTo>
                      <a:pt x="18296" y="1"/>
                    </a:moveTo>
                    <a:cubicBezTo>
                      <a:pt x="15409" y="1"/>
                      <a:pt x="12524" y="207"/>
                      <a:pt x="9666" y="620"/>
                    </a:cubicBezTo>
                    <a:cubicBezTo>
                      <a:pt x="6688" y="1015"/>
                      <a:pt x="3739" y="1684"/>
                      <a:pt x="882" y="2565"/>
                    </a:cubicBezTo>
                    <a:cubicBezTo>
                      <a:pt x="718" y="2593"/>
                      <a:pt x="776" y="2817"/>
                      <a:pt x="900" y="2817"/>
                    </a:cubicBezTo>
                    <a:cubicBezTo>
                      <a:pt x="913" y="2817"/>
                      <a:pt x="928" y="2815"/>
                      <a:pt x="943" y="2809"/>
                    </a:cubicBezTo>
                    <a:cubicBezTo>
                      <a:pt x="6080" y="1410"/>
                      <a:pt x="11338" y="620"/>
                      <a:pt x="16657" y="529"/>
                    </a:cubicBezTo>
                    <a:cubicBezTo>
                      <a:pt x="17021" y="523"/>
                      <a:pt x="17384" y="520"/>
                      <a:pt x="17747" y="520"/>
                    </a:cubicBezTo>
                    <a:cubicBezTo>
                      <a:pt x="22699" y="520"/>
                      <a:pt x="27618" y="1098"/>
                      <a:pt x="32433" y="2231"/>
                    </a:cubicBezTo>
                    <a:cubicBezTo>
                      <a:pt x="34708" y="2782"/>
                      <a:pt x="36964" y="3446"/>
                      <a:pt x="39172" y="4253"/>
                    </a:cubicBezTo>
                    <a:lnTo>
                      <a:pt x="39172" y="4253"/>
                    </a:lnTo>
                    <a:cubicBezTo>
                      <a:pt x="38749" y="4231"/>
                      <a:pt x="38326" y="4211"/>
                      <a:pt x="37902" y="4192"/>
                    </a:cubicBezTo>
                    <a:lnTo>
                      <a:pt x="37902" y="4192"/>
                    </a:lnTo>
                    <a:cubicBezTo>
                      <a:pt x="33138" y="3182"/>
                      <a:pt x="28287" y="2469"/>
                      <a:pt x="23436" y="2140"/>
                    </a:cubicBezTo>
                    <a:cubicBezTo>
                      <a:pt x="20813" y="1946"/>
                      <a:pt x="18174" y="1846"/>
                      <a:pt x="15535" y="1846"/>
                    </a:cubicBezTo>
                    <a:cubicBezTo>
                      <a:pt x="13219" y="1846"/>
                      <a:pt x="10904" y="1923"/>
                      <a:pt x="8603" y="2079"/>
                    </a:cubicBezTo>
                    <a:cubicBezTo>
                      <a:pt x="5837" y="2262"/>
                      <a:pt x="3071" y="2565"/>
                      <a:pt x="305" y="2930"/>
                    </a:cubicBezTo>
                    <a:cubicBezTo>
                      <a:pt x="1" y="2991"/>
                      <a:pt x="122" y="3386"/>
                      <a:pt x="365" y="3417"/>
                    </a:cubicBezTo>
                    <a:cubicBezTo>
                      <a:pt x="5624" y="4024"/>
                      <a:pt x="10943" y="4176"/>
                      <a:pt x="16202" y="4298"/>
                    </a:cubicBezTo>
                    <a:cubicBezTo>
                      <a:pt x="21521" y="4420"/>
                      <a:pt x="26810" y="4420"/>
                      <a:pt x="32099" y="4572"/>
                    </a:cubicBezTo>
                    <a:cubicBezTo>
                      <a:pt x="35053" y="4632"/>
                      <a:pt x="37978" y="4752"/>
                      <a:pt x="40933" y="4932"/>
                    </a:cubicBezTo>
                    <a:lnTo>
                      <a:pt x="40933" y="4932"/>
                    </a:lnTo>
                    <a:cubicBezTo>
                      <a:pt x="40936" y="4933"/>
                      <a:pt x="40940" y="4935"/>
                      <a:pt x="40944" y="4936"/>
                    </a:cubicBezTo>
                    <a:cubicBezTo>
                      <a:pt x="40944" y="4935"/>
                      <a:pt x="40944" y="4934"/>
                      <a:pt x="40944" y="4933"/>
                    </a:cubicBezTo>
                    <a:lnTo>
                      <a:pt x="40944" y="4933"/>
                    </a:lnTo>
                    <a:cubicBezTo>
                      <a:pt x="40964" y="4934"/>
                      <a:pt x="40984" y="4935"/>
                      <a:pt x="41004" y="4936"/>
                    </a:cubicBezTo>
                    <a:cubicBezTo>
                      <a:pt x="41015" y="4937"/>
                      <a:pt x="41024" y="4938"/>
                      <a:pt x="41034" y="4938"/>
                    </a:cubicBezTo>
                    <a:cubicBezTo>
                      <a:pt x="41340" y="4938"/>
                      <a:pt x="41361" y="4478"/>
                      <a:pt x="41096" y="4389"/>
                    </a:cubicBezTo>
                    <a:cubicBezTo>
                      <a:pt x="36111" y="2383"/>
                      <a:pt x="30883" y="1076"/>
                      <a:pt x="25563" y="438"/>
                    </a:cubicBezTo>
                    <a:cubicBezTo>
                      <a:pt x="23149" y="146"/>
                      <a:pt x="20722" y="1"/>
                      <a:pt x="182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928" name="Google Shape;1928;p26"/>
            <p:cNvSpPr/>
            <p:nvPr/>
          </p:nvSpPr>
          <p:spPr>
            <a:xfrm rot="3074442" flipH="1">
              <a:off x="7675289" y="294778"/>
              <a:ext cx="4596196" cy="3898822"/>
            </a:xfrm>
            <a:custGeom>
              <a:avLst/>
              <a:gdLst/>
              <a:ahLst/>
              <a:cxnLst/>
              <a:rect l="l" t="t" r="r" b="b"/>
              <a:pathLst>
                <a:path w="64075" h="54353" extrusionOk="0">
                  <a:moveTo>
                    <a:pt x="60093" y="1"/>
                  </a:moveTo>
                  <a:cubicBezTo>
                    <a:pt x="58573" y="3193"/>
                    <a:pt x="57023" y="6384"/>
                    <a:pt x="55503" y="9576"/>
                  </a:cubicBezTo>
                  <a:lnTo>
                    <a:pt x="54926" y="10761"/>
                  </a:lnTo>
                  <a:cubicBezTo>
                    <a:pt x="54196" y="12281"/>
                    <a:pt x="53436" y="13831"/>
                    <a:pt x="52251" y="15016"/>
                  </a:cubicBezTo>
                  <a:cubicBezTo>
                    <a:pt x="51217" y="16019"/>
                    <a:pt x="49941" y="16719"/>
                    <a:pt x="48846" y="17661"/>
                  </a:cubicBezTo>
                  <a:cubicBezTo>
                    <a:pt x="46779" y="19424"/>
                    <a:pt x="45503" y="21947"/>
                    <a:pt x="44317" y="24378"/>
                  </a:cubicBezTo>
                  <a:cubicBezTo>
                    <a:pt x="42494" y="28086"/>
                    <a:pt x="40700" y="31795"/>
                    <a:pt x="38877" y="35473"/>
                  </a:cubicBezTo>
                  <a:cubicBezTo>
                    <a:pt x="37326" y="38695"/>
                    <a:pt x="35685" y="41977"/>
                    <a:pt x="33193" y="44500"/>
                  </a:cubicBezTo>
                  <a:cubicBezTo>
                    <a:pt x="30919" y="46774"/>
                    <a:pt x="28013" y="48187"/>
                    <a:pt x="24844" y="48187"/>
                  </a:cubicBezTo>
                  <a:cubicBezTo>
                    <a:pt x="24539" y="48187"/>
                    <a:pt x="24231" y="48174"/>
                    <a:pt x="23922" y="48148"/>
                  </a:cubicBezTo>
                  <a:cubicBezTo>
                    <a:pt x="20183" y="47813"/>
                    <a:pt x="16779" y="45686"/>
                    <a:pt x="12949" y="45564"/>
                  </a:cubicBezTo>
                  <a:cubicBezTo>
                    <a:pt x="12861" y="45562"/>
                    <a:pt x="12772" y="45561"/>
                    <a:pt x="12683" y="45561"/>
                  </a:cubicBezTo>
                  <a:cubicBezTo>
                    <a:pt x="10117" y="45561"/>
                    <a:pt x="7550" y="46335"/>
                    <a:pt x="4984" y="46335"/>
                  </a:cubicBezTo>
                  <a:cubicBezTo>
                    <a:pt x="4812" y="46335"/>
                    <a:pt x="4640" y="46331"/>
                    <a:pt x="4469" y="46324"/>
                  </a:cubicBezTo>
                  <a:cubicBezTo>
                    <a:pt x="2949" y="46263"/>
                    <a:pt x="1459" y="45868"/>
                    <a:pt x="0" y="45442"/>
                  </a:cubicBezTo>
                  <a:lnTo>
                    <a:pt x="0" y="53132"/>
                  </a:lnTo>
                  <a:cubicBezTo>
                    <a:pt x="4499" y="53740"/>
                    <a:pt x="8998" y="54196"/>
                    <a:pt x="13557" y="54348"/>
                  </a:cubicBezTo>
                  <a:cubicBezTo>
                    <a:pt x="13633" y="54351"/>
                    <a:pt x="13710" y="54352"/>
                    <a:pt x="13787" y="54352"/>
                  </a:cubicBezTo>
                  <a:cubicBezTo>
                    <a:pt x="15491" y="54352"/>
                    <a:pt x="17375" y="53735"/>
                    <a:pt x="19119" y="53619"/>
                  </a:cubicBezTo>
                  <a:cubicBezTo>
                    <a:pt x="23071" y="53345"/>
                    <a:pt x="27174" y="53528"/>
                    <a:pt x="31004" y="52312"/>
                  </a:cubicBezTo>
                  <a:cubicBezTo>
                    <a:pt x="35867" y="50762"/>
                    <a:pt x="39728" y="47145"/>
                    <a:pt x="43406" y="43619"/>
                  </a:cubicBezTo>
                  <a:cubicBezTo>
                    <a:pt x="44074" y="42980"/>
                    <a:pt x="44743" y="42312"/>
                    <a:pt x="45229" y="41521"/>
                  </a:cubicBezTo>
                  <a:cubicBezTo>
                    <a:pt x="45776" y="40579"/>
                    <a:pt x="46020" y="39515"/>
                    <a:pt x="46232" y="38451"/>
                  </a:cubicBezTo>
                  <a:cubicBezTo>
                    <a:pt x="47023" y="34561"/>
                    <a:pt x="47631" y="30488"/>
                    <a:pt x="49758" y="27114"/>
                  </a:cubicBezTo>
                  <a:cubicBezTo>
                    <a:pt x="52372" y="23010"/>
                    <a:pt x="56962" y="20366"/>
                    <a:pt x="59211" y="16050"/>
                  </a:cubicBezTo>
                  <a:cubicBezTo>
                    <a:pt x="61825" y="11095"/>
                    <a:pt x="60883" y="4712"/>
                    <a:pt x="64014" y="92"/>
                  </a:cubicBezTo>
                  <a:cubicBezTo>
                    <a:pt x="64044" y="62"/>
                    <a:pt x="64075" y="31"/>
                    <a:pt x="640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9" name="Google Shape;1929;p26"/>
            <p:cNvSpPr/>
            <p:nvPr/>
          </p:nvSpPr>
          <p:spPr>
            <a:xfrm rot="-6366575">
              <a:off x="-1259317" y="4307587"/>
              <a:ext cx="2616874" cy="1198709"/>
            </a:xfrm>
            <a:custGeom>
              <a:avLst/>
              <a:gdLst/>
              <a:ahLst/>
              <a:cxnLst/>
              <a:rect l="l" t="t" r="r" b="b"/>
              <a:pathLst>
                <a:path w="74531" h="34141" extrusionOk="0">
                  <a:moveTo>
                    <a:pt x="74500" y="0"/>
                  </a:moveTo>
                  <a:cubicBezTo>
                    <a:pt x="61457" y="8037"/>
                    <a:pt x="44860" y="12481"/>
                    <a:pt x="28275" y="12481"/>
                  </a:cubicBezTo>
                  <a:cubicBezTo>
                    <a:pt x="24222" y="12481"/>
                    <a:pt x="20170" y="12215"/>
                    <a:pt x="16171" y="11672"/>
                  </a:cubicBezTo>
                  <a:cubicBezTo>
                    <a:pt x="12463" y="11186"/>
                    <a:pt x="8815" y="10456"/>
                    <a:pt x="5198" y="9696"/>
                  </a:cubicBezTo>
                  <a:cubicBezTo>
                    <a:pt x="3466" y="9332"/>
                    <a:pt x="1733" y="9028"/>
                    <a:pt x="1" y="8663"/>
                  </a:cubicBezTo>
                  <a:lnTo>
                    <a:pt x="1" y="20578"/>
                  </a:lnTo>
                  <a:cubicBezTo>
                    <a:pt x="8511" y="23739"/>
                    <a:pt x="17022" y="26931"/>
                    <a:pt x="25533" y="30122"/>
                  </a:cubicBezTo>
                  <a:cubicBezTo>
                    <a:pt x="30852" y="32106"/>
                    <a:pt x="36445" y="34141"/>
                    <a:pt x="42269" y="34141"/>
                  </a:cubicBezTo>
                  <a:cubicBezTo>
                    <a:pt x="42868" y="34141"/>
                    <a:pt x="43470" y="34119"/>
                    <a:pt x="44074" y="34074"/>
                  </a:cubicBezTo>
                  <a:cubicBezTo>
                    <a:pt x="48694" y="33739"/>
                    <a:pt x="52950" y="32037"/>
                    <a:pt x="57084" y="30365"/>
                  </a:cubicBezTo>
                  <a:cubicBezTo>
                    <a:pt x="61673" y="28481"/>
                    <a:pt x="66294" y="26627"/>
                    <a:pt x="70883" y="24773"/>
                  </a:cubicBezTo>
                  <a:cubicBezTo>
                    <a:pt x="72099" y="24256"/>
                    <a:pt x="73345" y="23770"/>
                    <a:pt x="74531" y="23222"/>
                  </a:cubicBezTo>
                  <a:lnTo>
                    <a:pt x="745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930" name="Google Shape;1930;p26"/>
            <p:cNvGrpSpPr/>
            <p:nvPr/>
          </p:nvGrpSpPr>
          <p:grpSpPr>
            <a:xfrm rot="9966667">
              <a:off x="8446204" y="-496584"/>
              <a:ext cx="1098594" cy="2491947"/>
              <a:chOff x="7906300" y="1921475"/>
              <a:chExt cx="541825" cy="1229025"/>
            </a:xfrm>
          </p:grpSpPr>
          <p:sp>
            <p:nvSpPr>
              <p:cNvPr id="1931" name="Google Shape;1931;p26"/>
              <p:cNvSpPr/>
              <p:nvPr/>
            </p:nvSpPr>
            <p:spPr>
              <a:xfrm>
                <a:off x="8337150" y="2459150"/>
                <a:ext cx="9150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65" y="30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2" name="Google Shape;1932;p26"/>
              <p:cNvSpPr/>
              <p:nvPr/>
            </p:nvSpPr>
            <p:spPr>
              <a:xfrm>
                <a:off x="8346275" y="2378600"/>
                <a:ext cx="915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5" extrusionOk="0">
                    <a:moveTo>
                      <a:pt x="183" y="1"/>
                    </a:moveTo>
                    <a:cubicBezTo>
                      <a:pt x="0" y="1"/>
                      <a:pt x="0" y="275"/>
                      <a:pt x="183" y="275"/>
                    </a:cubicBezTo>
                    <a:cubicBezTo>
                      <a:pt x="365" y="275"/>
                      <a:pt x="365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3" name="Google Shape;1933;p26"/>
              <p:cNvSpPr/>
              <p:nvPr/>
            </p:nvSpPr>
            <p:spPr>
              <a:xfrm>
                <a:off x="8370600" y="2502475"/>
                <a:ext cx="14450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8" h="457" extrusionOk="0">
                    <a:moveTo>
                      <a:pt x="304" y="0"/>
                    </a:moveTo>
                    <a:cubicBezTo>
                      <a:pt x="0" y="0"/>
                      <a:pt x="0" y="456"/>
                      <a:pt x="304" y="456"/>
                    </a:cubicBezTo>
                    <a:cubicBezTo>
                      <a:pt x="578" y="456"/>
                      <a:pt x="578" y="0"/>
                      <a:pt x="3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4" name="Google Shape;1934;p26"/>
              <p:cNvSpPr/>
              <p:nvPr/>
            </p:nvSpPr>
            <p:spPr>
              <a:xfrm>
                <a:off x="8433650" y="2430275"/>
                <a:ext cx="1447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578" y="45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5" name="Google Shape;1935;p26"/>
              <p:cNvSpPr/>
              <p:nvPr/>
            </p:nvSpPr>
            <p:spPr>
              <a:xfrm>
                <a:off x="8344750" y="2467525"/>
                <a:ext cx="12175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7" h="366" extrusionOk="0">
                    <a:moveTo>
                      <a:pt x="244" y="0"/>
                    </a:moveTo>
                    <a:cubicBezTo>
                      <a:pt x="1" y="0"/>
                      <a:pt x="1" y="365"/>
                      <a:pt x="244" y="365"/>
                    </a:cubicBezTo>
                    <a:cubicBezTo>
                      <a:pt x="487" y="365"/>
                      <a:pt x="487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6" name="Google Shape;1936;p26"/>
              <p:cNvSpPr/>
              <p:nvPr/>
            </p:nvSpPr>
            <p:spPr>
              <a:xfrm>
                <a:off x="8261925" y="2528875"/>
                <a:ext cx="21300" cy="37650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506" extrusionOk="0">
                    <a:moveTo>
                      <a:pt x="607" y="1"/>
                    </a:moveTo>
                    <a:cubicBezTo>
                      <a:pt x="509" y="1"/>
                      <a:pt x="421" y="60"/>
                      <a:pt x="396" y="160"/>
                    </a:cubicBezTo>
                    <a:cubicBezTo>
                      <a:pt x="274" y="525"/>
                      <a:pt x="152" y="890"/>
                      <a:pt x="31" y="1224"/>
                    </a:cubicBezTo>
                    <a:cubicBezTo>
                      <a:pt x="0" y="1346"/>
                      <a:pt x="92" y="1467"/>
                      <a:pt x="183" y="1498"/>
                    </a:cubicBezTo>
                    <a:cubicBezTo>
                      <a:pt x="204" y="1503"/>
                      <a:pt x="224" y="1505"/>
                      <a:pt x="243" y="1505"/>
                    </a:cubicBezTo>
                    <a:cubicBezTo>
                      <a:pt x="335" y="1505"/>
                      <a:pt x="406" y="1446"/>
                      <a:pt x="456" y="1346"/>
                    </a:cubicBezTo>
                    <a:cubicBezTo>
                      <a:pt x="578" y="981"/>
                      <a:pt x="700" y="647"/>
                      <a:pt x="821" y="282"/>
                    </a:cubicBezTo>
                    <a:cubicBezTo>
                      <a:pt x="852" y="160"/>
                      <a:pt x="760" y="8"/>
                      <a:pt x="669" y="8"/>
                    </a:cubicBezTo>
                    <a:cubicBezTo>
                      <a:pt x="648" y="3"/>
                      <a:pt x="627" y="1"/>
                      <a:pt x="6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7" name="Google Shape;1937;p26"/>
              <p:cNvSpPr/>
              <p:nvPr/>
            </p:nvSpPr>
            <p:spPr>
              <a:xfrm>
                <a:off x="8371350" y="2403700"/>
                <a:ext cx="13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26" extrusionOk="0">
                    <a:moveTo>
                      <a:pt x="274" y="0"/>
                    </a:moveTo>
                    <a:cubicBezTo>
                      <a:pt x="0" y="0"/>
                      <a:pt x="0" y="426"/>
                      <a:pt x="274" y="426"/>
                    </a:cubicBezTo>
                    <a:cubicBezTo>
                      <a:pt x="548" y="426"/>
                      <a:pt x="548" y="0"/>
                      <a:pt x="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8" name="Google Shape;1938;p26"/>
              <p:cNvSpPr/>
              <p:nvPr/>
            </p:nvSpPr>
            <p:spPr>
              <a:xfrm>
                <a:off x="8349300" y="2488800"/>
                <a:ext cx="21325" cy="28900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156" extrusionOk="0">
                    <a:moveTo>
                      <a:pt x="305" y="0"/>
                    </a:moveTo>
                    <a:cubicBezTo>
                      <a:pt x="244" y="31"/>
                      <a:pt x="183" y="61"/>
                      <a:pt x="123" y="122"/>
                    </a:cubicBezTo>
                    <a:cubicBezTo>
                      <a:pt x="123" y="152"/>
                      <a:pt x="92" y="183"/>
                      <a:pt x="62" y="213"/>
                    </a:cubicBezTo>
                    <a:cubicBezTo>
                      <a:pt x="31" y="274"/>
                      <a:pt x="1" y="335"/>
                      <a:pt x="1" y="395"/>
                    </a:cubicBezTo>
                    <a:cubicBezTo>
                      <a:pt x="31" y="517"/>
                      <a:pt x="31" y="639"/>
                      <a:pt x="31" y="760"/>
                    </a:cubicBezTo>
                    <a:cubicBezTo>
                      <a:pt x="31" y="821"/>
                      <a:pt x="31" y="882"/>
                      <a:pt x="62" y="912"/>
                    </a:cubicBezTo>
                    <a:cubicBezTo>
                      <a:pt x="92" y="973"/>
                      <a:pt x="123" y="1003"/>
                      <a:pt x="153" y="1034"/>
                    </a:cubicBezTo>
                    <a:cubicBezTo>
                      <a:pt x="183" y="1064"/>
                      <a:pt x="214" y="1095"/>
                      <a:pt x="275" y="1125"/>
                    </a:cubicBezTo>
                    <a:cubicBezTo>
                      <a:pt x="305" y="1125"/>
                      <a:pt x="366" y="1155"/>
                      <a:pt x="427" y="1155"/>
                    </a:cubicBezTo>
                    <a:cubicBezTo>
                      <a:pt x="457" y="1155"/>
                      <a:pt x="487" y="1125"/>
                      <a:pt x="518" y="1125"/>
                    </a:cubicBezTo>
                    <a:cubicBezTo>
                      <a:pt x="578" y="1125"/>
                      <a:pt x="639" y="1095"/>
                      <a:pt x="700" y="1034"/>
                    </a:cubicBezTo>
                    <a:cubicBezTo>
                      <a:pt x="700" y="1003"/>
                      <a:pt x="730" y="973"/>
                      <a:pt x="761" y="973"/>
                    </a:cubicBezTo>
                    <a:cubicBezTo>
                      <a:pt x="791" y="912"/>
                      <a:pt x="822" y="821"/>
                      <a:pt x="822" y="760"/>
                    </a:cubicBezTo>
                    <a:cubicBezTo>
                      <a:pt x="822" y="639"/>
                      <a:pt x="822" y="517"/>
                      <a:pt x="822" y="395"/>
                    </a:cubicBezTo>
                    <a:cubicBezTo>
                      <a:pt x="852" y="335"/>
                      <a:pt x="822" y="304"/>
                      <a:pt x="791" y="244"/>
                    </a:cubicBezTo>
                    <a:cubicBezTo>
                      <a:pt x="791" y="183"/>
                      <a:pt x="761" y="152"/>
                      <a:pt x="730" y="122"/>
                    </a:cubicBezTo>
                    <a:cubicBezTo>
                      <a:pt x="670" y="61"/>
                      <a:pt x="639" y="31"/>
                      <a:pt x="578" y="31"/>
                    </a:cubicBezTo>
                    <a:cubicBezTo>
                      <a:pt x="548" y="0"/>
                      <a:pt x="487" y="0"/>
                      <a:pt x="4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9" name="Google Shape;1939;p26"/>
              <p:cNvSpPr/>
              <p:nvPr/>
            </p:nvSpPr>
            <p:spPr>
              <a:xfrm>
                <a:off x="8375150" y="2451550"/>
                <a:ext cx="23575" cy="3120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248" extrusionOk="0">
                    <a:moveTo>
                      <a:pt x="335" y="1"/>
                    </a:moveTo>
                    <a:cubicBezTo>
                      <a:pt x="274" y="31"/>
                      <a:pt x="213" y="62"/>
                      <a:pt x="152" y="123"/>
                    </a:cubicBezTo>
                    <a:cubicBezTo>
                      <a:pt x="122" y="153"/>
                      <a:pt x="92" y="183"/>
                      <a:pt x="61" y="214"/>
                    </a:cubicBezTo>
                    <a:cubicBezTo>
                      <a:pt x="31" y="305"/>
                      <a:pt x="0" y="366"/>
                      <a:pt x="0" y="457"/>
                    </a:cubicBezTo>
                    <a:cubicBezTo>
                      <a:pt x="0" y="578"/>
                      <a:pt x="31" y="700"/>
                      <a:pt x="31" y="822"/>
                    </a:cubicBezTo>
                    <a:cubicBezTo>
                      <a:pt x="31" y="882"/>
                      <a:pt x="31" y="943"/>
                      <a:pt x="61" y="974"/>
                    </a:cubicBezTo>
                    <a:cubicBezTo>
                      <a:pt x="92" y="1034"/>
                      <a:pt x="122" y="1095"/>
                      <a:pt x="152" y="1126"/>
                    </a:cubicBezTo>
                    <a:cubicBezTo>
                      <a:pt x="213" y="1156"/>
                      <a:pt x="244" y="1186"/>
                      <a:pt x="304" y="1217"/>
                    </a:cubicBezTo>
                    <a:cubicBezTo>
                      <a:pt x="365" y="1247"/>
                      <a:pt x="396" y="1247"/>
                      <a:pt x="487" y="1247"/>
                    </a:cubicBezTo>
                    <a:lnTo>
                      <a:pt x="578" y="1247"/>
                    </a:lnTo>
                    <a:cubicBezTo>
                      <a:pt x="669" y="1217"/>
                      <a:pt x="730" y="1186"/>
                      <a:pt x="791" y="1126"/>
                    </a:cubicBezTo>
                    <a:lnTo>
                      <a:pt x="851" y="1034"/>
                    </a:lnTo>
                    <a:cubicBezTo>
                      <a:pt x="882" y="974"/>
                      <a:pt x="912" y="882"/>
                      <a:pt x="912" y="822"/>
                    </a:cubicBezTo>
                    <a:cubicBezTo>
                      <a:pt x="912" y="700"/>
                      <a:pt x="912" y="578"/>
                      <a:pt x="943" y="457"/>
                    </a:cubicBezTo>
                    <a:cubicBezTo>
                      <a:pt x="943" y="396"/>
                      <a:pt x="912" y="335"/>
                      <a:pt x="882" y="275"/>
                    </a:cubicBezTo>
                    <a:cubicBezTo>
                      <a:pt x="882" y="214"/>
                      <a:pt x="851" y="183"/>
                      <a:pt x="791" y="123"/>
                    </a:cubicBezTo>
                    <a:cubicBezTo>
                      <a:pt x="760" y="92"/>
                      <a:pt x="700" y="62"/>
                      <a:pt x="639" y="31"/>
                    </a:cubicBezTo>
                    <a:cubicBezTo>
                      <a:pt x="608" y="1"/>
                      <a:pt x="548" y="1"/>
                      <a:pt x="4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0" name="Google Shape;1940;p26"/>
              <p:cNvSpPr/>
              <p:nvPr/>
            </p:nvSpPr>
            <p:spPr>
              <a:xfrm>
                <a:off x="8337150" y="2424975"/>
                <a:ext cx="27375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095" y="882"/>
                      <a:pt x="1095" y="0"/>
                      <a:pt x="5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1" name="Google Shape;1941;p26"/>
              <p:cNvSpPr/>
              <p:nvPr/>
            </p:nvSpPr>
            <p:spPr>
              <a:xfrm>
                <a:off x="8345500" y="2370250"/>
                <a:ext cx="28900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3" extrusionOk="0">
                    <a:moveTo>
                      <a:pt x="579" y="1"/>
                    </a:moveTo>
                    <a:cubicBezTo>
                      <a:pt x="1" y="1"/>
                      <a:pt x="1" y="913"/>
                      <a:pt x="579" y="913"/>
                    </a:cubicBezTo>
                    <a:cubicBezTo>
                      <a:pt x="1156" y="913"/>
                      <a:pt x="1156" y="1"/>
                      <a:pt x="5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2" name="Google Shape;1942;p26"/>
              <p:cNvSpPr/>
              <p:nvPr/>
            </p:nvSpPr>
            <p:spPr>
              <a:xfrm>
                <a:off x="8369075" y="2320850"/>
                <a:ext cx="17500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9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3" name="Google Shape;1943;p26"/>
              <p:cNvSpPr/>
              <p:nvPr/>
            </p:nvSpPr>
            <p:spPr>
              <a:xfrm>
                <a:off x="8352350" y="2268425"/>
                <a:ext cx="15225" cy="11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457" extrusionOk="0">
                    <a:moveTo>
                      <a:pt x="305" y="1"/>
                    </a:moveTo>
                    <a:cubicBezTo>
                      <a:pt x="1" y="1"/>
                      <a:pt x="1" y="457"/>
                      <a:pt x="305" y="457"/>
                    </a:cubicBezTo>
                    <a:cubicBezTo>
                      <a:pt x="608" y="457"/>
                      <a:pt x="60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4" name="Google Shape;1944;p26"/>
              <p:cNvSpPr/>
              <p:nvPr/>
            </p:nvSpPr>
            <p:spPr>
              <a:xfrm>
                <a:off x="8335625" y="2224350"/>
                <a:ext cx="12200" cy="915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366" extrusionOk="0">
                    <a:moveTo>
                      <a:pt x="244" y="1"/>
                    </a:moveTo>
                    <a:cubicBezTo>
                      <a:pt x="1" y="1"/>
                      <a:pt x="1" y="365"/>
                      <a:pt x="244" y="365"/>
                    </a:cubicBezTo>
                    <a:cubicBezTo>
                      <a:pt x="487" y="365"/>
                      <a:pt x="487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5" name="Google Shape;1945;p26"/>
              <p:cNvSpPr/>
              <p:nvPr/>
            </p:nvSpPr>
            <p:spPr>
              <a:xfrm>
                <a:off x="8381975" y="2180275"/>
                <a:ext cx="9925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97" h="305" extrusionOk="0">
                    <a:moveTo>
                      <a:pt x="183" y="1"/>
                    </a:moveTo>
                    <a:cubicBezTo>
                      <a:pt x="1" y="1"/>
                      <a:pt x="1" y="305"/>
                      <a:pt x="183" y="305"/>
                    </a:cubicBezTo>
                    <a:cubicBezTo>
                      <a:pt x="396" y="305"/>
                      <a:pt x="396" y="1"/>
                      <a:pt x="1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6" name="Google Shape;1946;p26"/>
              <p:cNvSpPr/>
              <p:nvPr/>
            </p:nvSpPr>
            <p:spPr>
              <a:xfrm>
                <a:off x="8389575" y="2161275"/>
                <a:ext cx="12950" cy="990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96" extrusionOk="0">
                    <a:moveTo>
                      <a:pt x="244" y="1"/>
                    </a:moveTo>
                    <a:cubicBezTo>
                      <a:pt x="1" y="1"/>
                      <a:pt x="1" y="396"/>
                      <a:pt x="244" y="396"/>
                    </a:cubicBezTo>
                    <a:cubicBezTo>
                      <a:pt x="518" y="396"/>
                      <a:pt x="518" y="1"/>
                      <a:pt x="2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7" name="Google Shape;1947;p26"/>
              <p:cNvSpPr/>
              <p:nvPr/>
            </p:nvSpPr>
            <p:spPr>
              <a:xfrm>
                <a:off x="8380475" y="2151400"/>
                <a:ext cx="129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27" extrusionOk="0">
                    <a:moveTo>
                      <a:pt x="243" y="1"/>
                    </a:moveTo>
                    <a:cubicBezTo>
                      <a:pt x="0" y="1"/>
                      <a:pt x="0" y="426"/>
                      <a:pt x="243" y="426"/>
                    </a:cubicBezTo>
                    <a:cubicBezTo>
                      <a:pt x="517" y="426"/>
                      <a:pt x="517" y="1"/>
                      <a:pt x="2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8" name="Google Shape;1948;p26"/>
              <p:cNvSpPr/>
              <p:nvPr/>
            </p:nvSpPr>
            <p:spPr>
              <a:xfrm>
                <a:off x="8363000" y="2007775"/>
                <a:ext cx="29650" cy="5400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160" extrusionOk="0">
                    <a:moveTo>
                      <a:pt x="578" y="1"/>
                    </a:moveTo>
                    <a:cubicBezTo>
                      <a:pt x="456" y="1"/>
                      <a:pt x="304" y="62"/>
                      <a:pt x="182" y="153"/>
                    </a:cubicBezTo>
                    <a:cubicBezTo>
                      <a:pt x="91" y="275"/>
                      <a:pt x="0" y="426"/>
                      <a:pt x="30" y="578"/>
                    </a:cubicBezTo>
                    <a:cubicBezTo>
                      <a:pt x="30" y="943"/>
                      <a:pt x="61" y="1278"/>
                      <a:pt x="61" y="1642"/>
                    </a:cubicBezTo>
                    <a:cubicBezTo>
                      <a:pt x="91" y="1794"/>
                      <a:pt x="122" y="1916"/>
                      <a:pt x="213" y="2007"/>
                    </a:cubicBezTo>
                    <a:cubicBezTo>
                      <a:pt x="304" y="2098"/>
                      <a:pt x="456" y="2159"/>
                      <a:pt x="578" y="2159"/>
                    </a:cubicBezTo>
                    <a:cubicBezTo>
                      <a:pt x="730" y="2159"/>
                      <a:pt x="851" y="2129"/>
                      <a:pt x="942" y="2007"/>
                    </a:cubicBezTo>
                    <a:cubicBezTo>
                      <a:pt x="1064" y="1916"/>
                      <a:pt x="1094" y="1794"/>
                      <a:pt x="1125" y="1642"/>
                    </a:cubicBezTo>
                    <a:cubicBezTo>
                      <a:pt x="1125" y="1278"/>
                      <a:pt x="1155" y="943"/>
                      <a:pt x="1155" y="578"/>
                    </a:cubicBezTo>
                    <a:cubicBezTo>
                      <a:pt x="1186" y="426"/>
                      <a:pt x="1094" y="275"/>
                      <a:pt x="1003" y="153"/>
                    </a:cubicBezTo>
                    <a:cubicBezTo>
                      <a:pt x="912" y="62"/>
                      <a:pt x="730" y="1"/>
                      <a:pt x="57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9" name="Google Shape;1949;p26"/>
              <p:cNvSpPr/>
              <p:nvPr/>
            </p:nvSpPr>
            <p:spPr>
              <a:xfrm>
                <a:off x="8397175" y="1921475"/>
                <a:ext cx="258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356" extrusionOk="0">
                    <a:moveTo>
                      <a:pt x="643" y="1"/>
                    </a:moveTo>
                    <a:cubicBezTo>
                      <a:pt x="477" y="1"/>
                      <a:pt x="319" y="114"/>
                      <a:pt x="274" y="292"/>
                    </a:cubicBezTo>
                    <a:cubicBezTo>
                      <a:pt x="244" y="322"/>
                      <a:pt x="244" y="353"/>
                      <a:pt x="244" y="383"/>
                    </a:cubicBezTo>
                    <a:cubicBezTo>
                      <a:pt x="221" y="452"/>
                      <a:pt x="216" y="520"/>
                      <a:pt x="227" y="589"/>
                    </a:cubicBezTo>
                    <a:lnTo>
                      <a:pt x="227" y="589"/>
                    </a:lnTo>
                    <a:cubicBezTo>
                      <a:pt x="220" y="624"/>
                      <a:pt x="214" y="659"/>
                      <a:pt x="214" y="687"/>
                    </a:cubicBezTo>
                    <a:cubicBezTo>
                      <a:pt x="214" y="657"/>
                      <a:pt x="214" y="626"/>
                      <a:pt x="214" y="626"/>
                    </a:cubicBezTo>
                    <a:cubicBezTo>
                      <a:pt x="183" y="748"/>
                      <a:pt x="122" y="869"/>
                      <a:pt x="62" y="991"/>
                    </a:cubicBezTo>
                    <a:cubicBezTo>
                      <a:pt x="31" y="1052"/>
                      <a:pt x="1" y="1112"/>
                      <a:pt x="31" y="1173"/>
                    </a:cubicBezTo>
                    <a:cubicBezTo>
                      <a:pt x="31" y="1234"/>
                      <a:pt x="92" y="1295"/>
                      <a:pt x="153" y="1325"/>
                    </a:cubicBezTo>
                    <a:cubicBezTo>
                      <a:pt x="193" y="1346"/>
                      <a:pt x="237" y="1356"/>
                      <a:pt x="280" y="1356"/>
                    </a:cubicBezTo>
                    <a:cubicBezTo>
                      <a:pt x="366" y="1356"/>
                      <a:pt x="447" y="1315"/>
                      <a:pt x="487" y="1234"/>
                    </a:cubicBezTo>
                    <a:cubicBezTo>
                      <a:pt x="548" y="1143"/>
                      <a:pt x="609" y="1021"/>
                      <a:pt x="700" y="900"/>
                    </a:cubicBezTo>
                    <a:cubicBezTo>
                      <a:pt x="670" y="900"/>
                      <a:pt x="670" y="930"/>
                      <a:pt x="639" y="930"/>
                    </a:cubicBezTo>
                    <a:cubicBezTo>
                      <a:pt x="685" y="907"/>
                      <a:pt x="713" y="868"/>
                      <a:pt x="750" y="824"/>
                    </a:cubicBezTo>
                    <a:lnTo>
                      <a:pt x="750" y="824"/>
                    </a:lnTo>
                    <a:cubicBezTo>
                      <a:pt x="787" y="804"/>
                      <a:pt x="819" y="780"/>
                      <a:pt x="852" y="748"/>
                    </a:cubicBezTo>
                    <a:cubicBezTo>
                      <a:pt x="882" y="717"/>
                      <a:pt x="882" y="717"/>
                      <a:pt x="913" y="687"/>
                    </a:cubicBezTo>
                    <a:cubicBezTo>
                      <a:pt x="974" y="626"/>
                      <a:pt x="1004" y="565"/>
                      <a:pt x="1004" y="505"/>
                    </a:cubicBezTo>
                    <a:cubicBezTo>
                      <a:pt x="1034" y="444"/>
                      <a:pt x="1034" y="353"/>
                      <a:pt x="1004" y="292"/>
                    </a:cubicBezTo>
                    <a:cubicBezTo>
                      <a:pt x="974" y="201"/>
                      <a:pt x="913" y="109"/>
                      <a:pt x="822" y="49"/>
                    </a:cubicBezTo>
                    <a:cubicBezTo>
                      <a:pt x="765" y="16"/>
                      <a:pt x="703" y="1"/>
                      <a:pt x="6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0" name="Google Shape;1950;p26"/>
              <p:cNvSpPr/>
              <p:nvPr/>
            </p:nvSpPr>
            <p:spPr>
              <a:xfrm>
                <a:off x="8270275" y="2192450"/>
                <a:ext cx="42575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460" extrusionOk="0">
                    <a:moveTo>
                      <a:pt x="882" y="0"/>
                    </a:moveTo>
                    <a:cubicBezTo>
                      <a:pt x="821" y="0"/>
                      <a:pt x="761" y="30"/>
                      <a:pt x="700" y="30"/>
                    </a:cubicBezTo>
                    <a:cubicBezTo>
                      <a:pt x="675" y="22"/>
                      <a:pt x="651" y="19"/>
                      <a:pt x="627" y="19"/>
                    </a:cubicBezTo>
                    <a:cubicBezTo>
                      <a:pt x="560" y="19"/>
                      <a:pt x="493" y="47"/>
                      <a:pt x="426" y="91"/>
                    </a:cubicBezTo>
                    <a:cubicBezTo>
                      <a:pt x="335" y="122"/>
                      <a:pt x="274" y="152"/>
                      <a:pt x="214" y="213"/>
                    </a:cubicBezTo>
                    <a:cubicBezTo>
                      <a:pt x="122" y="274"/>
                      <a:pt x="92" y="365"/>
                      <a:pt x="62" y="456"/>
                    </a:cubicBezTo>
                    <a:cubicBezTo>
                      <a:pt x="1" y="547"/>
                      <a:pt x="1" y="638"/>
                      <a:pt x="1" y="730"/>
                    </a:cubicBezTo>
                    <a:cubicBezTo>
                      <a:pt x="1" y="790"/>
                      <a:pt x="1" y="851"/>
                      <a:pt x="31" y="912"/>
                    </a:cubicBezTo>
                    <a:cubicBezTo>
                      <a:pt x="62" y="1034"/>
                      <a:pt x="122" y="1155"/>
                      <a:pt x="214" y="1246"/>
                    </a:cubicBezTo>
                    <a:cubicBezTo>
                      <a:pt x="244" y="1277"/>
                      <a:pt x="305" y="1307"/>
                      <a:pt x="366" y="1368"/>
                    </a:cubicBezTo>
                    <a:cubicBezTo>
                      <a:pt x="457" y="1429"/>
                      <a:pt x="578" y="1459"/>
                      <a:pt x="730" y="1459"/>
                    </a:cubicBezTo>
                    <a:lnTo>
                      <a:pt x="882" y="1459"/>
                    </a:lnTo>
                    <a:cubicBezTo>
                      <a:pt x="943" y="1459"/>
                      <a:pt x="1004" y="1459"/>
                      <a:pt x="1095" y="1429"/>
                    </a:cubicBezTo>
                    <a:cubicBezTo>
                      <a:pt x="1186" y="1429"/>
                      <a:pt x="1247" y="1368"/>
                      <a:pt x="1338" y="1307"/>
                    </a:cubicBezTo>
                    <a:cubicBezTo>
                      <a:pt x="1339" y="1307"/>
                      <a:pt x="1339" y="1306"/>
                      <a:pt x="1339" y="1306"/>
                    </a:cubicBezTo>
                    <a:lnTo>
                      <a:pt x="1339" y="1306"/>
                    </a:lnTo>
                    <a:cubicBezTo>
                      <a:pt x="1359" y="1297"/>
                      <a:pt x="1379" y="1287"/>
                      <a:pt x="1399" y="1277"/>
                    </a:cubicBezTo>
                    <a:cubicBezTo>
                      <a:pt x="1460" y="1246"/>
                      <a:pt x="1521" y="1186"/>
                      <a:pt x="1581" y="1125"/>
                    </a:cubicBezTo>
                    <a:cubicBezTo>
                      <a:pt x="1612" y="1094"/>
                      <a:pt x="1642" y="1034"/>
                      <a:pt x="1642" y="973"/>
                    </a:cubicBezTo>
                    <a:cubicBezTo>
                      <a:pt x="1673" y="912"/>
                      <a:pt x="1703" y="821"/>
                      <a:pt x="1703" y="730"/>
                    </a:cubicBezTo>
                    <a:cubicBezTo>
                      <a:pt x="1703" y="669"/>
                      <a:pt x="1673" y="638"/>
                      <a:pt x="1673" y="578"/>
                    </a:cubicBezTo>
                    <a:cubicBezTo>
                      <a:pt x="1642" y="517"/>
                      <a:pt x="1642" y="486"/>
                      <a:pt x="1612" y="426"/>
                    </a:cubicBezTo>
                    <a:cubicBezTo>
                      <a:pt x="1581" y="334"/>
                      <a:pt x="1521" y="274"/>
                      <a:pt x="1460" y="243"/>
                    </a:cubicBezTo>
                    <a:cubicBezTo>
                      <a:pt x="1431" y="215"/>
                      <a:pt x="1396" y="193"/>
                      <a:pt x="1361" y="175"/>
                    </a:cubicBezTo>
                    <a:lnTo>
                      <a:pt x="1361" y="175"/>
                    </a:lnTo>
                    <a:cubicBezTo>
                      <a:pt x="1353" y="167"/>
                      <a:pt x="1346" y="160"/>
                      <a:pt x="1338" y="152"/>
                    </a:cubicBezTo>
                    <a:cubicBezTo>
                      <a:pt x="1277" y="122"/>
                      <a:pt x="1217" y="91"/>
                      <a:pt x="1156" y="61"/>
                    </a:cubicBezTo>
                    <a:cubicBezTo>
                      <a:pt x="1065" y="30"/>
                      <a:pt x="97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1" name="Google Shape;1951;p26"/>
              <p:cNvSpPr/>
              <p:nvPr/>
            </p:nvSpPr>
            <p:spPr>
              <a:xfrm>
                <a:off x="8393375" y="2217525"/>
                <a:ext cx="22825" cy="3072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229" extrusionOk="0">
                    <a:moveTo>
                      <a:pt x="855" y="695"/>
                    </a:moveTo>
                    <a:cubicBezTo>
                      <a:pt x="853" y="707"/>
                      <a:pt x="852" y="718"/>
                      <a:pt x="852" y="730"/>
                    </a:cubicBezTo>
                    <a:cubicBezTo>
                      <a:pt x="852" y="730"/>
                      <a:pt x="852" y="699"/>
                      <a:pt x="852" y="699"/>
                    </a:cubicBezTo>
                    <a:cubicBezTo>
                      <a:pt x="853" y="698"/>
                      <a:pt x="854" y="696"/>
                      <a:pt x="855" y="695"/>
                    </a:cubicBezTo>
                    <a:close/>
                    <a:moveTo>
                      <a:pt x="457" y="0"/>
                    </a:moveTo>
                    <a:cubicBezTo>
                      <a:pt x="305" y="0"/>
                      <a:pt x="153" y="91"/>
                      <a:pt x="62" y="213"/>
                    </a:cubicBezTo>
                    <a:cubicBezTo>
                      <a:pt x="31" y="304"/>
                      <a:pt x="1" y="365"/>
                      <a:pt x="1" y="456"/>
                    </a:cubicBezTo>
                    <a:cubicBezTo>
                      <a:pt x="1" y="516"/>
                      <a:pt x="14" y="562"/>
                      <a:pt x="31" y="613"/>
                    </a:cubicBezTo>
                    <a:lnTo>
                      <a:pt x="31" y="613"/>
                    </a:lnTo>
                    <a:cubicBezTo>
                      <a:pt x="31" y="683"/>
                      <a:pt x="31" y="759"/>
                      <a:pt x="31" y="821"/>
                    </a:cubicBezTo>
                    <a:cubicBezTo>
                      <a:pt x="31" y="882"/>
                      <a:pt x="62" y="942"/>
                      <a:pt x="92" y="973"/>
                    </a:cubicBezTo>
                    <a:cubicBezTo>
                      <a:pt x="92" y="1034"/>
                      <a:pt x="122" y="1064"/>
                      <a:pt x="153" y="1125"/>
                    </a:cubicBezTo>
                    <a:cubicBezTo>
                      <a:pt x="214" y="1155"/>
                      <a:pt x="244" y="1186"/>
                      <a:pt x="305" y="1186"/>
                    </a:cubicBezTo>
                    <a:cubicBezTo>
                      <a:pt x="326" y="1207"/>
                      <a:pt x="363" y="1229"/>
                      <a:pt x="404" y="1229"/>
                    </a:cubicBezTo>
                    <a:cubicBezTo>
                      <a:pt x="421" y="1229"/>
                      <a:pt x="439" y="1225"/>
                      <a:pt x="457" y="1216"/>
                    </a:cubicBezTo>
                    <a:lnTo>
                      <a:pt x="578" y="1216"/>
                    </a:lnTo>
                    <a:cubicBezTo>
                      <a:pt x="639" y="1186"/>
                      <a:pt x="700" y="1155"/>
                      <a:pt x="761" y="1125"/>
                    </a:cubicBezTo>
                    <a:cubicBezTo>
                      <a:pt x="761" y="1094"/>
                      <a:pt x="791" y="1064"/>
                      <a:pt x="822" y="1034"/>
                    </a:cubicBezTo>
                    <a:cubicBezTo>
                      <a:pt x="852" y="973"/>
                      <a:pt x="882" y="882"/>
                      <a:pt x="882" y="821"/>
                    </a:cubicBezTo>
                    <a:cubicBezTo>
                      <a:pt x="882" y="769"/>
                      <a:pt x="882" y="707"/>
                      <a:pt x="882" y="646"/>
                    </a:cubicBezTo>
                    <a:lnTo>
                      <a:pt x="882" y="646"/>
                    </a:lnTo>
                    <a:cubicBezTo>
                      <a:pt x="913" y="582"/>
                      <a:pt x="913" y="528"/>
                      <a:pt x="913" y="456"/>
                    </a:cubicBezTo>
                    <a:cubicBezTo>
                      <a:pt x="913" y="365"/>
                      <a:pt x="913" y="304"/>
                      <a:pt x="852" y="213"/>
                    </a:cubicBezTo>
                    <a:cubicBezTo>
                      <a:pt x="761" y="91"/>
                      <a:pt x="609" y="0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2" name="Google Shape;1952;p26"/>
              <p:cNvSpPr/>
              <p:nvPr/>
            </p:nvSpPr>
            <p:spPr>
              <a:xfrm>
                <a:off x="8293850" y="2291975"/>
                <a:ext cx="2357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31" extrusionOk="0">
                    <a:moveTo>
                      <a:pt x="486" y="1"/>
                    </a:moveTo>
                    <a:cubicBezTo>
                      <a:pt x="0" y="1"/>
                      <a:pt x="0" y="730"/>
                      <a:pt x="486" y="730"/>
                    </a:cubicBezTo>
                    <a:cubicBezTo>
                      <a:pt x="942" y="730"/>
                      <a:pt x="942" y="1"/>
                      <a:pt x="4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3" name="Google Shape;1953;p26"/>
              <p:cNvSpPr/>
              <p:nvPr/>
            </p:nvSpPr>
            <p:spPr>
              <a:xfrm>
                <a:off x="8264200" y="2388500"/>
                <a:ext cx="28900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912" extrusionOk="0">
                    <a:moveTo>
                      <a:pt x="578" y="0"/>
                    </a:moveTo>
                    <a:cubicBezTo>
                      <a:pt x="1" y="0"/>
                      <a:pt x="1" y="912"/>
                      <a:pt x="578" y="912"/>
                    </a:cubicBezTo>
                    <a:cubicBezTo>
                      <a:pt x="1156" y="912"/>
                      <a:pt x="1156" y="0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4" name="Google Shape;1954;p26"/>
              <p:cNvSpPr/>
              <p:nvPr/>
            </p:nvSpPr>
            <p:spPr>
              <a:xfrm>
                <a:off x="8241400" y="2524500"/>
                <a:ext cx="21300" cy="29675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187" extrusionOk="0">
                    <a:moveTo>
                      <a:pt x="426" y="1"/>
                    </a:moveTo>
                    <a:cubicBezTo>
                      <a:pt x="366" y="1"/>
                      <a:pt x="335" y="1"/>
                      <a:pt x="305" y="31"/>
                    </a:cubicBezTo>
                    <a:cubicBezTo>
                      <a:pt x="244" y="31"/>
                      <a:pt x="183" y="62"/>
                      <a:pt x="122" y="123"/>
                    </a:cubicBezTo>
                    <a:cubicBezTo>
                      <a:pt x="92" y="153"/>
                      <a:pt x="92" y="183"/>
                      <a:pt x="62" y="214"/>
                    </a:cubicBezTo>
                    <a:cubicBezTo>
                      <a:pt x="31" y="275"/>
                      <a:pt x="1" y="335"/>
                      <a:pt x="1" y="426"/>
                    </a:cubicBezTo>
                    <a:lnTo>
                      <a:pt x="1" y="791"/>
                    </a:lnTo>
                    <a:cubicBezTo>
                      <a:pt x="1" y="822"/>
                      <a:pt x="31" y="882"/>
                      <a:pt x="31" y="943"/>
                    </a:cubicBezTo>
                    <a:cubicBezTo>
                      <a:pt x="62" y="974"/>
                      <a:pt x="92" y="1034"/>
                      <a:pt x="122" y="1065"/>
                    </a:cubicBezTo>
                    <a:cubicBezTo>
                      <a:pt x="153" y="1126"/>
                      <a:pt x="214" y="1126"/>
                      <a:pt x="274" y="1156"/>
                    </a:cubicBezTo>
                    <a:cubicBezTo>
                      <a:pt x="305" y="1186"/>
                      <a:pt x="366" y="1186"/>
                      <a:pt x="426" y="1186"/>
                    </a:cubicBezTo>
                    <a:lnTo>
                      <a:pt x="517" y="1186"/>
                    </a:lnTo>
                    <a:cubicBezTo>
                      <a:pt x="609" y="1156"/>
                      <a:pt x="669" y="1126"/>
                      <a:pt x="700" y="1065"/>
                    </a:cubicBezTo>
                    <a:cubicBezTo>
                      <a:pt x="730" y="1034"/>
                      <a:pt x="761" y="1004"/>
                      <a:pt x="791" y="974"/>
                    </a:cubicBezTo>
                    <a:cubicBezTo>
                      <a:pt x="821" y="913"/>
                      <a:pt x="821" y="852"/>
                      <a:pt x="821" y="761"/>
                    </a:cubicBezTo>
                    <a:lnTo>
                      <a:pt x="821" y="426"/>
                    </a:lnTo>
                    <a:cubicBezTo>
                      <a:pt x="852" y="366"/>
                      <a:pt x="821" y="305"/>
                      <a:pt x="791" y="244"/>
                    </a:cubicBezTo>
                    <a:cubicBezTo>
                      <a:pt x="791" y="214"/>
                      <a:pt x="761" y="153"/>
                      <a:pt x="700" y="123"/>
                    </a:cubicBezTo>
                    <a:cubicBezTo>
                      <a:pt x="669" y="92"/>
                      <a:pt x="639" y="62"/>
                      <a:pt x="578" y="31"/>
                    </a:cubicBezTo>
                    <a:cubicBezTo>
                      <a:pt x="517" y="1"/>
                      <a:pt x="487" y="1"/>
                      <a:pt x="4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5" name="Google Shape;1955;p26"/>
              <p:cNvSpPr/>
              <p:nvPr/>
            </p:nvSpPr>
            <p:spPr>
              <a:xfrm>
                <a:off x="8248250" y="2554150"/>
                <a:ext cx="433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338" extrusionOk="0">
                    <a:moveTo>
                      <a:pt x="882" y="0"/>
                    </a:moveTo>
                    <a:cubicBezTo>
                      <a:pt x="0" y="0"/>
                      <a:pt x="0" y="1338"/>
                      <a:pt x="882" y="1338"/>
                    </a:cubicBezTo>
                    <a:cubicBezTo>
                      <a:pt x="1733" y="1338"/>
                      <a:pt x="1733" y="0"/>
                      <a:pt x="8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6" name="Google Shape;1956;p26"/>
              <p:cNvSpPr/>
              <p:nvPr/>
            </p:nvSpPr>
            <p:spPr>
              <a:xfrm>
                <a:off x="8216325" y="2652175"/>
                <a:ext cx="1675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004" extrusionOk="0">
                    <a:moveTo>
                      <a:pt x="335" y="0"/>
                    </a:moveTo>
                    <a:cubicBezTo>
                      <a:pt x="305" y="31"/>
                      <a:pt x="274" y="31"/>
                      <a:pt x="244" y="31"/>
                    </a:cubicBezTo>
                    <a:cubicBezTo>
                      <a:pt x="183" y="31"/>
                      <a:pt x="153" y="61"/>
                      <a:pt x="92" y="122"/>
                    </a:cubicBezTo>
                    <a:cubicBezTo>
                      <a:pt x="62" y="183"/>
                      <a:pt x="1" y="244"/>
                      <a:pt x="1" y="335"/>
                    </a:cubicBezTo>
                    <a:cubicBezTo>
                      <a:pt x="1" y="456"/>
                      <a:pt x="31" y="578"/>
                      <a:pt x="31" y="700"/>
                    </a:cubicBezTo>
                    <a:cubicBezTo>
                      <a:pt x="31" y="760"/>
                      <a:pt x="31" y="791"/>
                      <a:pt x="62" y="821"/>
                    </a:cubicBezTo>
                    <a:cubicBezTo>
                      <a:pt x="62" y="851"/>
                      <a:pt x="92" y="912"/>
                      <a:pt x="122" y="912"/>
                    </a:cubicBezTo>
                    <a:cubicBezTo>
                      <a:pt x="153" y="943"/>
                      <a:pt x="183" y="973"/>
                      <a:pt x="213" y="1003"/>
                    </a:cubicBezTo>
                    <a:lnTo>
                      <a:pt x="335" y="1003"/>
                    </a:lnTo>
                    <a:cubicBezTo>
                      <a:pt x="426" y="1003"/>
                      <a:pt x="517" y="973"/>
                      <a:pt x="578" y="912"/>
                    </a:cubicBezTo>
                    <a:cubicBezTo>
                      <a:pt x="578" y="912"/>
                      <a:pt x="609" y="882"/>
                      <a:pt x="609" y="851"/>
                    </a:cubicBezTo>
                    <a:cubicBezTo>
                      <a:pt x="639" y="821"/>
                      <a:pt x="669" y="760"/>
                      <a:pt x="669" y="700"/>
                    </a:cubicBezTo>
                    <a:cubicBezTo>
                      <a:pt x="669" y="578"/>
                      <a:pt x="669" y="456"/>
                      <a:pt x="669" y="335"/>
                    </a:cubicBezTo>
                    <a:cubicBezTo>
                      <a:pt x="669" y="304"/>
                      <a:pt x="669" y="274"/>
                      <a:pt x="639" y="213"/>
                    </a:cubicBezTo>
                    <a:cubicBezTo>
                      <a:pt x="639" y="183"/>
                      <a:pt x="609" y="152"/>
                      <a:pt x="578" y="122"/>
                    </a:cubicBezTo>
                    <a:cubicBezTo>
                      <a:pt x="548" y="92"/>
                      <a:pt x="517" y="61"/>
                      <a:pt x="487" y="31"/>
                    </a:cubicBezTo>
                    <a:cubicBezTo>
                      <a:pt x="426" y="31"/>
                      <a:pt x="396" y="0"/>
                      <a:pt x="3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7" name="Google Shape;1957;p26"/>
              <p:cNvSpPr/>
              <p:nvPr/>
            </p:nvSpPr>
            <p:spPr>
              <a:xfrm>
                <a:off x="8227725" y="2709175"/>
                <a:ext cx="12175" cy="20525"/>
              </a:xfrm>
              <a:custGeom>
                <a:avLst/>
                <a:gdLst/>
                <a:ahLst/>
                <a:cxnLst/>
                <a:rect l="l" t="t" r="r" b="b"/>
                <a:pathLst>
                  <a:path w="487" h="821" extrusionOk="0">
                    <a:moveTo>
                      <a:pt x="244" y="0"/>
                    </a:moveTo>
                    <a:cubicBezTo>
                      <a:pt x="183" y="0"/>
                      <a:pt x="122" y="30"/>
                      <a:pt x="61" y="61"/>
                    </a:cubicBezTo>
                    <a:cubicBezTo>
                      <a:pt x="31" y="122"/>
                      <a:pt x="1" y="152"/>
                      <a:pt x="1" y="243"/>
                    </a:cubicBezTo>
                    <a:cubicBezTo>
                      <a:pt x="1" y="365"/>
                      <a:pt x="31" y="456"/>
                      <a:pt x="31" y="578"/>
                    </a:cubicBezTo>
                    <a:cubicBezTo>
                      <a:pt x="31" y="638"/>
                      <a:pt x="31" y="699"/>
                      <a:pt x="92" y="730"/>
                    </a:cubicBezTo>
                    <a:cubicBezTo>
                      <a:pt x="122" y="790"/>
                      <a:pt x="183" y="821"/>
                      <a:pt x="244" y="821"/>
                    </a:cubicBezTo>
                    <a:cubicBezTo>
                      <a:pt x="305" y="790"/>
                      <a:pt x="365" y="790"/>
                      <a:pt x="396" y="730"/>
                    </a:cubicBezTo>
                    <a:cubicBezTo>
                      <a:pt x="426" y="699"/>
                      <a:pt x="457" y="638"/>
                      <a:pt x="457" y="578"/>
                    </a:cubicBezTo>
                    <a:cubicBezTo>
                      <a:pt x="457" y="456"/>
                      <a:pt x="457" y="365"/>
                      <a:pt x="487" y="243"/>
                    </a:cubicBezTo>
                    <a:cubicBezTo>
                      <a:pt x="487" y="182"/>
                      <a:pt x="457" y="91"/>
                      <a:pt x="396" y="61"/>
                    </a:cubicBezTo>
                    <a:cubicBezTo>
                      <a:pt x="365" y="30"/>
                      <a:pt x="305" y="0"/>
                      <a:pt x="24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8" name="Google Shape;1958;p26"/>
              <p:cNvSpPr/>
              <p:nvPr/>
            </p:nvSpPr>
            <p:spPr>
              <a:xfrm>
                <a:off x="8177575" y="2778325"/>
                <a:ext cx="22825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00" extrusionOk="0">
                    <a:moveTo>
                      <a:pt x="456" y="0"/>
                    </a:moveTo>
                    <a:cubicBezTo>
                      <a:pt x="1" y="0"/>
                      <a:pt x="1" y="699"/>
                      <a:pt x="456" y="699"/>
                    </a:cubicBezTo>
                    <a:cubicBezTo>
                      <a:pt x="912" y="699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9" name="Google Shape;1959;p26"/>
              <p:cNvSpPr/>
              <p:nvPr/>
            </p:nvSpPr>
            <p:spPr>
              <a:xfrm>
                <a:off x="8124375" y="2857525"/>
                <a:ext cx="12200" cy="11800"/>
              </a:xfrm>
              <a:custGeom>
                <a:avLst/>
                <a:gdLst/>
                <a:ahLst/>
                <a:cxnLst/>
                <a:rect l="l" t="t" r="r" b="b"/>
                <a:pathLst>
                  <a:path w="488" h="472" extrusionOk="0">
                    <a:moveTo>
                      <a:pt x="415" y="1"/>
                    </a:moveTo>
                    <a:cubicBezTo>
                      <a:pt x="404" y="1"/>
                      <a:pt x="396" y="8"/>
                      <a:pt x="396" y="24"/>
                    </a:cubicBezTo>
                    <a:cubicBezTo>
                      <a:pt x="274" y="145"/>
                      <a:pt x="153" y="267"/>
                      <a:pt x="31" y="388"/>
                    </a:cubicBezTo>
                    <a:cubicBezTo>
                      <a:pt x="1" y="388"/>
                      <a:pt x="1" y="449"/>
                      <a:pt x="31" y="449"/>
                    </a:cubicBezTo>
                    <a:cubicBezTo>
                      <a:pt x="31" y="464"/>
                      <a:pt x="46" y="472"/>
                      <a:pt x="62" y="472"/>
                    </a:cubicBezTo>
                    <a:cubicBezTo>
                      <a:pt x="77" y="472"/>
                      <a:pt x="92" y="464"/>
                      <a:pt x="92" y="449"/>
                    </a:cubicBezTo>
                    <a:cubicBezTo>
                      <a:pt x="214" y="328"/>
                      <a:pt x="335" y="206"/>
                      <a:pt x="457" y="84"/>
                    </a:cubicBezTo>
                    <a:cubicBezTo>
                      <a:pt x="487" y="84"/>
                      <a:pt x="487" y="54"/>
                      <a:pt x="457" y="24"/>
                    </a:cubicBezTo>
                    <a:cubicBezTo>
                      <a:pt x="442" y="8"/>
                      <a:pt x="426" y="1"/>
                      <a:pt x="41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0" name="Google Shape;1960;p26"/>
              <p:cNvSpPr/>
              <p:nvPr/>
            </p:nvSpPr>
            <p:spPr>
              <a:xfrm>
                <a:off x="8090200" y="2896850"/>
                <a:ext cx="17500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548" extrusionOk="0">
                    <a:moveTo>
                      <a:pt x="365" y="1"/>
                    </a:moveTo>
                    <a:cubicBezTo>
                      <a:pt x="0" y="1"/>
                      <a:pt x="0" y="548"/>
                      <a:pt x="365" y="548"/>
                    </a:cubicBezTo>
                    <a:cubicBezTo>
                      <a:pt x="699" y="548"/>
                      <a:pt x="699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1" name="Google Shape;1961;p26"/>
              <p:cNvSpPr/>
              <p:nvPr/>
            </p:nvSpPr>
            <p:spPr>
              <a:xfrm>
                <a:off x="8031675" y="3001725"/>
                <a:ext cx="144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78" extrusionOk="0">
                    <a:moveTo>
                      <a:pt x="487" y="0"/>
                    </a:moveTo>
                    <a:cubicBezTo>
                      <a:pt x="436" y="76"/>
                      <a:pt x="364" y="131"/>
                      <a:pt x="289" y="183"/>
                    </a:cubicBezTo>
                    <a:lnTo>
                      <a:pt x="289" y="183"/>
                    </a:lnTo>
                    <a:cubicBezTo>
                      <a:pt x="238" y="183"/>
                      <a:pt x="211" y="185"/>
                      <a:pt x="183" y="213"/>
                    </a:cubicBezTo>
                    <a:cubicBezTo>
                      <a:pt x="153" y="213"/>
                      <a:pt x="122" y="244"/>
                      <a:pt x="92" y="274"/>
                    </a:cubicBezTo>
                    <a:cubicBezTo>
                      <a:pt x="31" y="304"/>
                      <a:pt x="1" y="335"/>
                      <a:pt x="1" y="396"/>
                    </a:cubicBezTo>
                    <a:cubicBezTo>
                      <a:pt x="1" y="456"/>
                      <a:pt x="31" y="487"/>
                      <a:pt x="61" y="517"/>
                    </a:cubicBezTo>
                    <a:cubicBezTo>
                      <a:pt x="92" y="547"/>
                      <a:pt x="122" y="578"/>
                      <a:pt x="153" y="578"/>
                    </a:cubicBezTo>
                    <a:cubicBezTo>
                      <a:pt x="213" y="578"/>
                      <a:pt x="274" y="547"/>
                      <a:pt x="305" y="487"/>
                    </a:cubicBezTo>
                    <a:cubicBezTo>
                      <a:pt x="335" y="456"/>
                      <a:pt x="335" y="426"/>
                      <a:pt x="365" y="396"/>
                    </a:cubicBezTo>
                    <a:cubicBezTo>
                      <a:pt x="393" y="368"/>
                      <a:pt x="395" y="341"/>
                      <a:pt x="396" y="292"/>
                    </a:cubicBezTo>
                    <a:lnTo>
                      <a:pt x="396" y="292"/>
                    </a:lnTo>
                    <a:cubicBezTo>
                      <a:pt x="447" y="223"/>
                      <a:pt x="502" y="168"/>
                      <a:pt x="578" y="92"/>
                    </a:cubicBezTo>
                    <a:cubicBezTo>
                      <a:pt x="578" y="61"/>
                      <a:pt x="578" y="31"/>
                      <a:pt x="5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2" name="Google Shape;1962;p26"/>
              <p:cNvSpPr/>
              <p:nvPr/>
            </p:nvSpPr>
            <p:spPr>
              <a:xfrm>
                <a:off x="7974675" y="3086825"/>
                <a:ext cx="1447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87" extrusionOk="0">
                    <a:moveTo>
                      <a:pt x="305" y="1"/>
                    </a:moveTo>
                    <a:cubicBezTo>
                      <a:pt x="1" y="1"/>
                      <a:pt x="1" y="487"/>
                      <a:pt x="305" y="487"/>
                    </a:cubicBezTo>
                    <a:cubicBezTo>
                      <a:pt x="578" y="487"/>
                      <a:pt x="578" y="1"/>
                      <a:pt x="3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3" name="Google Shape;1963;p26"/>
              <p:cNvSpPr/>
              <p:nvPr/>
            </p:nvSpPr>
            <p:spPr>
              <a:xfrm>
                <a:off x="7906300" y="3143250"/>
                <a:ext cx="14450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90" extrusionOk="0">
                    <a:moveTo>
                      <a:pt x="148" y="1"/>
                    </a:moveTo>
                    <a:cubicBezTo>
                      <a:pt x="122" y="1"/>
                      <a:pt x="91" y="8"/>
                      <a:pt x="61" y="23"/>
                    </a:cubicBezTo>
                    <a:cubicBezTo>
                      <a:pt x="31" y="23"/>
                      <a:pt x="0" y="84"/>
                      <a:pt x="0" y="145"/>
                    </a:cubicBezTo>
                    <a:cubicBezTo>
                      <a:pt x="0" y="206"/>
                      <a:pt x="31" y="236"/>
                      <a:pt x="61" y="267"/>
                    </a:cubicBezTo>
                    <a:cubicBezTo>
                      <a:pt x="91" y="282"/>
                      <a:pt x="122" y="289"/>
                      <a:pt x="148" y="289"/>
                    </a:cubicBezTo>
                    <a:cubicBezTo>
                      <a:pt x="175" y="289"/>
                      <a:pt x="198" y="282"/>
                      <a:pt x="213" y="267"/>
                    </a:cubicBezTo>
                    <a:cubicBezTo>
                      <a:pt x="243" y="267"/>
                      <a:pt x="243" y="267"/>
                      <a:pt x="274" y="236"/>
                    </a:cubicBezTo>
                    <a:cubicBezTo>
                      <a:pt x="335" y="236"/>
                      <a:pt x="426" y="236"/>
                      <a:pt x="517" y="206"/>
                    </a:cubicBezTo>
                    <a:cubicBezTo>
                      <a:pt x="547" y="206"/>
                      <a:pt x="578" y="175"/>
                      <a:pt x="578" y="145"/>
                    </a:cubicBezTo>
                    <a:cubicBezTo>
                      <a:pt x="578" y="115"/>
                      <a:pt x="547" y="84"/>
                      <a:pt x="517" y="54"/>
                    </a:cubicBezTo>
                    <a:lnTo>
                      <a:pt x="274" y="54"/>
                    </a:lnTo>
                    <a:cubicBezTo>
                      <a:pt x="274" y="54"/>
                      <a:pt x="274" y="23"/>
                      <a:pt x="274" y="23"/>
                    </a:cubicBezTo>
                    <a:lnTo>
                      <a:pt x="213" y="23"/>
                    </a:lnTo>
                    <a:cubicBezTo>
                      <a:pt x="198" y="8"/>
                      <a:pt x="175" y="1"/>
                      <a:pt x="1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964" name="Google Shape;1964;p26"/>
            <p:cNvSpPr/>
            <p:nvPr/>
          </p:nvSpPr>
          <p:spPr>
            <a:xfrm>
              <a:off x="155684" y="2831548"/>
              <a:ext cx="327271" cy="559744"/>
            </a:xfrm>
            <a:custGeom>
              <a:avLst/>
              <a:gdLst/>
              <a:ahLst/>
              <a:cxnLst/>
              <a:rect l="l" t="t" r="r" b="b"/>
              <a:pathLst>
                <a:path w="2372" h="4057" extrusionOk="0">
                  <a:moveTo>
                    <a:pt x="1338" y="0"/>
                  </a:moveTo>
                  <a:cubicBezTo>
                    <a:pt x="0" y="0"/>
                    <a:pt x="213" y="2402"/>
                    <a:pt x="335" y="3253"/>
                  </a:cubicBezTo>
                  <a:cubicBezTo>
                    <a:pt x="395" y="3587"/>
                    <a:pt x="517" y="3982"/>
                    <a:pt x="851" y="4043"/>
                  </a:cubicBezTo>
                  <a:cubicBezTo>
                    <a:pt x="889" y="4052"/>
                    <a:pt x="926" y="4056"/>
                    <a:pt x="963" y="4056"/>
                  </a:cubicBezTo>
                  <a:cubicBezTo>
                    <a:pt x="1167" y="4056"/>
                    <a:pt x="1361" y="3924"/>
                    <a:pt x="1490" y="3769"/>
                  </a:cubicBezTo>
                  <a:cubicBezTo>
                    <a:pt x="2158" y="3131"/>
                    <a:pt x="2371" y="2158"/>
                    <a:pt x="2219" y="1307"/>
                  </a:cubicBezTo>
                  <a:cubicBezTo>
                    <a:pt x="2128" y="882"/>
                    <a:pt x="1946" y="61"/>
                    <a:pt x="1429" y="31"/>
                  </a:cubicBezTo>
                  <a:cubicBezTo>
                    <a:pt x="1399" y="0"/>
                    <a:pt x="1368" y="0"/>
                    <a:pt x="1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5" name="Google Shape;1965;p26"/>
            <p:cNvSpPr/>
            <p:nvPr/>
          </p:nvSpPr>
          <p:spPr>
            <a:xfrm rot="1415683">
              <a:off x="8546304" y="3974594"/>
              <a:ext cx="226154" cy="386789"/>
            </a:xfrm>
            <a:custGeom>
              <a:avLst/>
              <a:gdLst/>
              <a:ahLst/>
              <a:cxnLst/>
              <a:rect l="l" t="t" r="r" b="b"/>
              <a:pathLst>
                <a:path w="2372" h="4057" extrusionOk="0">
                  <a:moveTo>
                    <a:pt x="1338" y="0"/>
                  </a:moveTo>
                  <a:cubicBezTo>
                    <a:pt x="0" y="0"/>
                    <a:pt x="213" y="2402"/>
                    <a:pt x="335" y="3253"/>
                  </a:cubicBezTo>
                  <a:cubicBezTo>
                    <a:pt x="395" y="3587"/>
                    <a:pt x="517" y="3982"/>
                    <a:pt x="851" y="4043"/>
                  </a:cubicBezTo>
                  <a:cubicBezTo>
                    <a:pt x="889" y="4052"/>
                    <a:pt x="926" y="4056"/>
                    <a:pt x="963" y="4056"/>
                  </a:cubicBezTo>
                  <a:cubicBezTo>
                    <a:pt x="1167" y="4056"/>
                    <a:pt x="1361" y="3924"/>
                    <a:pt x="1490" y="3769"/>
                  </a:cubicBezTo>
                  <a:cubicBezTo>
                    <a:pt x="2158" y="3131"/>
                    <a:pt x="2371" y="2158"/>
                    <a:pt x="2219" y="1307"/>
                  </a:cubicBezTo>
                  <a:cubicBezTo>
                    <a:pt x="2128" y="882"/>
                    <a:pt x="1946" y="61"/>
                    <a:pt x="1429" y="31"/>
                  </a:cubicBezTo>
                  <a:cubicBezTo>
                    <a:pt x="1399" y="0"/>
                    <a:pt x="1368" y="0"/>
                    <a:pt x="1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6" name="Google Shape;1966;p26"/>
            <p:cNvSpPr/>
            <p:nvPr/>
          </p:nvSpPr>
          <p:spPr>
            <a:xfrm rot="2330667">
              <a:off x="-1109990" y="1136308"/>
              <a:ext cx="1433430" cy="2451666"/>
            </a:xfrm>
            <a:custGeom>
              <a:avLst/>
              <a:gdLst/>
              <a:ahLst/>
              <a:cxnLst/>
              <a:rect l="l" t="t" r="r" b="b"/>
              <a:pathLst>
                <a:path w="2372" h="4057" extrusionOk="0">
                  <a:moveTo>
                    <a:pt x="1338" y="0"/>
                  </a:moveTo>
                  <a:cubicBezTo>
                    <a:pt x="0" y="0"/>
                    <a:pt x="213" y="2402"/>
                    <a:pt x="335" y="3253"/>
                  </a:cubicBezTo>
                  <a:cubicBezTo>
                    <a:pt x="395" y="3587"/>
                    <a:pt x="517" y="3982"/>
                    <a:pt x="851" y="4043"/>
                  </a:cubicBezTo>
                  <a:cubicBezTo>
                    <a:pt x="889" y="4052"/>
                    <a:pt x="926" y="4056"/>
                    <a:pt x="963" y="4056"/>
                  </a:cubicBezTo>
                  <a:cubicBezTo>
                    <a:pt x="1167" y="4056"/>
                    <a:pt x="1361" y="3924"/>
                    <a:pt x="1490" y="3769"/>
                  </a:cubicBezTo>
                  <a:cubicBezTo>
                    <a:pt x="2158" y="3131"/>
                    <a:pt x="2371" y="2158"/>
                    <a:pt x="2219" y="1307"/>
                  </a:cubicBezTo>
                  <a:cubicBezTo>
                    <a:pt x="2128" y="882"/>
                    <a:pt x="1946" y="61"/>
                    <a:pt x="1429" y="31"/>
                  </a:cubicBezTo>
                  <a:cubicBezTo>
                    <a:pt x="1399" y="0"/>
                    <a:pt x="1368" y="0"/>
                    <a:pt x="1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7" name="Google Shape;1967;p26"/>
            <p:cNvSpPr/>
            <p:nvPr/>
          </p:nvSpPr>
          <p:spPr>
            <a:xfrm rot="-5400000">
              <a:off x="-1568439" y="203135"/>
              <a:ext cx="3467440" cy="787740"/>
            </a:xfrm>
            <a:custGeom>
              <a:avLst/>
              <a:gdLst/>
              <a:ahLst/>
              <a:cxnLst/>
              <a:rect l="l" t="t" r="r" b="b"/>
              <a:pathLst>
                <a:path w="68877" h="19424" extrusionOk="0">
                  <a:moveTo>
                    <a:pt x="46658" y="1"/>
                  </a:moveTo>
                  <a:cubicBezTo>
                    <a:pt x="46658" y="1"/>
                    <a:pt x="46627" y="31"/>
                    <a:pt x="46627" y="62"/>
                  </a:cubicBezTo>
                  <a:cubicBezTo>
                    <a:pt x="46627" y="92"/>
                    <a:pt x="46658" y="122"/>
                    <a:pt x="46688" y="214"/>
                  </a:cubicBezTo>
                  <a:cubicBezTo>
                    <a:pt x="46688" y="122"/>
                    <a:pt x="46688" y="92"/>
                    <a:pt x="46688" y="62"/>
                  </a:cubicBezTo>
                  <a:cubicBezTo>
                    <a:pt x="46688" y="31"/>
                    <a:pt x="46658" y="1"/>
                    <a:pt x="46658" y="1"/>
                  </a:cubicBezTo>
                  <a:close/>
                  <a:moveTo>
                    <a:pt x="43010" y="700"/>
                  </a:moveTo>
                  <a:cubicBezTo>
                    <a:pt x="43010" y="700"/>
                    <a:pt x="42980" y="761"/>
                    <a:pt x="42980" y="791"/>
                  </a:cubicBezTo>
                  <a:cubicBezTo>
                    <a:pt x="43010" y="821"/>
                    <a:pt x="43010" y="882"/>
                    <a:pt x="43040" y="882"/>
                  </a:cubicBezTo>
                  <a:cubicBezTo>
                    <a:pt x="43071" y="882"/>
                    <a:pt x="43101" y="821"/>
                    <a:pt x="43132" y="761"/>
                  </a:cubicBezTo>
                  <a:cubicBezTo>
                    <a:pt x="43071" y="730"/>
                    <a:pt x="43040" y="700"/>
                    <a:pt x="43010" y="700"/>
                  </a:cubicBezTo>
                  <a:close/>
                  <a:moveTo>
                    <a:pt x="47326" y="487"/>
                  </a:moveTo>
                  <a:cubicBezTo>
                    <a:pt x="47296" y="487"/>
                    <a:pt x="47265" y="548"/>
                    <a:pt x="47235" y="578"/>
                  </a:cubicBezTo>
                  <a:cubicBezTo>
                    <a:pt x="47205" y="609"/>
                    <a:pt x="47174" y="669"/>
                    <a:pt x="47144" y="730"/>
                  </a:cubicBezTo>
                  <a:cubicBezTo>
                    <a:pt x="47113" y="791"/>
                    <a:pt x="47113" y="913"/>
                    <a:pt x="47144" y="943"/>
                  </a:cubicBezTo>
                  <a:cubicBezTo>
                    <a:pt x="47205" y="973"/>
                    <a:pt x="47296" y="973"/>
                    <a:pt x="47357" y="973"/>
                  </a:cubicBezTo>
                  <a:cubicBezTo>
                    <a:pt x="47417" y="943"/>
                    <a:pt x="47387" y="821"/>
                    <a:pt x="47387" y="730"/>
                  </a:cubicBezTo>
                  <a:cubicBezTo>
                    <a:pt x="47387" y="700"/>
                    <a:pt x="47387" y="639"/>
                    <a:pt x="47387" y="609"/>
                  </a:cubicBezTo>
                  <a:cubicBezTo>
                    <a:pt x="47357" y="578"/>
                    <a:pt x="47326" y="487"/>
                    <a:pt x="47326" y="487"/>
                  </a:cubicBezTo>
                  <a:close/>
                  <a:moveTo>
                    <a:pt x="40852" y="761"/>
                  </a:moveTo>
                  <a:cubicBezTo>
                    <a:pt x="40822" y="791"/>
                    <a:pt x="40761" y="791"/>
                    <a:pt x="40730" y="821"/>
                  </a:cubicBezTo>
                  <a:cubicBezTo>
                    <a:pt x="40730" y="852"/>
                    <a:pt x="40730" y="943"/>
                    <a:pt x="40730" y="973"/>
                  </a:cubicBezTo>
                  <a:cubicBezTo>
                    <a:pt x="40750" y="1031"/>
                    <a:pt x="40806" y="1052"/>
                    <a:pt x="40859" y="1052"/>
                  </a:cubicBezTo>
                  <a:cubicBezTo>
                    <a:pt x="40890" y="1052"/>
                    <a:pt x="40921" y="1045"/>
                    <a:pt x="40943" y="1034"/>
                  </a:cubicBezTo>
                  <a:cubicBezTo>
                    <a:pt x="40943" y="1004"/>
                    <a:pt x="40974" y="943"/>
                    <a:pt x="40974" y="913"/>
                  </a:cubicBezTo>
                  <a:cubicBezTo>
                    <a:pt x="40974" y="852"/>
                    <a:pt x="40943" y="821"/>
                    <a:pt x="40913" y="791"/>
                  </a:cubicBezTo>
                  <a:cubicBezTo>
                    <a:pt x="40913" y="761"/>
                    <a:pt x="40882" y="761"/>
                    <a:pt x="40852" y="761"/>
                  </a:cubicBezTo>
                  <a:close/>
                  <a:moveTo>
                    <a:pt x="27751" y="1004"/>
                  </a:moveTo>
                  <a:cubicBezTo>
                    <a:pt x="27751" y="1004"/>
                    <a:pt x="27721" y="1034"/>
                    <a:pt x="27691" y="1065"/>
                  </a:cubicBezTo>
                  <a:cubicBezTo>
                    <a:pt x="27721" y="1095"/>
                    <a:pt x="27751" y="1125"/>
                    <a:pt x="27751" y="1125"/>
                  </a:cubicBezTo>
                  <a:cubicBezTo>
                    <a:pt x="27782" y="1125"/>
                    <a:pt x="27782" y="1095"/>
                    <a:pt x="27782" y="1065"/>
                  </a:cubicBezTo>
                  <a:cubicBezTo>
                    <a:pt x="27782" y="1034"/>
                    <a:pt x="27751" y="1004"/>
                    <a:pt x="27751" y="1004"/>
                  </a:cubicBezTo>
                  <a:close/>
                  <a:moveTo>
                    <a:pt x="47934" y="1004"/>
                  </a:moveTo>
                  <a:cubicBezTo>
                    <a:pt x="47904" y="1004"/>
                    <a:pt x="47904" y="1065"/>
                    <a:pt x="47873" y="1095"/>
                  </a:cubicBezTo>
                  <a:cubicBezTo>
                    <a:pt x="47898" y="1120"/>
                    <a:pt x="47923" y="1164"/>
                    <a:pt x="47931" y="1164"/>
                  </a:cubicBezTo>
                  <a:cubicBezTo>
                    <a:pt x="47933" y="1164"/>
                    <a:pt x="47934" y="1162"/>
                    <a:pt x="47934" y="1156"/>
                  </a:cubicBezTo>
                  <a:cubicBezTo>
                    <a:pt x="47965" y="1156"/>
                    <a:pt x="47995" y="1125"/>
                    <a:pt x="47995" y="1095"/>
                  </a:cubicBezTo>
                  <a:cubicBezTo>
                    <a:pt x="47995" y="1065"/>
                    <a:pt x="47934" y="1004"/>
                    <a:pt x="47934" y="1004"/>
                  </a:cubicBezTo>
                  <a:close/>
                  <a:moveTo>
                    <a:pt x="41065" y="1125"/>
                  </a:moveTo>
                  <a:cubicBezTo>
                    <a:pt x="41065" y="1156"/>
                    <a:pt x="41034" y="1156"/>
                    <a:pt x="41004" y="1186"/>
                  </a:cubicBezTo>
                  <a:cubicBezTo>
                    <a:pt x="41004" y="1217"/>
                    <a:pt x="41004" y="1247"/>
                    <a:pt x="41004" y="1247"/>
                  </a:cubicBezTo>
                  <a:cubicBezTo>
                    <a:pt x="41004" y="1277"/>
                    <a:pt x="41034" y="1277"/>
                    <a:pt x="41065" y="1277"/>
                  </a:cubicBezTo>
                  <a:cubicBezTo>
                    <a:pt x="41065" y="1277"/>
                    <a:pt x="41095" y="1217"/>
                    <a:pt x="41126" y="1217"/>
                  </a:cubicBezTo>
                  <a:cubicBezTo>
                    <a:pt x="41095" y="1186"/>
                    <a:pt x="41095" y="1125"/>
                    <a:pt x="41065" y="1125"/>
                  </a:cubicBezTo>
                  <a:close/>
                  <a:moveTo>
                    <a:pt x="44728" y="1178"/>
                  </a:moveTo>
                  <a:cubicBezTo>
                    <a:pt x="44710" y="1178"/>
                    <a:pt x="44701" y="1228"/>
                    <a:pt x="44651" y="1277"/>
                  </a:cubicBezTo>
                  <a:cubicBezTo>
                    <a:pt x="44682" y="1308"/>
                    <a:pt x="44712" y="1338"/>
                    <a:pt x="44743" y="1338"/>
                  </a:cubicBezTo>
                  <a:cubicBezTo>
                    <a:pt x="44743" y="1338"/>
                    <a:pt x="44773" y="1277"/>
                    <a:pt x="44803" y="1247"/>
                  </a:cubicBezTo>
                  <a:cubicBezTo>
                    <a:pt x="44773" y="1217"/>
                    <a:pt x="44743" y="1186"/>
                    <a:pt x="44743" y="1186"/>
                  </a:cubicBezTo>
                  <a:cubicBezTo>
                    <a:pt x="44737" y="1181"/>
                    <a:pt x="44732" y="1178"/>
                    <a:pt x="44728" y="1178"/>
                  </a:cubicBezTo>
                  <a:close/>
                  <a:moveTo>
                    <a:pt x="44135" y="1156"/>
                  </a:moveTo>
                  <a:cubicBezTo>
                    <a:pt x="44104" y="1217"/>
                    <a:pt x="44074" y="1247"/>
                    <a:pt x="44074" y="1308"/>
                  </a:cubicBezTo>
                  <a:cubicBezTo>
                    <a:pt x="44074" y="1338"/>
                    <a:pt x="44135" y="1399"/>
                    <a:pt x="44135" y="1399"/>
                  </a:cubicBezTo>
                  <a:cubicBezTo>
                    <a:pt x="44165" y="1369"/>
                    <a:pt x="44195" y="1308"/>
                    <a:pt x="44195" y="1277"/>
                  </a:cubicBezTo>
                  <a:cubicBezTo>
                    <a:pt x="44195" y="1247"/>
                    <a:pt x="44165" y="1217"/>
                    <a:pt x="44135" y="1156"/>
                  </a:cubicBezTo>
                  <a:close/>
                  <a:moveTo>
                    <a:pt x="37265" y="1581"/>
                  </a:moveTo>
                  <a:cubicBezTo>
                    <a:pt x="37265" y="1612"/>
                    <a:pt x="37235" y="1612"/>
                    <a:pt x="37204" y="1703"/>
                  </a:cubicBezTo>
                  <a:cubicBezTo>
                    <a:pt x="37235" y="1703"/>
                    <a:pt x="37265" y="1733"/>
                    <a:pt x="37265" y="1733"/>
                  </a:cubicBezTo>
                  <a:cubicBezTo>
                    <a:pt x="37296" y="1703"/>
                    <a:pt x="37296" y="1673"/>
                    <a:pt x="37326" y="1673"/>
                  </a:cubicBezTo>
                  <a:cubicBezTo>
                    <a:pt x="37296" y="1642"/>
                    <a:pt x="37296" y="1612"/>
                    <a:pt x="37265" y="1581"/>
                  </a:cubicBezTo>
                  <a:close/>
                  <a:moveTo>
                    <a:pt x="31290" y="1634"/>
                  </a:moveTo>
                  <a:cubicBezTo>
                    <a:pt x="31266" y="1634"/>
                    <a:pt x="31241" y="1678"/>
                    <a:pt x="31217" y="1703"/>
                  </a:cubicBezTo>
                  <a:cubicBezTo>
                    <a:pt x="31247" y="1764"/>
                    <a:pt x="31277" y="1794"/>
                    <a:pt x="31308" y="1794"/>
                  </a:cubicBezTo>
                  <a:cubicBezTo>
                    <a:pt x="31308" y="1794"/>
                    <a:pt x="31338" y="1733"/>
                    <a:pt x="31338" y="1733"/>
                  </a:cubicBezTo>
                  <a:cubicBezTo>
                    <a:pt x="31338" y="1673"/>
                    <a:pt x="31308" y="1642"/>
                    <a:pt x="31308" y="1642"/>
                  </a:cubicBezTo>
                  <a:cubicBezTo>
                    <a:pt x="31302" y="1636"/>
                    <a:pt x="31296" y="1634"/>
                    <a:pt x="31290" y="1634"/>
                  </a:cubicBezTo>
                  <a:close/>
                  <a:moveTo>
                    <a:pt x="30092" y="1673"/>
                  </a:moveTo>
                  <a:cubicBezTo>
                    <a:pt x="30031" y="1673"/>
                    <a:pt x="30001" y="1703"/>
                    <a:pt x="29940" y="1703"/>
                  </a:cubicBezTo>
                  <a:cubicBezTo>
                    <a:pt x="30001" y="1855"/>
                    <a:pt x="30031" y="1885"/>
                    <a:pt x="30092" y="1885"/>
                  </a:cubicBezTo>
                  <a:cubicBezTo>
                    <a:pt x="30122" y="1855"/>
                    <a:pt x="30122" y="1824"/>
                    <a:pt x="30122" y="1764"/>
                  </a:cubicBezTo>
                  <a:cubicBezTo>
                    <a:pt x="30122" y="1733"/>
                    <a:pt x="30092" y="1673"/>
                    <a:pt x="30092" y="1673"/>
                  </a:cubicBezTo>
                  <a:close/>
                  <a:moveTo>
                    <a:pt x="44530" y="1703"/>
                  </a:moveTo>
                  <a:cubicBezTo>
                    <a:pt x="44499" y="1703"/>
                    <a:pt x="44408" y="1703"/>
                    <a:pt x="44408" y="1824"/>
                  </a:cubicBezTo>
                  <a:cubicBezTo>
                    <a:pt x="44439" y="1946"/>
                    <a:pt x="44499" y="1946"/>
                    <a:pt x="44530" y="1946"/>
                  </a:cubicBezTo>
                  <a:cubicBezTo>
                    <a:pt x="44651" y="1946"/>
                    <a:pt x="44682" y="1916"/>
                    <a:pt x="44682" y="1824"/>
                  </a:cubicBezTo>
                  <a:cubicBezTo>
                    <a:pt x="44682" y="1733"/>
                    <a:pt x="44621" y="1703"/>
                    <a:pt x="44530" y="1703"/>
                  </a:cubicBezTo>
                  <a:close/>
                  <a:moveTo>
                    <a:pt x="43952" y="1733"/>
                  </a:moveTo>
                  <a:cubicBezTo>
                    <a:pt x="43861" y="1733"/>
                    <a:pt x="43831" y="1794"/>
                    <a:pt x="43831" y="1855"/>
                  </a:cubicBezTo>
                  <a:cubicBezTo>
                    <a:pt x="43861" y="1976"/>
                    <a:pt x="43922" y="1976"/>
                    <a:pt x="43952" y="1976"/>
                  </a:cubicBezTo>
                  <a:lnTo>
                    <a:pt x="44013" y="1976"/>
                  </a:lnTo>
                  <a:cubicBezTo>
                    <a:pt x="44013" y="1916"/>
                    <a:pt x="44044" y="1885"/>
                    <a:pt x="44044" y="1855"/>
                  </a:cubicBezTo>
                  <a:cubicBezTo>
                    <a:pt x="44074" y="1824"/>
                    <a:pt x="44013" y="1764"/>
                    <a:pt x="44013" y="1764"/>
                  </a:cubicBezTo>
                  <a:cubicBezTo>
                    <a:pt x="43983" y="1733"/>
                    <a:pt x="43952" y="1733"/>
                    <a:pt x="43952" y="1733"/>
                  </a:cubicBezTo>
                  <a:close/>
                  <a:moveTo>
                    <a:pt x="45197" y="1402"/>
                  </a:moveTo>
                  <a:cubicBezTo>
                    <a:pt x="45181" y="1402"/>
                    <a:pt x="45168" y="1419"/>
                    <a:pt x="45168" y="1460"/>
                  </a:cubicBezTo>
                  <a:cubicBezTo>
                    <a:pt x="45138" y="1642"/>
                    <a:pt x="45047" y="1673"/>
                    <a:pt x="44955" y="1703"/>
                  </a:cubicBezTo>
                  <a:cubicBezTo>
                    <a:pt x="44895" y="1733"/>
                    <a:pt x="44864" y="1794"/>
                    <a:pt x="44925" y="1946"/>
                  </a:cubicBezTo>
                  <a:cubicBezTo>
                    <a:pt x="44955" y="1976"/>
                    <a:pt x="44986" y="2068"/>
                    <a:pt x="45016" y="2128"/>
                  </a:cubicBezTo>
                  <a:cubicBezTo>
                    <a:pt x="45047" y="2159"/>
                    <a:pt x="45077" y="2159"/>
                    <a:pt x="45077" y="2189"/>
                  </a:cubicBezTo>
                  <a:cubicBezTo>
                    <a:pt x="45107" y="2189"/>
                    <a:pt x="45107" y="2189"/>
                    <a:pt x="45107" y="2159"/>
                  </a:cubicBezTo>
                  <a:cubicBezTo>
                    <a:pt x="45168" y="2037"/>
                    <a:pt x="45229" y="1885"/>
                    <a:pt x="45290" y="1733"/>
                  </a:cubicBezTo>
                  <a:cubicBezTo>
                    <a:pt x="45290" y="1673"/>
                    <a:pt x="45259" y="1551"/>
                    <a:pt x="45259" y="1460"/>
                  </a:cubicBezTo>
                  <a:cubicBezTo>
                    <a:pt x="45243" y="1426"/>
                    <a:pt x="45217" y="1402"/>
                    <a:pt x="45197" y="1402"/>
                  </a:cubicBezTo>
                  <a:close/>
                  <a:moveTo>
                    <a:pt x="47029" y="1603"/>
                  </a:moveTo>
                  <a:cubicBezTo>
                    <a:pt x="47025" y="1603"/>
                    <a:pt x="47022" y="1606"/>
                    <a:pt x="47022" y="1612"/>
                  </a:cubicBezTo>
                  <a:cubicBezTo>
                    <a:pt x="46992" y="1642"/>
                    <a:pt x="46992" y="1733"/>
                    <a:pt x="46992" y="1764"/>
                  </a:cubicBezTo>
                  <a:cubicBezTo>
                    <a:pt x="46992" y="1916"/>
                    <a:pt x="47022" y="2037"/>
                    <a:pt x="47022" y="2189"/>
                  </a:cubicBezTo>
                  <a:cubicBezTo>
                    <a:pt x="47022" y="2280"/>
                    <a:pt x="47022" y="2402"/>
                    <a:pt x="47053" y="2524"/>
                  </a:cubicBezTo>
                  <a:cubicBezTo>
                    <a:pt x="47053" y="2554"/>
                    <a:pt x="47083" y="2584"/>
                    <a:pt x="47113" y="2584"/>
                  </a:cubicBezTo>
                  <a:cubicBezTo>
                    <a:pt x="47113" y="2584"/>
                    <a:pt x="47144" y="2554"/>
                    <a:pt x="47144" y="2524"/>
                  </a:cubicBezTo>
                  <a:cubicBezTo>
                    <a:pt x="47174" y="2463"/>
                    <a:pt x="47144" y="2402"/>
                    <a:pt x="47174" y="2341"/>
                  </a:cubicBezTo>
                  <a:cubicBezTo>
                    <a:pt x="47174" y="2250"/>
                    <a:pt x="47174" y="2189"/>
                    <a:pt x="47205" y="2128"/>
                  </a:cubicBezTo>
                  <a:cubicBezTo>
                    <a:pt x="47265" y="1916"/>
                    <a:pt x="47265" y="1916"/>
                    <a:pt x="47174" y="1733"/>
                  </a:cubicBezTo>
                  <a:cubicBezTo>
                    <a:pt x="47144" y="1703"/>
                    <a:pt x="47113" y="1673"/>
                    <a:pt x="47113" y="1642"/>
                  </a:cubicBezTo>
                  <a:cubicBezTo>
                    <a:pt x="47089" y="1642"/>
                    <a:pt x="47045" y="1603"/>
                    <a:pt x="47029" y="1603"/>
                  </a:cubicBezTo>
                  <a:close/>
                  <a:moveTo>
                    <a:pt x="49059" y="2615"/>
                  </a:moveTo>
                  <a:cubicBezTo>
                    <a:pt x="49059" y="2615"/>
                    <a:pt x="49059" y="2676"/>
                    <a:pt x="49028" y="2706"/>
                  </a:cubicBezTo>
                  <a:cubicBezTo>
                    <a:pt x="49059" y="2736"/>
                    <a:pt x="49089" y="2736"/>
                    <a:pt x="49120" y="2736"/>
                  </a:cubicBezTo>
                  <a:cubicBezTo>
                    <a:pt x="49120" y="2736"/>
                    <a:pt x="49120" y="2706"/>
                    <a:pt x="49120" y="2676"/>
                  </a:cubicBezTo>
                  <a:cubicBezTo>
                    <a:pt x="49120" y="2645"/>
                    <a:pt x="49089" y="2615"/>
                    <a:pt x="49059" y="2615"/>
                  </a:cubicBezTo>
                  <a:close/>
                  <a:moveTo>
                    <a:pt x="48755" y="2007"/>
                  </a:moveTo>
                  <a:cubicBezTo>
                    <a:pt x="48664" y="2007"/>
                    <a:pt x="48542" y="2007"/>
                    <a:pt x="48451" y="2037"/>
                  </a:cubicBezTo>
                  <a:cubicBezTo>
                    <a:pt x="48420" y="2037"/>
                    <a:pt x="48390" y="2098"/>
                    <a:pt x="48390" y="2159"/>
                  </a:cubicBezTo>
                  <a:cubicBezTo>
                    <a:pt x="48390" y="2189"/>
                    <a:pt x="48420" y="2280"/>
                    <a:pt x="48451" y="2280"/>
                  </a:cubicBezTo>
                  <a:cubicBezTo>
                    <a:pt x="48542" y="2341"/>
                    <a:pt x="48572" y="2432"/>
                    <a:pt x="48572" y="2584"/>
                  </a:cubicBezTo>
                  <a:cubicBezTo>
                    <a:pt x="48572" y="2676"/>
                    <a:pt x="48572" y="2767"/>
                    <a:pt x="48572" y="2858"/>
                  </a:cubicBezTo>
                  <a:cubicBezTo>
                    <a:pt x="48603" y="3040"/>
                    <a:pt x="48603" y="3071"/>
                    <a:pt x="48724" y="3101"/>
                  </a:cubicBezTo>
                  <a:cubicBezTo>
                    <a:pt x="48724" y="2949"/>
                    <a:pt x="48724" y="2767"/>
                    <a:pt x="48724" y="2615"/>
                  </a:cubicBezTo>
                  <a:cubicBezTo>
                    <a:pt x="48694" y="2463"/>
                    <a:pt x="48694" y="2341"/>
                    <a:pt x="48785" y="2280"/>
                  </a:cubicBezTo>
                  <a:cubicBezTo>
                    <a:pt x="48816" y="2250"/>
                    <a:pt x="48816" y="2159"/>
                    <a:pt x="48816" y="2128"/>
                  </a:cubicBezTo>
                  <a:cubicBezTo>
                    <a:pt x="48816" y="2068"/>
                    <a:pt x="48785" y="2007"/>
                    <a:pt x="48755" y="2007"/>
                  </a:cubicBezTo>
                  <a:close/>
                  <a:moveTo>
                    <a:pt x="36566" y="2949"/>
                  </a:moveTo>
                  <a:cubicBezTo>
                    <a:pt x="36536" y="3010"/>
                    <a:pt x="36536" y="3040"/>
                    <a:pt x="36536" y="3071"/>
                  </a:cubicBezTo>
                  <a:cubicBezTo>
                    <a:pt x="36536" y="3101"/>
                    <a:pt x="36566" y="3131"/>
                    <a:pt x="36566" y="3162"/>
                  </a:cubicBezTo>
                  <a:cubicBezTo>
                    <a:pt x="36597" y="3131"/>
                    <a:pt x="36627" y="3101"/>
                    <a:pt x="36627" y="3071"/>
                  </a:cubicBezTo>
                  <a:cubicBezTo>
                    <a:pt x="36627" y="3040"/>
                    <a:pt x="36597" y="3010"/>
                    <a:pt x="36566" y="2949"/>
                  </a:cubicBezTo>
                  <a:close/>
                  <a:moveTo>
                    <a:pt x="48724" y="3101"/>
                  </a:moveTo>
                  <a:cubicBezTo>
                    <a:pt x="48755" y="3162"/>
                    <a:pt x="48755" y="3253"/>
                    <a:pt x="48785" y="3314"/>
                  </a:cubicBezTo>
                  <a:lnTo>
                    <a:pt x="48876" y="3314"/>
                  </a:lnTo>
                  <a:cubicBezTo>
                    <a:pt x="48876" y="3314"/>
                    <a:pt x="48876" y="3253"/>
                    <a:pt x="48876" y="3223"/>
                  </a:cubicBezTo>
                  <a:cubicBezTo>
                    <a:pt x="48876" y="3192"/>
                    <a:pt x="48846" y="3131"/>
                    <a:pt x="48846" y="3131"/>
                  </a:cubicBezTo>
                  <a:cubicBezTo>
                    <a:pt x="48816" y="3101"/>
                    <a:pt x="48755" y="3101"/>
                    <a:pt x="48724" y="3101"/>
                  </a:cubicBezTo>
                  <a:close/>
                  <a:moveTo>
                    <a:pt x="26384" y="3223"/>
                  </a:moveTo>
                  <a:cubicBezTo>
                    <a:pt x="26353" y="3283"/>
                    <a:pt x="26323" y="3314"/>
                    <a:pt x="26292" y="3344"/>
                  </a:cubicBezTo>
                  <a:cubicBezTo>
                    <a:pt x="26323" y="3375"/>
                    <a:pt x="26353" y="3435"/>
                    <a:pt x="26384" y="3466"/>
                  </a:cubicBezTo>
                  <a:cubicBezTo>
                    <a:pt x="26414" y="3466"/>
                    <a:pt x="26444" y="3466"/>
                    <a:pt x="26475" y="3435"/>
                  </a:cubicBezTo>
                  <a:cubicBezTo>
                    <a:pt x="26505" y="3405"/>
                    <a:pt x="26536" y="3375"/>
                    <a:pt x="26536" y="3344"/>
                  </a:cubicBezTo>
                  <a:cubicBezTo>
                    <a:pt x="26536" y="3283"/>
                    <a:pt x="26475" y="3253"/>
                    <a:pt x="26475" y="3253"/>
                  </a:cubicBezTo>
                  <a:cubicBezTo>
                    <a:pt x="26444" y="3223"/>
                    <a:pt x="26414" y="3223"/>
                    <a:pt x="26414" y="3223"/>
                  </a:cubicBezTo>
                  <a:close/>
                  <a:moveTo>
                    <a:pt x="45796" y="3272"/>
                  </a:moveTo>
                  <a:cubicBezTo>
                    <a:pt x="45778" y="3272"/>
                    <a:pt x="45761" y="3276"/>
                    <a:pt x="45746" y="3283"/>
                  </a:cubicBezTo>
                  <a:cubicBezTo>
                    <a:pt x="45746" y="3314"/>
                    <a:pt x="45715" y="3344"/>
                    <a:pt x="45715" y="3405"/>
                  </a:cubicBezTo>
                  <a:cubicBezTo>
                    <a:pt x="45715" y="3435"/>
                    <a:pt x="45746" y="3466"/>
                    <a:pt x="45746" y="3496"/>
                  </a:cubicBezTo>
                  <a:cubicBezTo>
                    <a:pt x="45762" y="3513"/>
                    <a:pt x="45780" y="3520"/>
                    <a:pt x="45800" y="3520"/>
                  </a:cubicBezTo>
                  <a:cubicBezTo>
                    <a:pt x="45855" y="3520"/>
                    <a:pt x="45922" y="3464"/>
                    <a:pt x="45989" y="3375"/>
                  </a:cubicBezTo>
                  <a:cubicBezTo>
                    <a:pt x="45920" y="3306"/>
                    <a:pt x="45852" y="3272"/>
                    <a:pt x="45796" y="3272"/>
                  </a:cubicBezTo>
                  <a:close/>
                  <a:moveTo>
                    <a:pt x="42717" y="3198"/>
                  </a:moveTo>
                  <a:cubicBezTo>
                    <a:pt x="42691" y="3198"/>
                    <a:pt x="42663" y="3230"/>
                    <a:pt x="42645" y="3283"/>
                  </a:cubicBezTo>
                  <a:cubicBezTo>
                    <a:pt x="42645" y="3405"/>
                    <a:pt x="42645" y="3587"/>
                    <a:pt x="42706" y="3618"/>
                  </a:cubicBezTo>
                  <a:cubicBezTo>
                    <a:pt x="42720" y="3645"/>
                    <a:pt x="42740" y="3660"/>
                    <a:pt x="42766" y="3660"/>
                  </a:cubicBezTo>
                  <a:cubicBezTo>
                    <a:pt x="42797" y="3660"/>
                    <a:pt x="42838" y="3638"/>
                    <a:pt x="42888" y="3587"/>
                  </a:cubicBezTo>
                  <a:cubicBezTo>
                    <a:pt x="42828" y="3466"/>
                    <a:pt x="42828" y="3344"/>
                    <a:pt x="42767" y="3253"/>
                  </a:cubicBezTo>
                  <a:cubicBezTo>
                    <a:pt x="42754" y="3215"/>
                    <a:pt x="42736" y="3198"/>
                    <a:pt x="42717" y="3198"/>
                  </a:cubicBezTo>
                  <a:close/>
                  <a:moveTo>
                    <a:pt x="28770" y="3638"/>
                  </a:moveTo>
                  <a:cubicBezTo>
                    <a:pt x="28715" y="3638"/>
                    <a:pt x="28650" y="3682"/>
                    <a:pt x="28602" y="3800"/>
                  </a:cubicBezTo>
                  <a:cubicBezTo>
                    <a:pt x="28677" y="3850"/>
                    <a:pt x="28731" y="3899"/>
                    <a:pt x="28798" y="3899"/>
                  </a:cubicBezTo>
                  <a:cubicBezTo>
                    <a:pt x="28813" y="3899"/>
                    <a:pt x="28829" y="3897"/>
                    <a:pt x="28846" y="3891"/>
                  </a:cubicBezTo>
                  <a:cubicBezTo>
                    <a:pt x="28846" y="3861"/>
                    <a:pt x="28906" y="3800"/>
                    <a:pt x="28876" y="3770"/>
                  </a:cubicBezTo>
                  <a:cubicBezTo>
                    <a:pt x="28876" y="3709"/>
                    <a:pt x="28846" y="3648"/>
                    <a:pt x="28815" y="3648"/>
                  </a:cubicBezTo>
                  <a:cubicBezTo>
                    <a:pt x="28802" y="3641"/>
                    <a:pt x="28786" y="3638"/>
                    <a:pt x="28770" y="3638"/>
                  </a:cubicBezTo>
                  <a:close/>
                  <a:moveTo>
                    <a:pt x="37052" y="3770"/>
                  </a:moveTo>
                  <a:cubicBezTo>
                    <a:pt x="37052" y="3770"/>
                    <a:pt x="37022" y="3831"/>
                    <a:pt x="37022" y="3861"/>
                  </a:cubicBezTo>
                  <a:cubicBezTo>
                    <a:pt x="37047" y="3886"/>
                    <a:pt x="37051" y="3930"/>
                    <a:pt x="37068" y="3930"/>
                  </a:cubicBezTo>
                  <a:cubicBezTo>
                    <a:pt x="37072" y="3930"/>
                    <a:pt x="37077" y="3928"/>
                    <a:pt x="37083" y="3922"/>
                  </a:cubicBezTo>
                  <a:cubicBezTo>
                    <a:pt x="37083" y="3922"/>
                    <a:pt x="37113" y="3891"/>
                    <a:pt x="37113" y="3831"/>
                  </a:cubicBezTo>
                  <a:cubicBezTo>
                    <a:pt x="37113" y="3831"/>
                    <a:pt x="37083" y="3770"/>
                    <a:pt x="37052" y="3770"/>
                  </a:cubicBezTo>
                  <a:close/>
                  <a:moveTo>
                    <a:pt x="26201" y="3770"/>
                  </a:moveTo>
                  <a:cubicBezTo>
                    <a:pt x="26171" y="3831"/>
                    <a:pt x="26171" y="3861"/>
                    <a:pt x="26171" y="3891"/>
                  </a:cubicBezTo>
                  <a:cubicBezTo>
                    <a:pt x="26171" y="3922"/>
                    <a:pt x="26201" y="3952"/>
                    <a:pt x="26201" y="3952"/>
                  </a:cubicBezTo>
                  <a:cubicBezTo>
                    <a:pt x="26232" y="3922"/>
                    <a:pt x="26262" y="3891"/>
                    <a:pt x="26262" y="3861"/>
                  </a:cubicBezTo>
                  <a:cubicBezTo>
                    <a:pt x="26262" y="3831"/>
                    <a:pt x="26232" y="3800"/>
                    <a:pt x="26201" y="3770"/>
                  </a:cubicBezTo>
                  <a:close/>
                  <a:moveTo>
                    <a:pt x="54621" y="3952"/>
                  </a:moveTo>
                  <a:cubicBezTo>
                    <a:pt x="54621" y="3952"/>
                    <a:pt x="54621" y="3983"/>
                    <a:pt x="54591" y="3983"/>
                  </a:cubicBezTo>
                  <a:cubicBezTo>
                    <a:pt x="54621" y="4013"/>
                    <a:pt x="54621" y="4043"/>
                    <a:pt x="54621" y="4043"/>
                  </a:cubicBezTo>
                  <a:cubicBezTo>
                    <a:pt x="54652" y="4043"/>
                    <a:pt x="54652" y="4043"/>
                    <a:pt x="54652" y="4013"/>
                  </a:cubicBezTo>
                  <a:cubicBezTo>
                    <a:pt x="54652" y="4013"/>
                    <a:pt x="54652" y="3983"/>
                    <a:pt x="54621" y="3952"/>
                  </a:cubicBezTo>
                  <a:close/>
                  <a:moveTo>
                    <a:pt x="40153" y="3891"/>
                  </a:moveTo>
                  <a:cubicBezTo>
                    <a:pt x="40092" y="3891"/>
                    <a:pt x="40062" y="3922"/>
                    <a:pt x="40092" y="4013"/>
                  </a:cubicBezTo>
                  <a:cubicBezTo>
                    <a:pt x="40092" y="4043"/>
                    <a:pt x="40122" y="4074"/>
                    <a:pt x="40153" y="4135"/>
                  </a:cubicBezTo>
                  <a:cubicBezTo>
                    <a:pt x="40153" y="4074"/>
                    <a:pt x="40183" y="4043"/>
                    <a:pt x="40183" y="3983"/>
                  </a:cubicBezTo>
                  <a:cubicBezTo>
                    <a:pt x="40214" y="3952"/>
                    <a:pt x="40183" y="3891"/>
                    <a:pt x="40153" y="3891"/>
                  </a:cubicBezTo>
                  <a:close/>
                  <a:moveTo>
                    <a:pt x="43223" y="3983"/>
                  </a:moveTo>
                  <a:cubicBezTo>
                    <a:pt x="43192" y="3983"/>
                    <a:pt x="43162" y="4043"/>
                    <a:pt x="43101" y="4074"/>
                  </a:cubicBezTo>
                  <a:cubicBezTo>
                    <a:pt x="43151" y="4123"/>
                    <a:pt x="43180" y="4173"/>
                    <a:pt x="43206" y="4173"/>
                  </a:cubicBezTo>
                  <a:cubicBezTo>
                    <a:pt x="43212" y="4173"/>
                    <a:pt x="43217" y="4171"/>
                    <a:pt x="43223" y="4165"/>
                  </a:cubicBezTo>
                  <a:cubicBezTo>
                    <a:pt x="43223" y="4165"/>
                    <a:pt x="43253" y="4104"/>
                    <a:pt x="43284" y="4074"/>
                  </a:cubicBezTo>
                  <a:cubicBezTo>
                    <a:pt x="43253" y="4043"/>
                    <a:pt x="43223" y="3983"/>
                    <a:pt x="43223" y="3983"/>
                  </a:cubicBezTo>
                  <a:close/>
                  <a:moveTo>
                    <a:pt x="47965" y="4074"/>
                  </a:moveTo>
                  <a:cubicBezTo>
                    <a:pt x="47965" y="4074"/>
                    <a:pt x="47904" y="4074"/>
                    <a:pt x="47904" y="4104"/>
                  </a:cubicBezTo>
                  <a:cubicBezTo>
                    <a:pt x="47904" y="4135"/>
                    <a:pt x="47904" y="4195"/>
                    <a:pt x="47873" y="4256"/>
                  </a:cubicBezTo>
                  <a:cubicBezTo>
                    <a:pt x="47934" y="4256"/>
                    <a:pt x="47965" y="4226"/>
                    <a:pt x="47995" y="4195"/>
                  </a:cubicBezTo>
                  <a:cubicBezTo>
                    <a:pt x="47995" y="4195"/>
                    <a:pt x="47995" y="4135"/>
                    <a:pt x="47965" y="4074"/>
                  </a:cubicBezTo>
                  <a:close/>
                  <a:moveTo>
                    <a:pt x="41960" y="3803"/>
                  </a:moveTo>
                  <a:cubicBezTo>
                    <a:pt x="41943" y="3803"/>
                    <a:pt x="41930" y="3820"/>
                    <a:pt x="41916" y="3861"/>
                  </a:cubicBezTo>
                  <a:cubicBezTo>
                    <a:pt x="41885" y="3983"/>
                    <a:pt x="41825" y="4104"/>
                    <a:pt x="41885" y="4226"/>
                  </a:cubicBezTo>
                  <a:cubicBezTo>
                    <a:pt x="41916" y="4378"/>
                    <a:pt x="41977" y="4560"/>
                    <a:pt x="42129" y="4590"/>
                  </a:cubicBezTo>
                  <a:cubicBezTo>
                    <a:pt x="42159" y="4530"/>
                    <a:pt x="42189" y="4530"/>
                    <a:pt x="42220" y="4469"/>
                  </a:cubicBezTo>
                  <a:cubicBezTo>
                    <a:pt x="42250" y="4347"/>
                    <a:pt x="42220" y="4104"/>
                    <a:pt x="42159" y="4043"/>
                  </a:cubicBezTo>
                  <a:cubicBezTo>
                    <a:pt x="42098" y="3983"/>
                    <a:pt x="42068" y="3922"/>
                    <a:pt x="42037" y="3861"/>
                  </a:cubicBezTo>
                  <a:cubicBezTo>
                    <a:pt x="42004" y="3828"/>
                    <a:pt x="41980" y="3803"/>
                    <a:pt x="41960" y="3803"/>
                  </a:cubicBezTo>
                  <a:close/>
                  <a:moveTo>
                    <a:pt x="45290" y="4408"/>
                  </a:moveTo>
                  <a:cubicBezTo>
                    <a:pt x="45259" y="4439"/>
                    <a:pt x="45168" y="4408"/>
                    <a:pt x="45199" y="4560"/>
                  </a:cubicBezTo>
                  <a:cubicBezTo>
                    <a:pt x="45199" y="4651"/>
                    <a:pt x="45259" y="4651"/>
                    <a:pt x="45290" y="4651"/>
                  </a:cubicBezTo>
                  <a:lnTo>
                    <a:pt x="45351" y="4651"/>
                  </a:lnTo>
                  <a:cubicBezTo>
                    <a:pt x="45381" y="4590"/>
                    <a:pt x="45381" y="4560"/>
                    <a:pt x="45411" y="4530"/>
                  </a:cubicBezTo>
                  <a:cubicBezTo>
                    <a:pt x="45381" y="4499"/>
                    <a:pt x="45351" y="4469"/>
                    <a:pt x="45351" y="4439"/>
                  </a:cubicBezTo>
                  <a:cubicBezTo>
                    <a:pt x="45335" y="4423"/>
                    <a:pt x="45328" y="4423"/>
                    <a:pt x="45320" y="4423"/>
                  </a:cubicBezTo>
                  <a:cubicBezTo>
                    <a:pt x="45313" y="4423"/>
                    <a:pt x="45305" y="4423"/>
                    <a:pt x="45290" y="4408"/>
                  </a:cubicBezTo>
                  <a:close/>
                  <a:moveTo>
                    <a:pt x="27447" y="4560"/>
                  </a:moveTo>
                  <a:cubicBezTo>
                    <a:pt x="27447" y="4621"/>
                    <a:pt x="27447" y="4651"/>
                    <a:pt x="27447" y="4682"/>
                  </a:cubicBezTo>
                  <a:cubicBezTo>
                    <a:pt x="27447" y="4712"/>
                    <a:pt x="27478" y="4712"/>
                    <a:pt x="27478" y="4742"/>
                  </a:cubicBezTo>
                  <a:cubicBezTo>
                    <a:pt x="27508" y="4712"/>
                    <a:pt x="27508" y="4682"/>
                    <a:pt x="27508" y="4651"/>
                  </a:cubicBezTo>
                  <a:cubicBezTo>
                    <a:pt x="27508" y="4621"/>
                    <a:pt x="27478" y="4590"/>
                    <a:pt x="27447" y="4560"/>
                  </a:cubicBezTo>
                  <a:close/>
                  <a:moveTo>
                    <a:pt x="47873" y="4287"/>
                  </a:moveTo>
                  <a:cubicBezTo>
                    <a:pt x="47752" y="4317"/>
                    <a:pt x="47721" y="4378"/>
                    <a:pt x="47752" y="4590"/>
                  </a:cubicBezTo>
                  <a:cubicBezTo>
                    <a:pt x="47752" y="4682"/>
                    <a:pt x="47782" y="4742"/>
                    <a:pt x="47813" y="4742"/>
                  </a:cubicBezTo>
                  <a:cubicBezTo>
                    <a:pt x="47873" y="4742"/>
                    <a:pt x="47904" y="4682"/>
                    <a:pt x="47904" y="4590"/>
                  </a:cubicBezTo>
                  <a:cubicBezTo>
                    <a:pt x="47904" y="4499"/>
                    <a:pt x="47873" y="4378"/>
                    <a:pt x="47873" y="4287"/>
                  </a:cubicBezTo>
                  <a:close/>
                  <a:moveTo>
                    <a:pt x="40031" y="4742"/>
                  </a:moveTo>
                  <a:cubicBezTo>
                    <a:pt x="40001" y="4742"/>
                    <a:pt x="39970" y="4773"/>
                    <a:pt x="39970" y="4773"/>
                  </a:cubicBezTo>
                  <a:cubicBezTo>
                    <a:pt x="39970" y="4803"/>
                    <a:pt x="39970" y="4834"/>
                    <a:pt x="40001" y="4834"/>
                  </a:cubicBezTo>
                  <a:cubicBezTo>
                    <a:pt x="40001" y="4864"/>
                    <a:pt x="40031" y="4894"/>
                    <a:pt x="40031" y="4894"/>
                  </a:cubicBezTo>
                  <a:cubicBezTo>
                    <a:pt x="40062" y="4894"/>
                    <a:pt x="40062" y="4834"/>
                    <a:pt x="40092" y="4803"/>
                  </a:cubicBezTo>
                  <a:cubicBezTo>
                    <a:pt x="40062" y="4803"/>
                    <a:pt x="40062" y="4742"/>
                    <a:pt x="40031" y="4742"/>
                  </a:cubicBezTo>
                  <a:close/>
                  <a:moveTo>
                    <a:pt x="26871" y="4279"/>
                  </a:moveTo>
                  <a:cubicBezTo>
                    <a:pt x="26830" y="4279"/>
                    <a:pt x="26809" y="4333"/>
                    <a:pt x="26809" y="4408"/>
                  </a:cubicBezTo>
                  <a:cubicBezTo>
                    <a:pt x="26779" y="4499"/>
                    <a:pt x="26809" y="4590"/>
                    <a:pt x="26809" y="4651"/>
                  </a:cubicBezTo>
                  <a:cubicBezTo>
                    <a:pt x="26809" y="4742"/>
                    <a:pt x="26809" y="4834"/>
                    <a:pt x="26809" y="4894"/>
                  </a:cubicBezTo>
                  <a:cubicBezTo>
                    <a:pt x="26840" y="4955"/>
                    <a:pt x="26870" y="4986"/>
                    <a:pt x="26900" y="5046"/>
                  </a:cubicBezTo>
                  <a:cubicBezTo>
                    <a:pt x="26900" y="4986"/>
                    <a:pt x="26931" y="4955"/>
                    <a:pt x="26931" y="4894"/>
                  </a:cubicBezTo>
                  <a:cubicBezTo>
                    <a:pt x="26961" y="4773"/>
                    <a:pt x="26961" y="4621"/>
                    <a:pt x="26961" y="4499"/>
                  </a:cubicBezTo>
                  <a:cubicBezTo>
                    <a:pt x="26992" y="4378"/>
                    <a:pt x="26961" y="4317"/>
                    <a:pt x="26900" y="4287"/>
                  </a:cubicBezTo>
                  <a:cubicBezTo>
                    <a:pt x="26890" y="4281"/>
                    <a:pt x="26880" y="4279"/>
                    <a:pt x="26871" y="4279"/>
                  </a:cubicBezTo>
                  <a:close/>
                  <a:moveTo>
                    <a:pt x="67631" y="4864"/>
                  </a:moveTo>
                  <a:cubicBezTo>
                    <a:pt x="67539" y="4864"/>
                    <a:pt x="67509" y="4894"/>
                    <a:pt x="67509" y="4986"/>
                  </a:cubicBezTo>
                  <a:cubicBezTo>
                    <a:pt x="67509" y="5067"/>
                    <a:pt x="67550" y="5080"/>
                    <a:pt x="67586" y="5080"/>
                  </a:cubicBezTo>
                  <a:cubicBezTo>
                    <a:pt x="67604" y="5080"/>
                    <a:pt x="67620" y="5077"/>
                    <a:pt x="67631" y="5077"/>
                  </a:cubicBezTo>
                  <a:lnTo>
                    <a:pt x="67661" y="5077"/>
                  </a:lnTo>
                  <a:cubicBezTo>
                    <a:pt x="67691" y="5077"/>
                    <a:pt x="67752" y="5046"/>
                    <a:pt x="67752" y="4955"/>
                  </a:cubicBezTo>
                  <a:cubicBezTo>
                    <a:pt x="67722" y="4925"/>
                    <a:pt x="67691" y="4894"/>
                    <a:pt x="67661" y="4864"/>
                  </a:cubicBezTo>
                  <a:close/>
                  <a:moveTo>
                    <a:pt x="45077" y="4986"/>
                  </a:moveTo>
                  <a:cubicBezTo>
                    <a:pt x="45077" y="5046"/>
                    <a:pt x="45016" y="5077"/>
                    <a:pt x="45047" y="5107"/>
                  </a:cubicBezTo>
                  <a:cubicBezTo>
                    <a:pt x="45047" y="5138"/>
                    <a:pt x="45077" y="5168"/>
                    <a:pt x="45107" y="5198"/>
                  </a:cubicBezTo>
                  <a:cubicBezTo>
                    <a:pt x="45107" y="5168"/>
                    <a:pt x="45138" y="5138"/>
                    <a:pt x="45138" y="5107"/>
                  </a:cubicBezTo>
                  <a:cubicBezTo>
                    <a:pt x="45138" y="5077"/>
                    <a:pt x="45107" y="5016"/>
                    <a:pt x="45077" y="4986"/>
                  </a:cubicBezTo>
                  <a:close/>
                  <a:moveTo>
                    <a:pt x="26748" y="5168"/>
                  </a:moveTo>
                  <a:cubicBezTo>
                    <a:pt x="26748" y="5198"/>
                    <a:pt x="26718" y="5229"/>
                    <a:pt x="26688" y="5259"/>
                  </a:cubicBezTo>
                  <a:cubicBezTo>
                    <a:pt x="26718" y="5290"/>
                    <a:pt x="26748" y="5350"/>
                    <a:pt x="26748" y="5350"/>
                  </a:cubicBezTo>
                  <a:cubicBezTo>
                    <a:pt x="26779" y="5320"/>
                    <a:pt x="26779" y="5290"/>
                    <a:pt x="26809" y="5259"/>
                  </a:cubicBezTo>
                  <a:cubicBezTo>
                    <a:pt x="26809" y="5229"/>
                    <a:pt x="26779" y="5168"/>
                    <a:pt x="26748" y="5168"/>
                  </a:cubicBezTo>
                  <a:close/>
                  <a:moveTo>
                    <a:pt x="42014" y="5095"/>
                  </a:moveTo>
                  <a:cubicBezTo>
                    <a:pt x="41978" y="5095"/>
                    <a:pt x="41935" y="5118"/>
                    <a:pt x="41885" y="5168"/>
                  </a:cubicBezTo>
                  <a:cubicBezTo>
                    <a:pt x="41885" y="5168"/>
                    <a:pt x="41855" y="5229"/>
                    <a:pt x="41855" y="5290"/>
                  </a:cubicBezTo>
                  <a:cubicBezTo>
                    <a:pt x="41855" y="5320"/>
                    <a:pt x="41885" y="5381"/>
                    <a:pt x="41916" y="5381"/>
                  </a:cubicBezTo>
                  <a:cubicBezTo>
                    <a:pt x="41946" y="5391"/>
                    <a:pt x="41973" y="5394"/>
                    <a:pt x="41998" y="5394"/>
                  </a:cubicBezTo>
                  <a:cubicBezTo>
                    <a:pt x="42048" y="5394"/>
                    <a:pt x="42088" y="5381"/>
                    <a:pt x="42129" y="5381"/>
                  </a:cubicBezTo>
                  <a:cubicBezTo>
                    <a:pt x="42129" y="5196"/>
                    <a:pt x="42087" y="5095"/>
                    <a:pt x="42014" y="5095"/>
                  </a:cubicBezTo>
                  <a:close/>
                  <a:moveTo>
                    <a:pt x="41521" y="5168"/>
                  </a:moveTo>
                  <a:cubicBezTo>
                    <a:pt x="41521" y="5168"/>
                    <a:pt x="41490" y="5168"/>
                    <a:pt x="41490" y="5198"/>
                  </a:cubicBezTo>
                  <a:cubicBezTo>
                    <a:pt x="41460" y="5229"/>
                    <a:pt x="41429" y="5259"/>
                    <a:pt x="41399" y="5290"/>
                  </a:cubicBezTo>
                  <a:cubicBezTo>
                    <a:pt x="41429" y="5320"/>
                    <a:pt x="41460" y="5381"/>
                    <a:pt x="41490" y="5411"/>
                  </a:cubicBezTo>
                  <a:lnTo>
                    <a:pt x="41551" y="5411"/>
                  </a:lnTo>
                  <a:cubicBezTo>
                    <a:pt x="41612" y="5411"/>
                    <a:pt x="41642" y="5381"/>
                    <a:pt x="41642" y="5290"/>
                  </a:cubicBezTo>
                  <a:cubicBezTo>
                    <a:pt x="41642" y="5168"/>
                    <a:pt x="41581" y="5168"/>
                    <a:pt x="41521" y="5168"/>
                  </a:cubicBezTo>
                  <a:close/>
                  <a:moveTo>
                    <a:pt x="57661" y="4834"/>
                  </a:moveTo>
                  <a:cubicBezTo>
                    <a:pt x="57661" y="4834"/>
                    <a:pt x="57600" y="4864"/>
                    <a:pt x="57570" y="4925"/>
                  </a:cubicBezTo>
                  <a:cubicBezTo>
                    <a:pt x="57539" y="4986"/>
                    <a:pt x="57600" y="5046"/>
                    <a:pt x="57630" y="5077"/>
                  </a:cubicBezTo>
                  <a:cubicBezTo>
                    <a:pt x="57661" y="5138"/>
                    <a:pt x="57691" y="5198"/>
                    <a:pt x="57691" y="5259"/>
                  </a:cubicBezTo>
                  <a:cubicBezTo>
                    <a:pt x="57722" y="5320"/>
                    <a:pt x="57691" y="5411"/>
                    <a:pt x="57722" y="5472"/>
                  </a:cubicBezTo>
                  <a:cubicBezTo>
                    <a:pt x="57722" y="5502"/>
                    <a:pt x="57752" y="5563"/>
                    <a:pt x="57782" y="5594"/>
                  </a:cubicBezTo>
                  <a:cubicBezTo>
                    <a:pt x="57813" y="5563"/>
                    <a:pt x="57843" y="5502"/>
                    <a:pt x="57843" y="5472"/>
                  </a:cubicBezTo>
                  <a:cubicBezTo>
                    <a:pt x="57843" y="5290"/>
                    <a:pt x="57843" y="5138"/>
                    <a:pt x="57813" y="4955"/>
                  </a:cubicBezTo>
                  <a:cubicBezTo>
                    <a:pt x="57813" y="4834"/>
                    <a:pt x="57752" y="4834"/>
                    <a:pt x="57661" y="4834"/>
                  </a:cubicBezTo>
                  <a:close/>
                  <a:moveTo>
                    <a:pt x="42159" y="5381"/>
                  </a:moveTo>
                  <a:lnTo>
                    <a:pt x="42159" y="5381"/>
                  </a:lnTo>
                  <a:cubicBezTo>
                    <a:pt x="42181" y="5553"/>
                    <a:pt x="42217" y="5634"/>
                    <a:pt x="42280" y="5634"/>
                  </a:cubicBezTo>
                  <a:cubicBezTo>
                    <a:pt x="42306" y="5634"/>
                    <a:pt x="42336" y="5620"/>
                    <a:pt x="42372" y="5594"/>
                  </a:cubicBezTo>
                  <a:cubicBezTo>
                    <a:pt x="42372" y="5594"/>
                    <a:pt x="42402" y="5533"/>
                    <a:pt x="42402" y="5533"/>
                  </a:cubicBezTo>
                  <a:cubicBezTo>
                    <a:pt x="42402" y="5472"/>
                    <a:pt x="42372" y="5411"/>
                    <a:pt x="42341" y="5411"/>
                  </a:cubicBezTo>
                  <a:cubicBezTo>
                    <a:pt x="42281" y="5411"/>
                    <a:pt x="42220" y="5411"/>
                    <a:pt x="42159" y="5381"/>
                  </a:cubicBezTo>
                  <a:close/>
                  <a:moveTo>
                    <a:pt x="26337" y="5106"/>
                  </a:moveTo>
                  <a:cubicBezTo>
                    <a:pt x="26267" y="5106"/>
                    <a:pt x="26189" y="5140"/>
                    <a:pt x="26110" y="5198"/>
                  </a:cubicBezTo>
                  <a:cubicBezTo>
                    <a:pt x="26080" y="5229"/>
                    <a:pt x="26080" y="5320"/>
                    <a:pt x="26110" y="5381"/>
                  </a:cubicBezTo>
                  <a:cubicBezTo>
                    <a:pt x="26184" y="5504"/>
                    <a:pt x="26258" y="5687"/>
                    <a:pt x="26364" y="5687"/>
                  </a:cubicBezTo>
                  <a:cubicBezTo>
                    <a:pt x="26389" y="5687"/>
                    <a:pt x="26416" y="5677"/>
                    <a:pt x="26444" y="5654"/>
                  </a:cubicBezTo>
                  <a:lnTo>
                    <a:pt x="26536" y="5654"/>
                  </a:lnTo>
                  <a:cubicBezTo>
                    <a:pt x="26566" y="5624"/>
                    <a:pt x="26627" y="5624"/>
                    <a:pt x="26657" y="5563"/>
                  </a:cubicBezTo>
                  <a:cubicBezTo>
                    <a:pt x="26688" y="5472"/>
                    <a:pt x="26596" y="5411"/>
                    <a:pt x="26566" y="5381"/>
                  </a:cubicBezTo>
                  <a:cubicBezTo>
                    <a:pt x="26566" y="5350"/>
                    <a:pt x="26536" y="5290"/>
                    <a:pt x="26505" y="5259"/>
                  </a:cubicBezTo>
                  <a:cubicBezTo>
                    <a:pt x="26505" y="5198"/>
                    <a:pt x="26475" y="5168"/>
                    <a:pt x="26444" y="5138"/>
                  </a:cubicBezTo>
                  <a:cubicBezTo>
                    <a:pt x="26412" y="5116"/>
                    <a:pt x="26376" y="5106"/>
                    <a:pt x="26337" y="5106"/>
                  </a:cubicBezTo>
                  <a:close/>
                  <a:moveTo>
                    <a:pt x="68567" y="5616"/>
                  </a:moveTo>
                  <a:cubicBezTo>
                    <a:pt x="68550" y="5616"/>
                    <a:pt x="68532" y="5619"/>
                    <a:pt x="68512" y="5624"/>
                  </a:cubicBezTo>
                  <a:cubicBezTo>
                    <a:pt x="68482" y="5624"/>
                    <a:pt x="68482" y="5685"/>
                    <a:pt x="68451" y="5715"/>
                  </a:cubicBezTo>
                  <a:cubicBezTo>
                    <a:pt x="68482" y="5776"/>
                    <a:pt x="68482" y="5837"/>
                    <a:pt x="68512" y="5837"/>
                  </a:cubicBezTo>
                  <a:lnTo>
                    <a:pt x="68725" y="5837"/>
                  </a:lnTo>
                  <a:cubicBezTo>
                    <a:pt x="68699" y="5684"/>
                    <a:pt x="68653" y="5616"/>
                    <a:pt x="68567" y="5616"/>
                  </a:cubicBezTo>
                  <a:close/>
                  <a:moveTo>
                    <a:pt x="41916" y="5746"/>
                  </a:moveTo>
                  <a:cubicBezTo>
                    <a:pt x="41916" y="5776"/>
                    <a:pt x="41885" y="5806"/>
                    <a:pt x="41885" y="5837"/>
                  </a:cubicBezTo>
                  <a:cubicBezTo>
                    <a:pt x="41885" y="5837"/>
                    <a:pt x="41916" y="5867"/>
                    <a:pt x="41946" y="5897"/>
                  </a:cubicBezTo>
                  <a:cubicBezTo>
                    <a:pt x="41946" y="5867"/>
                    <a:pt x="41977" y="5837"/>
                    <a:pt x="41977" y="5806"/>
                  </a:cubicBezTo>
                  <a:cubicBezTo>
                    <a:pt x="41977" y="5776"/>
                    <a:pt x="41946" y="5746"/>
                    <a:pt x="41916" y="5746"/>
                  </a:cubicBezTo>
                  <a:close/>
                  <a:moveTo>
                    <a:pt x="67776" y="5652"/>
                  </a:moveTo>
                  <a:cubicBezTo>
                    <a:pt x="67738" y="5652"/>
                    <a:pt x="67691" y="5667"/>
                    <a:pt x="67691" y="5776"/>
                  </a:cubicBezTo>
                  <a:cubicBezTo>
                    <a:pt x="67691" y="5867"/>
                    <a:pt x="67752" y="5897"/>
                    <a:pt x="67843" y="5897"/>
                  </a:cubicBezTo>
                  <a:cubicBezTo>
                    <a:pt x="67874" y="5867"/>
                    <a:pt x="67935" y="5897"/>
                    <a:pt x="67935" y="5776"/>
                  </a:cubicBezTo>
                  <a:cubicBezTo>
                    <a:pt x="67935" y="5654"/>
                    <a:pt x="67874" y="5654"/>
                    <a:pt x="67813" y="5654"/>
                  </a:cubicBezTo>
                  <a:cubicBezTo>
                    <a:pt x="67804" y="5654"/>
                    <a:pt x="67791" y="5652"/>
                    <a:pt x="67776" y="5652"/>
                  </a:cubicBezTo>
                  <a:close/>
                  <a:moveTo>
                    <a:pt x="66050" y="5867"/>
                  </a:moveTo>
                  <a:cubicBezTo>
                    <a:pt x="66050" y="5867"/>
                    <a:pt x="66050" y="5867"/>
                    <a:pt x="66020" y="5897"/>
                  </a:cubicBezTo>
                  <a:cubicBezTo>
                    <a:pt x="66050" y="5928"/>
                    <a:pt x="66050" y="5928"/>
                    <a:pt x="66050" y="5958"/>
                  </a:cubicBezTo>
                  <a:cubicBezTo>
                    <a:pt x="66050" y="5958"/>
                    <a:pt x="66080" y="5928"/>
                    <a:pt x="66080" y="5928"/>
                  </a:cubicBezTo>
                  <a:cubicBezTo>
                    <a:pt x="66080" y="5897"/>
                    <a:pt x="66050" y="5897"/>
                    <a:pt x="66050" y="5867"/>
                  </a:cubicBezTo>
                  <a:close/>
                  <a:moveTo>
                    <a:pt x="68755" y="5867"/>
                  </a:moveTo>
                  <a:cubicBezTo>
                    <a:pt x="68755" y="5897"/>
                    <a:pt x="68755" y="5958"/>
                    <a:pt x="68786" y="6019"/>
                  </a:cubicBezTo>
                  <a:cubicBezTo>
                    <a:pt x="68786" y="6041"/>
                    <a:pt x="68801" y="6062"/>
                    <a:pt x="68820" y="6062"/>
                  </a:cubicBezTo>
                  <a:cubicBezTo>
                    <a:pt x="68829" y="6062"/>
                    <a:pt x="68838" y="6058"/>
                    <a:pt x="68846" y="6049"/>
                  </a:cubicBezTo>
                  <a:cubicBezTo>
                    <a:pt x="68846" y="6049"/>
                    <a:pt x="68877" y="6019"/>
                    <a:pt x="68877" y="5989"/>
                  </a:cubicBezTo>
                  <a:cubicBezTo>
                    <a:pt x="68877" y="5958"/>
                    <a:pt x="68846" y="5897"/>
                    <a:pt x="68846" y="5897"/>
                  </a:cubicBezTo>
                  <a:cubicBezTo>
                    <a:pt x="68816" y="5867"/>
                    <a:pt x="68786" y="5867"/>
                    <a:pt x="68755" y="5867"/>
                  </a:cubicBezTo>
                  <a:close/>
                  <a:moveTo>
                    <a:pt x="47661" y="5928"/>
                  </a:moveTo>
                  <a:cubicBezTo>
                    <a:pt x="47630" y="5928"/>
                    <a:pt x="47600" y="5928"/>
                    <a:pt x="47569" y="5958"/>
                  </a:cubicBezTo>
                  <a:cubicBezTo>
                    <a:pt x="47569" y="5989"/>
                    <a:pt x="47539" y="6080"/>
                    <a:pt x="47539" y="6110"/>
                  </a:cubicBezTo>
                  <a:cubicBezTo>
                    <a:pt x="47569" y="6201"/>
                    <a:pt x="47630" y="6201"/>
                    <a:pt x="47691" y="6201"/>
                  </a:cubicBezTo>
                  <a:cubicBezTo>
                    <a:pt x="47721" y="6201"/>
                    <a:pt x="47782" y="6201"/>
                    <a:pt x="47782" y="6080"/>
                  </a:cubicBezTo>
                  <a:cubicBezTo>
                    <a:pt x="47782" y="6049"/>
                    <a:pt x="47752" y="5989"/>
                    <a:pt x="47752" y="5958"/>
                  </a:cubicBezTo>
                  <a:cubicBezTo>
                    <a:pt x="47721" y="5928"/>
                    <a:pt x="47691" y="5928"/>
                    <a:pt x="47661" y="5928"/>
                  </a:cubicBezTo>
                  <a:close/>
                  <a:moveTo>
                    <a:pt x="65898" y="5989"/>
                  </a:moveTo>
                  <a:cubicBezTo>
                    <a:pt x="65868" y="6080"/>
                    <a:pt x="65868" y="6110"/>
                    <a:pt x="65868" y="6141"/>
                  </a:cubicBezTo>
                  <a:cubicBezTo>
                    <a:pt x="65868" y="6216"/>
                    <a:pt x="65888" y="6270"/>
                    <a:pt x="65912" y="6270"/>
                  </a:cubicBezTo>
                  <a:cubicBezTo>
                    <a:pt x="65918" y="6270"/>
                    <a:pt x="65923" y="6268"/>
                    <a:pt x="65928" y="6262"/>
                  </a:cubicBezTo>
                  <a:cubicBezTo>
                    <a:pt x="65959" y="6232"/>
                    <a:pt x="65959" y="6171"/>
                    <a:pt x="65959" y="6141"/>
                  </a:cubicBezTo>
                  <a:cubicBezTo>
                    <a:pt x="65959" y="6080"/>
                    <a:pt x="65928" y="6049"/>
                    <a:pt x="65898" y="5989"/>
                  </a:cubicBezTo>
                  <a:close/>
                  <a:moveTo>
                    <a:pt x="42554" y="6232"/>
                  </a:moveTo>
                  <a:cubicBezTo>
                    <a:pt x="42554" y="6262"/>
                    <a:pt x="42554" y="6293"/>
                    <a:pt x="42554" y="6323"/>
                  </a:cubicBezTo>
                  <a:cubicBezTo>
                    <a:pt x="42554" y="6323"/>
                    <a:pt x="42585" y="6353"/>
                    <a:pt x="42585" y="6353"/>
                  </a:cubicBezTo>
                  <a:cubicBezTo>
                    <a:pt x="42585" y="6353"/>
                    <a:pt x="42615" y="6323"/>
                    <a:pt x="42615" y="6293"/>
                  </a:cubicBezTo>
                  <a:cubicBezTo>
                    <a:pt x="42585" y="6293"/>
                    <a:pt x="42585" y="6262"/>
                    <a:pt x="42554" y="6232"/>
                  </a:cubicBezTo>
                  <a:close/>
                  <a:moveTo>
                    <a:pt x="53527" y="5867"/>
                  </a:moveTo>
                  <a:cubicBezTo>
                    <a:pt x="53497" y="5897"/>
                    <a:pt x="53466" y="5958"/>
                    <a:pt x="53466" y="5989"/>
                  </a:cubicBezTo>
                  <a:cubicBezTo>
                    <a:pt x="53436" y="6019"/>
                    <a:pt x="53466" y="6080"/>
                    <a:pt x="53466" y="6110"/>
                  </a:cubicBezTo>
                  <a:cubicBezTo>
                    <a:pt x="53466" y="6171"/>
                    <a:pt x="53466" y="6201"/>
                    <a:pt x="53466" y="6262"/>
                  </a:cubicBezTo>
                  <a:cubicBezTo>
                    <a:pt x="53497" y="6293"/>
                    <a:pt x="53527" y="6353"/>
                    <a:pt x="53527" y="6353"/>
                  </a:cubicBezTo>
                  <a:cubicBezTo>
                    <a:pt x="53557" y="6323"/>
                    <a:pt x="53588" y="6293"/>
                    <a:pt x="53588" y="6262"/>
                  </a:cubicBezTo>
                  <a:cubicBezTo>
                    <a:pt x="53588" y="6171"/>
                    <a:pt x="53588" y="6080"/>
                    <a:pt x="53588" y="5989"/>
                  </a:cubicBezTo>
                  <a:cubicBezTo>
                    <a:pt x="53588" y="5958"/>
                    <a:pt x="53557" y="5897"/>
                    <a:pt x="53527" y="5867"/>
                  </a:cubicBezTo>
                  <a:close/>
                  <a:moveTo>
                    <a:pt x="15016" y="6110"/>
                  </a:moveTo>
                  <a:cubicBezTo>
                    <a:pt x="14985" y="6110"/>
                    <a:pt x="14924" y="6141"/>
                    <a:pt x="14894" y="6171"/>
                  </a:cubicBezTo>
                  <a:cubicBezTo>
                    <a:pt x="14894" y="6171"/>
                    <a:pt x="14864" y="6262"/>
                    <a:pt x="14864" y="6262"/>
                  </a:cubicBezTo>
                  <a:cubicBezTo>
                    <a:pt x="14924" y="6384"/>
                    <a:pt x="15016" y="6475"/>
                    <a:pt x="15076" y="6566"/>
                  </a:cubicBezTo>
                  <a:lnTo>
                    <a:pt x="15107" y="6566"/>
                  </a:lnTo>
                  <a:cubicBezTo>
                    <a:pt x="15137" y="6536"/>
                    <a:pt x="15168" y="6353"/>
                    <a:pt x="15137" y="6232"/>
                  </a:cubicBezTo>
                  <a:cubicBezTo>
                    <a:pt x="15137" y="6110"/>
                    <a:pt x="15076" y="6110"/>
                    <a:pt x="15016" y="6110"/>
                  </a:cubicBezTo>
                  <a:close/>
                  <a:moveTo>
                    <a:pt x="45806" y="6323"/>
                  </a:moveTo>
                  <a:cubicBezTo>
                    <a:pt x="45685" y="6353"/>
                    <a:pt x="45563" y="6353"/>
                    <a:pt x="45442" y="6384"/>
                  </a:cubicBezTo>
                  <a:cubicBezTo>
                    <a:pt x="45442" y="6384"/>
                    <a:pt x="45442" y="6414"/>
                    <a:pt x="45442" y="6445"/>
                  </a:cubicBezTo>
                  <a:cubicBezTo>
                    <a:pt x="45502" y="6566"/>
                    <a:pt x="45502" y="6566"/>
                    <a:pt x="45533" y="6566"/>
                  </a:cubicBezTo>
                  <a:lnTo>
                    <a:pt x="45806" y="6566"/>
                  </a:lnTo>
                  <a:cubicBezTo>
                    <a:pt x="45837" y="6536"/>
                    <a:pt x="45867" y="6505"/>
                    <a:pt x="45867" y="6475"/>
                  </a:cubicBezTo>
                  <a:cubicBezTo>
                    <a:pt x="45867" y="6414"/>
                    <a:pt x="45837" y="6323"/>
                    <a:pt x="45806" y="6323"/>
                  </a:cubicBezTo>
                  <a:close/>
                  <a:moveTo>
                    <a:pt x="40426" y="6323"/>
                  </a:moveTo>
                  <a:cubicBezTo>
                    <a:pt x="40396" y="6353"/>
                    <a:pt x="40366" y="6414"/>
                    <a:pt x="40335" y="6445"/>
                  </a:cubicBezTo>
                  <a:cubicBezTo>
                    <a:pt x="40366" y="6475"/>
                    <a:pt x="40366" y="6505"/>
                    <a:pt x="40426" y="6597"/>
                  </a:cubicBezTo>
                  <a:cubicBezTo>
                    <a:pt x="40457" y="6505"/>
                    <a:pt x="40457" y="6475"/>
                    <a:pt x="40487" y="6414"/>
                  </a:cubicBezTo>
                  <a:cubicBezTo>
                    <a:pt x="40487" y="6384"/>
                    <a:pt x="40426" y="6323"/>
                    <a:pt x="40426" y="6323"/>
                  </a:cubicBezTo>
                  <a:close/>
                  <a:moveTo>
                    <a:pt x="43029" y="6379"/>
                  </a:moveTo>
                  <a:cubicBezTo>
                    <a:pt x="43023" y="6379"/>
                    <a:pt x="43017" y="6381"/>
                    <a:pt x="43010" y="6384"/>
                  </a:cubicBezTo>
                  <a:cubicBezTo>
                    <a:pt x="42980" y="6414"/>
                    <a:pt x="42980" y="6475"/>
                    <a:pt x="42949" y="6505"/>
                  </a:cubicBezTo>
                  <a:cubicBezTo>
                    <a:pt x="42980" y="6657"/>
                    <a:pt x="43010" y="6688"/>
                    <a:pt x="43071" y="6688"/>
                  </a:cubicBezTo>
                  <a:cubicBezTo>
                    <a:pt x="43101" y="6688"/>
                    <a:pt x="43132" y="6627"/>
                    <a:pt x="43132" y="6566"/>
                  </a:cubicBezTo>
                  <a:cubicBezTo>
                    <a:pt x="43132" y="6485"/>
                    <a:pt x="43083" y="6379"/>
                    <a:pt x="43029" y="6379"/>
                  </a:cubicBezTo>
                  <a:close/>
                  <a:moveTo>
                    <a:pt x="43618" y="6110"/>
                  </a:moveTo>
                  <a:cubicBezTo>
                    <a:pt x="43436" y="6141"/>
                    <a:pt x="43405" y="6141"/>
                    <a:pt x="43375" y="6475"/>
                  </a:cubicBezTo>
                  <a:cubicBezTo>
                    <a:pt x="43375" y="6627"/>
                    <a:pt x="43375" y="6657"/>
                    <a:pt x="43466" y="6688"/>
                  </a:cubicBezTo>
                  <a:cubicBezTo>
                    <a:pt x="43493" y="6697"/>
                    <a:pt x="43518" y="6701"/>
                    <a:pt x="43542" y="6701"/>
                  </a:cubicBezTo>
                  <a:cubicBezTo>
                    <a:pt x="43676" y="6701"/>
                    <a:pt x="43753" y="6560"/>
                    <a:pt x="43831" y="6353"/>
                  </a:cubicBezTo>
                  <a:cubicBezTo>
                    <a:pt x="43861" y="6262"/>
                    <a:pt x="43831" y="6171"/>
                    <a:pt x="43770" y="6141"/>
                  </a:cubicBezTo>
                  <a:cubicBezTo>
                    <a:pt x="43709" y="6110"/>
                    <a:pt x="43679" y="6110"/>
                    <a:pt x="43618" y="6110"/>
                  </a:cubicBezTo>
                  <a:close/>
                  <a:moveTo>
                    <a:pt x="27569" y="6201"/>
                  </a:moveTo>
                  <a:cubicBezTo>
                    <a:pt x="27539" y="6201"/>
                    <a:pt x="27539" y="6262"/>
                    <a:pt x="27508" y="6293"/>
                  </a:cubicBezTo>
                  <a:cubicBezTo>
                    <a:pt x="27508" y="6353"/>
                    <a:pt x="27508" y="6414"/>
                    <a:pt x="27508" y="6445"/>
                  </a:cubicBezTo>
                  <a:cubicBezTo>
                    <a:pt x="27508" y="6626"/>
                    <a:pt x="27576" y="6722"/>
                    <a:pt x="27660" y="6722"/>
                  </a:cubicBezTo>
                  <a:cubicBezTo>
                    <a:pt x="27689" y="6722"/>
                    <a:pt x="27720" y="6711"/>
                    <a:pt x="27751" y="6688"/>
                  </a:cubicBezTo>
                  <a:cubicBezTo>
                    <a:pt x="27782" y="6627"/>
                    <a:pt x="27782" y="6566"/>
                    <a:pt x="27751" y="6475"/>
                  </a:cubicBezTo>
                  <a:cubicBezTo>
                    <a:pt x="27721" y="6414"/>
                    <a:pt x="27691" y="6323"/>
                    <a:pt x="27630" y="6262"/>
                  </a:cubicBezTo>
                  <a:cubicBezTo>
                    <a:pt x="27630" y="6232"/>
                    <a:pt x="27599" y="6201"/>
                    <a:pt x="27569" y="6201"/>
                  </a:cubicBezTo>
                  <a:close/>
                  <a:moveTo>
                    <a:pt x="41733" y="6232"/>
                  </a:moveTo>
                  <a:cubicBezTo>
                    <a:pt x="41673" y="6232"/>
                    <a:pt x="41673" y="6232"/>
                    <a:pt x="41642" y="6262"/>
                  </a:cubicBezTo>
                  <a:cubicBezTo>
                    <a:pt x="41581" y="6293"/>
                    <a:pt x="41581" y="6384"/>
                    <a:pt x="41612" y="6445"/>
                  </a:cubicBezTo>
                  <a:cubicBezTo>
                    <a:pt x="41673" y="6536"/>
                    <a:pt x="41733" y="6627"/>
                    <a:pt x="41764" y="6718"/>
                  </a:cubicBezTo>
                  <a:cubicBezTo>
                    <a:pt x="41775" y="6741"/>
                    <a:pt x="41796" y="6751"/>
                    <a:pt x="41817" y="6751"/>
                  </a:cubicBezTo>
                  <a:cubicBezTo>
                    <a:pt x="41851" y="6751"/>
                    <a:pt x="41885" y="6725"/>
                    <a:pt x="41885" y="6688"/>
                  </a:cubicBezTo>
                  <a:cubicBezTo>
                    <a:pt x="41885" y="6566"/>
                    <a:pt x="41885" y="6445"/>
                    <a:pt x="41855" y="6353"/>
                  </a:cubicBezTo>
                  <a:cubicBezTo>
                    <a:pt x="41825" y="6293"/>
                    <a:pt x="41764" y="6262"/>
                    <a:pt x="41733" y="6232"/>
                  </a:cubicBezTo>
                  <a:close/>
                  <a:moveTo>
                    <a:pt x="16147" y="6530"/>
                  </a:moveTo>
                  <a:cubicBezTo>
                    <a:pt x="16102" y="6530"/>
                    <a:pt x="16079" y="6605"/>
                    <a:pt x="16079" y="6657"/>
                  </a:cubicBezTo>
                  <a:cubicBezTo>
                    <a:pt x="16110" y="6718"/>
                    <a:pt x="16140" y="6779"/>
                    <a:pt x="16171" y="6779"/>
                  </a:cubicBezTo>
                  <a:cubicBezTo>
                    <a:pt x="16201" y="6779"/>
                    <a:pt x="16231" y="6718"/>
                    <a:pt x="16262" y="6657"/>
                  </a:cubicBezTo>
                  <a:cubicBezTo>
                    <a:pt x="16231" y="6597"/>
                    <a:pt x="16201" y="6536"/>
                    <a:pt x="16171" y="6536"/>
                  </a:cubicBezTo>
                  <a:cubicBezTo>
                    <a:pt x="16162" y="6532"/>
                    <a:pt x="16155" y="6530"/>
                    <a:pt x="16147" y="6530"/>
                  </a:cubicBezTo>
                  <a:close/>
                  <a:moveTo>
                    <a:pt x="57205" y="6505"/>
                  </a:moveTo>
                  <a:cubicBezTo>
                    <a:pt x="57205" y="6536"/>
                    <a:pt x="57174" y="6566"/>
                    <a:pt x="57174" y="6597"/>
                  </a:cubicBezTo>
                  <a:cubicBezTo>
                    <a:pt x="57174" y="6657"/>
                    <a:pt x="57205" y="6688"/>
                    <a:pt x="57235" y="6779"/>
                  </a:cubicBezTo>
                  <a:cubicBezTo>
                    <a:pt x="57266" y="6688"/>
                    <a:pt x="57266" y="6627"/>
                    <a:pt x="57266" y="6597"/>
                  </a:cubicBezTo>
                  <a:cubicBezTo>
                    <a:pt x="57266" y="6566"/>
                    <a:pt x="57235" y="6536"/>
                    <a:pt x="57205" y="6505"/>
                  </a:cubicBezTo>
                  <a:close/>
                  <a:moveTo>
                    <a:pt x="20456" y="6627"/>
                  </a:moveTo>
                  <a:cubicBezTo>
                    <a:pt x="20426" y="6627"/>
                    <a:pt x="20426" y="6657"/>
                    <a:pt x="20396" y="6718"/>
                  </a:cubicBezTo>
                  <a:cubicBezTo>
                    <a:pt x="20426" y="6749"/>
                    <a:pt x="20426" y="6809"/>
                    <a:pt x="20456" y="6809"/>
                  </a:cubicBezTo>
                  <a:cubicBezTo>
                    <a:pt x="20487" y="6809"/>
                    <a:pt x="20487" y="6749"/>
                    <a:pt x="20517" y="6718"/>
                  </a:cubicBezTo>
                  <a:cubicBezTo>
                    <a:pt x="20487" y="6688"/>
                    <a:pt x="20487" y="6627"/>
                    <a:pt x="20456" y="6627"/>
                  </a:cubicBezTo>
                  <a:close/>
                  <a:moveTo>
                    <a:pt x="22584" y="6749"/>
                  </a:moveTo>
                  <a:cubicBezTo>
                    <a:pt x="22554" y="6809"/>
                    <a:pt x="22554" y="6840"/>
                    <a:pt x="22554" y="6870"/>
                  </a:cubicBezTo>
                  <a:cubicBezTo>
                    <a:pt x="22554" y="6895"/>
                    <a:pt x="22574" y="6939"/>
                    <a:pt x="22581" y="6939"/>
                  </a:cubicBezTo>
                  <a:cubicBezTo>
                    <a:pt x="22583" y="6939"/>
                    <a:pt x="22584" y="6937"/>
                    <a:pt x="22584" y="6931"/>
                  </a:cubicBezTo>
                  <a:cubicBezTo>
                    <a:pt x="22615" y="6901"/>
                    <a:pt x="22615" y="6870"/>
                    <a:pt x="22615" y="6840"/>
                  </a:cubicBezTo>
                  <a:cubicBezTo>
                    <a:pt x="22645" y="6809"/>
                    <a:pt x="22615" y="6779"/>
                    <a:pt x="22584" y="6749"/>
                  </a:cubicBezTo>
                  <a:close/>
                  <a:moveTo>
                    <a:pt x="18025" y="7022"/>
                  </a:moveTo>
                  <a:cubicBezTo>
                    <a:pt x="17994" y="7022"/>
                    <a:pt x="17994" y="7053"/>
                    <a:pt x="17964" y="7053"/>
                  </a:cubicBezTo>
                  <a:cubicBezTo>
                    <a:pt x="17964" y="7113"/>
                    <a:pt x="17994" y="7174"/>
                    <a:pt x="17994" y="7174"/>
                  </a:cubicBezTo>
                  <a:cubicBezTo>
                    <a:pt x="18025" y="7174"/>
                    <a:pt x="18025" y="7144"/>
                    <a:pt x="18055" y="7113"/>
                  </a:cubicBezTo>
                  <a:cubicBezTo>
                    <a:pt x="18055" y="7083"/>
                    <a:pt x="18025" y="7053"/>
                    <a:pt x="18025" y="7022"/>
                  </a:cubicBezTo>
                  <a:close/>
                  <a:moveTo>
                    <a:pt x="42727" y="6774"/>
                  </a:moveTo>
                  <a:cubicBezTo>
                    <a:pt x="42700" y="6774"/>
                    <a:pt x="42676" y="6886"/>
                    <a:pt x="42676" y="7022"/>
                  </a:cubicBezTo>
                  <a:cubicBezTo>
                    <a:pt x="42676" y="7053"/>
                    <a:pt x="42706" y="7053"/>
                    <a:pt x="42706" y="7083"/>
                  </a:cubicBezTo>
                  <a:cubicBezTo>
                    <a:pt x="42706" y="7174"/>
                    <a:pt x="42706" y="7235"/>
                    <a:pt x="42767" y="7235"/>
                  </a:cubicBezTo>
                  <a:cubicBezTo>
                    <a:pt x="42828" y="7235"/>
                    <a:pt x="42828" y="7144"/>
                    <a:pt x="42828" y="7083"/>
                  </a:cubicBezTo>
                  <a:cubicBezTo>
                    <a:pt x="42828" y="7053"/>
                    <a:pt x="42828" y="7022"/>
                    <a:pt x="42828" y="6992"/>
                  </a:cubicBezTo>
                  <a:cubicBezTo>
                    <a:pt x="42797" y="6901"/>
                    <a:pt x="42797" y="6809"/>
                    <a:pt x="42736" y="6779"/>
                  </a:cubicBezTo>
                  <a:cubicBezTo>
                    <a:pt x="42733" y="6776"/>
                    <a:pt x="42730" y="6774"/>
                    <a:pt x="42727" y="6774"/>
                  </a:cubicBezTo>
                  <a:close/>
                  <a:moveTo>
                    <a:pt x="57539" y="7022"/>
                  </a:moveTo>
                  <a:cubicBezTo>
                    <a:pt x="57539" y="7083"/>
                    <a:pt x="57509" y="7113"/>
                    <a:pt x="57509" y="7144"/>
                  </a:cubicBezTo>
                  <a:cubicBezTo>
                    <a:pt x="57509" y="7174"/>
                    <a:pt x="57539" y="7205"/>
                    <a:pt x="57570" y="7265"/>
                  </a:cubicBezTo>
                  <a:cubicBezTo>
                    <a:pt x="57600" y="7205"/>
                    <a:pt x="57630" y="7174"/>
                    <a:pt x="57600" y="7113"/>
                  </a:cubicBezTo>
                  <a:cubicBezTo>
                    <a:pt x="57600" y="7083"/>
                    <a:pt x="57570" y="7053"/>
                    <a:pt x="57539" y="7022"/>
                  </a:cubicBezTo>
                  <a:close/>
                  <a:moveTo>
                    <a:pt x="46901" y="7113"/>
                  </a:moveTo>
                  <a:cubicBezTo>
                    <a:pt x="46870" y="7113"/>
                    <a:pt x="46870" y="7174"/>
                    <a:pt x="46840" y="7205"/>
                  </a:cubicBezTo>
                  <a:cubicBezTo>
                    <a:pt x="46870" y="7235"/>
                    <a:pt x="46870" y="7296"/>
                    <a:pt x="46901" y="7296"/>
                  </a:cubicBezTo>
                  <a:cubicBezTo>
                    <a:pt x="46901" y="7265"/>
                    <a:pt x="46931" y="7235"/>
                    <a:pt x="46931" y="7205"/>
                  </a:cubicBezTo>
                  <a:cubicBezTo>
                    <a:pt x="46931" y="7174"/>
                    <a:pt x="46901" y="7113"/>
                    <a:pt x="46901" y="7113"/>
                  </a:cubicBezTo>
                  <a:close/>
                  <a:moveTo>
                    <a:pt x="24317" y="7235"/>
                  </a:moveTo>
                  <a:cubicBezTo>
                    <a:pt x="24286" y="7235"/>
                    <a:pt x="24286" y="7296"/>
                    <a:pt x="24256" y="7326"/>
                  </a:cubicBezTo>
                  <a:cubicBezTo>
                    <a:pt x="24286" y="7356"/>
                    <a:pt x="24286" y="7417"/>
                    <a:pt x="24317" y="7417"/>
                  </a:cubicBezTo>
                  <a:cubicBezTo>
                    <a:pt x="24317" y="7387"/>
                    <a:pt x="24347" y="7356"/>
                    <a:pt x="24347" y="7326"/>
                  </a:cubicBezTo>
                  <a:cubicBezTo>
                    <a:pt x="24347" y="7296"/>
                    <a:pt x="24317" y="7235"/>
                    <a:pt x="24317" y="7235"/>
                  </a:cubicBezTo>
                  <a:close/>
                  <a:moveTo>
                    <a:pt x="46749" y="7356"/>
                  </a:moveTo>
                  <a:cubicBezTo>
                    <a:pt x="46749" y="7417"/>
                    <a:pt x="46718" y="7448"/>
                    <a:pt x="46718" y="7478"/>
                  </a:cubicBezTo>
                  <a:cubicBezTo>
                    <a:pt x="46718" y="7508"/>
                    <a:pt x="46749" y="7508"/>
                    <a:pt x="46779" y="7539"/>
                  </a:cubicBezTo>
                  <a:cubicBezTo>
                    <a:pt x="46779" y="7508"/>
                    <a:pt x="46779" y="7478"/>
                    <a:pt x="46779" y="7448"/>
                  </a:cubicBezTo>
                  <a:cubicBezTo>
                    <a:pt x="46779" y="7417"/>
                    <a:pt x="46779" y="7417"/>
                    <a:pt x="46749" y="7356"/>
                  </a:cubicBezTo>
                  <a:close/>
                  <a:moveTo>
                    <a:pt x="57357" y="7326"/>
                  </a:moveTo>
                  <a:cubicBezTo>
                    <a:pt x="57326" y="7326"/>
                    <a:pt x="57296" y="7326"/>
                    <a:pt x="57266" y="7356"/>
                  </a:cubicBezTo>
                  <a:cubicBezTo>
                    <a:pt x="57266" y="7387"/>
                    <a:pt x="57235" y="7417"/>
                    <a:pt x="57235" y="7448"/>
                  </a:cubicBezTo>
                  <a:cubicBezTo>
                    <a:pt x="57235" y="7478"/>
                    <a:pt x="57266" y="7539"/>
                    <a:pt x="57296" y="7539"/>
                  </a:cubicBezTo>
                  <a:cubicBezTo>
                    <a:pt x="57311" y="7554"/>
                    <a:pt x="57334" y="7562"/>
                    <a:pt x="57357" y="7562"/>
                  </a:cubicBezTo>
                  <a:cubicBezTo>
                    <a:pt x="57380" y="7562"/>
                    <a:pt x="57402" y="7554"/>
                    <a:pt x="57418" y="7539"/>
                  </a:cubicBezTo>
                  <a:cubicBezTo>
                    <a:pt x="57448" y="7539"/>
                    <a:pt x="57448" y="7478"/>
                    <a:pt x="57448" y="7448"/>
                  </a:cubicBezTo>
                  <a:cubicBezTo>
                    <a:pt x="57448" y="7417"/>
                    <a:pt x="57418" y="7387"/>
                    <a:pt x="57418" y="7356"/>
                  </a:cubicBezTo>
                  <a:cubicBezTo>
                    <a:pt x="57387" y="7326"/>
                    <a:pt x="57357" y="7326"/>
                    <a:pt x="57357" y="7326"/>
                  </a:cubicBezTo>
                  <a:close/>
                  <a:moveTo>
                    <a:pt x="10851" y="7478"/>
                  </a:moveTo>
                  <a:cubicBezTo>
                    <a:pt x="10851" y="7508"/>
                    <a:pt x="10821" y="7508"/>
                    <a:pt x="10821" y="7539"/>
                  </a:cubicBezTo>
                  <a:cubicBezTo>
                    <a:pt x="10851" y="7539"/>
                    <a:pt x="10851" y="7569"/>
                    <a:pt x="10851" y="7569"/>
                  </a:cubicBezTo>
                  <a:cubicBezTo>
                    <a:pt x="10851" y="7569"/>
                    <a:pt x="10882" y="7539"/>
                    <a:pt x="10882" y="7539"/>
                  </a:cubicBezTo>
                  <a:cubicBezTo>
                    <a:pt x="10882" y="7508"/>
                    <a:pt x="10851" y="7508"/>
                    <a:pt x="10851" y="7478"/>
                  </a:cubicBezTo>
                  <a:close/>
                  <a:moveTo>
                    <a:pt x="36272" y="7390"/>
                  </a:moveTo>
                  <a:cubicBezTo>
                    <a:pt x="36238" y="7390"/>
                    <a:pt x="36205" y="7411"/>
                    <a:pt x="36171" y="7478"/>
                  </a:cubicBezTo>
                  <a:cubicBezTo>
                    <a:pt x="36233" y="7582"/>
                    <a:pt x="36267" y="7629"/>
                    <a:pt x="36302" y="7629"/>
                  </a:cubicBezTo>
                  <a:cubicBezTo>
                    <a:pt x="36318" y="7629"/>
                    <a:pt x="36334" y="7619"/>
                    <a:pt x="36353" y="7600"/>
                  </a:cubicBezTo>
                  <a:cubicBezTo>
                    <a:pt x="36384" y="7569"/>
                    <a:pt x="36384" y="7539"/>
                    <a:pt x="36384" y="7478"/>
                  </a:cubicBezTo>
                  <a:cubicBezTo>
                    <a:pt x="36384" y="7448"/>
                    <a:pt x="36384" y="7417"/>
                    <a:pt x="36353" y="7417"/>
                  </a:cubicBezTo>
                  <a:cubicBezTo>
                    <a:pt x="36326" y="7404"/>
                    <a:pt x="36299" y="7390"/>
                    <a:pt x="36272" y="7390"/>
                  </a:cubicBezTo>
                  <a:close/>
                  <a:moveTo>
                    <a:pt x="16201" y="7387"/>
                  </a:moveTo>
                  <a:cubicBezTo>
                    <a:pt x="16201" y="7387"/>
                    <a:pt x="16140" y="7448"/>
                    <a:pt x="16140" y="7478"/>
                  </a:cubicBezTo>
                  <a:cubicBezTo>
                    <a:pt x="16171" y="7508"/>
                    <a:pt x="16171" y="7569"/>
                    <a:pt x="16201" y="7630"/>
                  </a:cubicBezTo>
                  <a:cubicBezTo>
                    <a:pt x="16231" y="7569"/>
                    <a:pt x="16262" y="7539"/>
                    <a:pt x="16262" y="7478"/>
                  </a:cubicBezTo>
                  <a:cubicBezTo>
                    <a:pt x="16262" y="7448"/>
                    <a:pt x="16231" y="7417"/>
                    <a:pt x="16201" y="7387"/>
                  </a:cubicBezTo>
                  <a:close/>
                  <a:moveTo>
                    <a:pt x="44895" y="7478"/>
                  </a:moveTo>
                  <a:cubicBezTo>
                    <a:pt x="44895" y="7508"/>
                    <a:pt x="44864" y="7539"/>
                    <a:pt x="44864" y="7569"/>
                  </a:cubicBezTo>
                  <a:cubicBezTo>
                    <a:pt x="44864" y="7630"/>
                    <a:pt x="44895" y="7660"/>
                    <a:pt x="44925" y="7721"/>
                  </a:cubicBezTo>
                  <a:cubicBezTo>
                    <a:pt x="44925" y="7660"/>
                    <a:pt x="44955" y="7630"/>
                    <a:pt x="44955" y="7600"/>
                  </a:cubicBezTo>
                  <a:cubicBezTo>
                    <a:pt x="44955" y="7539"/>
                    <a:pt x="44925" y="7508"/>
                    <a:pt x="44895" y="7478"/>
                  </a:cubicBezTo>
                  <a:close/>
                  <a:moveTo>
                    <a:pt x="16991" y="7569"/>
                  </a:moveTo>
                  <a:cubicBezTo>
                    <a:pt x="16931" y="7600"/>
                    <a:pt x="16900" y="7600"/>
                    <a:pt x="16839" y="7630"/>
                  </a:cubicBezTo>
                  <a:cubicBezTo>
                    <a:pt x="16809" y="7630"/>
                    <a:pt x="16809" y="7691"/>
                    <a:pt x="16809" y="7721"/>
                  </a:cubicBezTo>
                  <a:cubicBezTo>
                    <a:pt x="16779" y="7752"/>
                    <a:pt x="16839" y="7812"/>
                    <a:pt x="16839" y="7812"/>
                  </a:cubicBezTo>
                  <a:lnTo>
                    <a:pt x="17143" y="7812"/>
                  </a:lnTo>
                  <a:cubicBezTo>
                    <a:pt x="17143" y="7812"/>
                    <a:pt x="17174" y="7721"/>
                    <a:pt x="17174" y="7691"/>
                  </a:cubicBezTo>
                  <a:cubicBezTo>
                    <a:pt x="17174" y="7660"/>
                    <a:pt x="17143" y="7600"/>
                    <a:pt x="17113" y="7600"/>
                  </a:cubicBezTo>
                  <a:cubicBezTo>
                    <a:pt x="17098" y="7584"/>
                    <a:pt x="17075" y="7584"/>
                    <a:pt x="17052" y="7584"/>
                  </a:cubicBezTo>
                  <a:cubicBezTo>
                    <a:pt x="17029" y="7584"/>
                    <a:pt x="17007" y="7584"/>
                    <a:pt x="16991" y="7569"/>
                  </a:cubicBezTo>
                  <a:close/>
                  <a:moveTo>
                    <a:pt x="36080" y="7691"/>
                  </a:moveTo>
                  <a:cubicBezTo>
                    <a:pt x="36049" y="7691"/>
                    <a:pt x="36019" y="7721"/>
                    <a:pt x="36019" y="7752"/>
                  </a:cubicBezTo>
                  <a:cubicBezTo>
                    <a:pt x="36019" y="7782"/>
                    <a:pt x="35989" y="7843"/>
                    <a:pt x="35989" y="7904"/>
                  </a:cubicBezTo>
                  <a:cubicBezTo>
                    <a:pt x="36019" y="7904"/>
                    <a:pt x="36049" y="7873"/>
                    <a:pt x="36080" y="7843"/>
                  </a:cubicBezTo>
                  <a:cubicBezTo>
                    <a:pt x="36110" y="7843"/>
                    <a:pt x="36110" y="7782"/>
                    <a:pt x="36110" y="7752"/>
                  </a:cubicBezTo>
                  <a:cubicBezTo>
                    <a:pt x="36110" y="7752"/>
                    <a:pt x="36080" y="7691"/>
                    <a:pt x="36080" y="7691"/>
                  </a:cubicBezTo>
                  <a:close/>
                  <a:moveTo>
                    <a:pt x="45381" y="7448"/>
                  </a:moveTo>
                  <a:cubicBezTo>
                    <a:pt x="45381" y="7448"/>
                    <a:pt x="45351" y="7508"/>
                    <a:pt x="45320" y="7539"/>
                  </a:cubicBezTo>
                  <a:cubicBezTo>
                    <a:pt x="45320" y="7630"/>
                    <a:pt x="45320" y="7721"/>
                    <a:pt x="45320" y="7782"/>
                  </a:cubicBezTo>
                  <a:cubicBezTo>
                    <a:pt x="45320" y="7843"/>
                    <a:pt x="45351" y="7934"/>
                    <a:pt x="45381" y="7934"/>
                  </a:cubicBezTo>
                  <a:cubicBezTo>
                    <a:pt x="45389" y="7938"/>
                    <a:pt x="45397" y="7940"/>
                    <a:pt x="45404" y="7940"/>
                  </a:cubicBezTo>
                  <a:cubicBezTo>
                    <a:pt x="45449" y="7940"/>
                    <a:pt x="45472" y="7865"/>
                    <a:pt x="45472" y="7812"/>
                  </a:cubicBezTo>
                  <a:cubicBezTo>
                    <a:pt x="45472" y="7782"/>
                    <a:pt x="45472" y="7721"/>
                    <a:pt x="45472" y="7691"/>
                  </a:cubicBezTo>
                  <a:cubicBezTo>
                    <a:pt x="45472" y="7660"/>
                    <a:pt x="45472" y="7600"/>
                    <a:pt x="45442" y="7539"/>
                  </a:cubicBezTo>
                  <a:cubicBezTo>
                    <a:pt x="45442" y="7508"/>
                    <a:pt x="45411" y="7478"/>
                    <a:pt x="45381" y="7448"/>
                  </a:cubicBezTo>
                  <a:close/>
                  <a:moveTo>
                    <a:pt x="33010" y="7812"/>
                  </a:moveTo>
                  <a:cubicBezTo>
                    <a:pt x="32979" y="7873"/>
                    <a:pt x="32979" y="7904"/>
                    <a:pt x="32979" y="7934"/>
                  </a:cubicBezTo>
                  <a:cubicBezTo>
                    <a:pt x="32979" y="7964"/>
                    <a:pt x="33010" y="7995"/>
                    <a:pt x="33010" y="8025"/>
                  </a:cubicBezTo>
                  <a:cubicBezTo>
                    <a:pt x="33040" y="7995"/>
                    <a:pt x="33071" y="7964"/>
                    <a:pt x="33071" y="7934"/>
                  </a:cubicBezTo>
                  <a:cubicBezTo>
                    <a:pt x="33071" y="7904"/>
                    <a:pt x="33040" y="7873"/>
                    <a:pt x="33010" y="7812"/>
                  </a:cubicBezTo>
                  <a:close/>
                  <a:moveTo>
                    <a:pt x="42257" y="7308"/>
                  </a:moveTo>
                  <a:cubicBezTo>
                    <a:pt x="42178" y="7308"/>
                    <a:pt x="42098" y="7415"/>
                    <a:pt x="42098" y="7569"/>
                  </a:cubicBezTo>
                  <a:cubicBezTo>
                    <a:pt x="42098" y="7630"/>
                    <a:pt x="42098" y="7691"/>
                    <a:pt x="42098" y="7721"/>
                  </a:cubicBezTo>
                  <a:cubicBezTo>
                    <a:pt x="42098" y="7782"/>
                    <a:pt x="42098" y="7843"/>
                    <a:pt x="42098" y="7873"/>
                  </a:cubicBezTo>
                  <a:cubicBezTo>
                    <a:pt x="42124" y="8052"/>
                    <a:pt x="42171" y="8124"/>
                    <a:pt x="42240" y="8124"/>
                  </a:cubicBezTo>
                  <a:cubicBezTo>
                    <a:pt x="42252" y="8124"/>
                    <a:pt x="42266" y="8121"/>
                    <a:pt x="42281" y="8116"/>
                  </a:cubicBezTo>
                  <a:cubicBezTo>
                    <a:pt x="42372" y="8086"/>
                    <a:pt x="42402" y="8025"/>
                    <a:pt x="42402" y="7843"/>
                  </a:cubicBezTo>
                  <a:cubicBezTo>
                    <a:pt x="42402" y="7691"/>
                    <a:pt x="42433" y="7478"/>
                    <a:pt x="42341" y="7356"/>
                  </a:cubicBezTo>
                  <a:cubicBezTo>
                    <a:pt x="42316" y="7323"/>
                    <a:pt x="42287" y="7308"/>
                    <a:pt x="42257" y="7308"/>
                  </a:cubicBezTo>
                  <a:close/>
                  <a:moveTo>
                    <a:pt x="35989" y="7904"/>
                  </a:moveTo>
                  <a:cubicBezTo>
                    <a:pt x="35973" y="7919"/>
                    <a:pt x="35958" y="7919"/>
                    <a:pt x="35943" y="7919"/>
                  </a:cubicBezTo>
                  <a:cubicBezTo>
                    <a:pt x="35928" y="7919"/>
                    <a:pt x="35913" y="7919"/>
                    <a:pt x="35897" y="7934"/>
                  </a:cubicBezTo>
                  <a:cubicBezTo>
                    <a:pt x="35867" y="7964"/>
                    <a:pt x="35867" y="8056"/>
                    <a:pt x="35867" y="8086"/>
                  </a:cubicBezTo>
                  <a:cubicBezTo>
                    <a:pt x="35867" y="8116"/>
                    <a:pt x="35897" y="8177"/>
                    <a:pt x="35928" y="8177"/>
                  </a:cubicBezTo>
                  <a:cubicBezTo>
                    <a:pt x="35958" y="8177"/>
                    <a:pt x="35989" y="8147"/>
                    <a:pt x="35989" y="8086"/>
                  </a:cubicBezTo>
                  <a:cubicBezTo>
                    <a:pt x="35989" y="8056"/>
                    <a:pt x="35989" y="7964"/>
                    <a:pt x="35989" y="7904"/>
                  </a:cubicBezTo>
                  <a:close/>
                  <a:moveTo>
                    <a:pt x="36687" y="7668"/>
                  </a:moveTo>
                  <a:cubicBezTo>
                    <a:pt x="36670" y="7668"/>
                    <a:pt x="36651" y="7685"/>
                    <a:pt x="36627" y="7721"/>
                  </a:cubicBezTo>
                  <a:cubicBezTo>
                    <a:pt x="36597" y="7782"/>
                    <a:pt x="36536" y="7843"/>
                    <a:pt x="36505" y="7904"/>
                  </a:cubicBezTo>
                  <a:cubicBezTo>
                    <a:pt x="36475" y="7964"/>
                    <a:pt x="36475" y="8025"/>
                    <a:pt x="36505" y="8116"/>
                  </a:cubicBezTo>
                  <a:cubicBezTo>
                    <a:pt x="36524" y="8154"/>
                    <a:pt x="36578" y="8180"/>
                    <a:pt x="36630" y="8180"/>
                  </a:cubicBezTo>
                  <a:cubicBezTo>
                    <a:pt x="36663" y="8180"/>
                    <a:pt x="36695" y="8170"/>
                    <a:pt x="36718" y="8147"/>
                  </a:cubicBezTo>
                  <a:cubicBezTo>
                    <a:pt x="36749" y="8116"/>
                    <a:pt x="36779" y="8025"/>
                    <a:pt x="36749" y="7904"/>
                  </a:cubicBezTo>
                  <a:cubicBezTo>
                    <a:pt x="36749" y="7873"/>
                    <a:pt x="36749" y="7812"/>
                    <a:pt x="36749" y="7782"/>
                  </a:cubicBezTo>
                  <a:cubicBezTo>
                    <a:pt x="36730" y="7708"/>
                    <a:pt x="36712" y="7668"/>
                    <a:pt x="36687" y="7668"/>
                  </a:cubicBezTo>
                  <a:close/>
                  <a:moveTo>
                    <a:pt x="33846" y="8044"/>
                  </a:moveTo>
                  <a:cubicBezTo>
                    <a:pt x="33831" y="8044"/>
                    <a:pt x="33815" y="8048"/>
                    <a:pt x="33800" y="8056"/>
                  </a:cubicBezTo>
                  <a:cubicBezTo>
                    <a:pt x="33770" y="8056"/>
                    <a:pt x="33739" y="8116"/>
                    <a:pt x="33739" y="8147"/>
                  </a:cubicBezTo>
                  <a:cubicBezTo>
                    <a:pt x="33739" y="8177"/>
                    <a:pt x="33770" y="8238"/>
                    <a:pt x="33770" y="8268"/>
                  </a:cubicBezTo>
                  <a:cubicBezTo>
                    <a:pt x="33798" y="8278"/>
                    <a:pt x="33823" y="8284"/>
                    <a:pt x="33846" y="8284"/>
                  </a:cubicBezTo>
                  <a:cubicBezTo>
                    <a:pt x="33899" y="8284"/>
                    <a:pt x="33941" y="8252"/>
                    <a:pt x="33983" y="8147"/>
                  </a:cubicBezTo>
                  <a:cubicBezTo>
                    <a:pt x="33937" y="8078"/>
                    <a:pt x="33891" y="8044"/>
                    <a:pt x="33846" y="8044"/>
                  </a:cubicBezTo>
                  <a:close/>
                  <a:moveTo>
                    <a:pt x="53637" y="8048"/>
                  </a:moveTo>
                  <a:cubicBezTo>
                    <a:pt x="53630" y="8048"/>
                    <a:pt x="53624" y="8050"/>
                    <a:pt x="53618" y="8056"/>
                  </a:cubicBezTo>
                  <a:cubicBezTo>
                    <a:pt x="53588" y="8056"/>
                    <a:pt x="53557" y="8116"/>
                    <a:pt x="53527" y="8147"/>
                  </a:cubicBezTo>
                  <a:cubicBezTo>
                    <a:pt x="53527" y="8299"/>
                    <a:pt x="53557" y="8299"/>
                    <a:pt x="53618" y="8299"/>
                  </a:cubicBezTo>
                  <a:cubicBezTo>
                    <a:pt x="53679" y="8299"/>
                    <a:pt x="53709" y="8299"/>
                    <a:pt x="53709" y="8177"/>
                  </a:cubicBezTo>
                  <a:cubicBezTo>
                    <a:pt x="53709" y="8102"/>
                    <a:pt x="53668" y="8048"/>
                    <a:pt x="53637" y="8048"/>
                  </a:cubicBezTo>
                  <a:close/>
                  <a:moveTo>
                    <a:pt x="7660" y="7951"/>
                  </a:moveTo>
                  <a:cubicBezTo>
                    <a:pt x="7640" y="7951"/>
                    <a:pt x="7619" y="7964"/>
                    <a:pt x="7599" y="7964"/>
                  </a:cubicBezTo>
                  <a:cubicBezTo>
                    <a:pt x="7569" y="8025"/>
                    <a:pt x="7508" y="8116"/>
                    <a:pt x="7477" y="8177"/>
                  </a:cubicBezTo>
                  <a:cubicBezTo>
                    <a:pt x="7447" y="8268"/>
                    <a:pt x="7447" y="8390"/>
                    <a:pt x="7538" y="8451"/>
                  </a:cubicBezTo>
                  <a:lnTo>
                    <a:pt x="7599" y="8451"/>
                  </a:lnTo>
                  <a:cubicBezTo>
                    <a:pt x="7690" y="8451"/>
                    <a:pt x="7751" y="8451"/>
                    <a:pt x="7751" y="8329"/>
                  </a:cubicBezTo>
                  <a:cubicBezTo>
                    <a:pt x="7781" y="8238"/>
                    <a:pt x="7721" y="7995"/>
                    <a:pt x="7690" y="7964"/>
                  </a:cubicBezTo>
                  <a:cubicBezTo>
                    <a:pt x="7680" y="7954"/>
                    <a:pt x="7670" y="7951"/>
                    <a:pt x="7660" y="7951"/>
                  </a:cubicBezTo>
                  <a:close/>
                  <a:moveTo>
                    <a:pt x="32432" y="8451"/>
                  </a:moveTo>
                  <a:cubicBezTo>
                    <a:pt x="32402" y="8451"/>
                    <a:pt x="32402" y="8481"/>
                    <a:pt x="32372" y="8512"/>
                  </a:cubicBezTo>
                  <a:cubicBezTo>
                    <a:pt x="32402" y="8542"/>
                    <a:pt x="32402" y="8603"/>
                    <a:pt x="32432" y="8603"/>
                  </a:cubicBezTo>
                  <a:cubicBezTo>
                    <a:pt x="32432" y="8603"/>
                    <a:pt x="32463" y="8542"/>
                    <a:pt x="32463" y="8512"/>
                  </a:cubicBezTo>
                  <a:cubicBezTo>
                    <a:pt x="32463" y="8481"/>
                    <a:pt x="32432" y="8451"/>
                    <a:pt x="32432" y="8451"/>
                  </a:cubicBezTo>
                  <a:close/>
                  <a:moveTo>
                    <a:pt x="16262" y="8177"/>
                  </a:moveTo>
                  <a:cubicBezTo>
                    <a:pt x="16262" y="8208"/>
                    <a:pt x="16201" y="8238"/>
                    <a:pt x="16201" y="8268"/>
                  </a:cubicBezTo>
                  <a:cubicBezTo>
                    <a:pt x="16171" y="8390"/>
                    <a:pt x="16231" y="8420"/>
                    <a:pt x="16262" y="8451"/>
                  </a:cubicBezTo>
                  <a:cubicBezTo>
                    <a:pt x="16292" y="8481"/>
                    <a:pt x="16323" y="8542"/>
                    <a:pt x="16353" y="8572"/>
                  </a:cubicBezTo>
                  <a:cubicBezTo>
                    <a:pt x="16383" y="8603"/>
                    <a:pt x="16414" y="8633"/>
                    <a:pt x="16444" y="8633"/>
                  </a:cubicBezTo>
                  <a:cubicBezTo>
                    <a:pt x="16444" y="8603"/>
                    <a:pt x="16475" y="8542"/>
                    <a:pt x="16475" y="8512"/>
                  </a:cubicBezTo>
                  <a:cubicBezTo>
                    <a:pt x="16505" y="8268"/>
                    <a:pt x="16414" y="8177"/>
                    <a:pt x="16262" y="8177"/>
                  </a:cubicBezTo>
                  <a:close/>
                  <a:moveTo>
                    <a:pt x="62372" y="8481"/>
                  </a:moveTo>
                  <a:cubicBezTo>
                    <a:pt x="62342" y="8481"/>
                    <a:pt x="62342" y="8512"/>
                    <a:pt x="62311" y="8512"/>
                  </a:cubicBezTo>
                  <a:cubicBezTo>
                    <a:pt x="62311" y="8542"/>
                    <a:pt x="62342" y="8572"/>
                    <a:pt x="62342" y="8572"/>
                  </a:cubicBezTo>
                  <a:cubicBezTo>
                    <a:pt x="62342" y="8603"/>
                    <a:pt x="62372" y="8633"/>
                    <a:pt x="62403" y="8633"/>
                  </a:cubicBezTo>
                  <a:cubicBezTo>
                    <a:pt x="62403" y="8633"/>
                    <a:pt x="62403" y="8572"/>
                    <a:pt x="62403" y="8542"/>
                  </a:cubicBezTo>
                  <a:cubicBezTo>
                    <a:pt x="62403" y="8512"/>
                    <a:pt x="62372" y="8481"/>
                    <a:pt x="62372" y="8481"/>
                  </a:cubicBezTo>
                  <a:close/>
                  <a:moveTo>
                    <a:pt x="22098" y="8481"/>
                  </a:moveTo>
                  <a:cubicBezTo>
                    <a:pt x="22067" y="8481"/>
                    <a:pt x="22037" y="8542"/>
                    <a:pt x="22037" y="8572"/>
                  </a:cubicBezTo>
                  <a:cubicBezTo>
                    <a:pt x="22037" y="8572"/>
                    <a:pt x="22067" y="8633"/>
                    <a:pt x="22098" y="8663"/>
                  </a:cubicBezTo>
                  <a:cubicBezTo>
                    <a:pt x="22098" y="8633"/>
                    <a:pt x="22128" y="8603"/>
                    <a:pt x="22128" y="8542"/>
                  </a:cubicBezTo>
                  <a:cubicBezTo>
                    <a:pt x="22128" y="8542"/>
                    <a:pt x="22098" y="8481"/>
                    <a:pt x="22098" y="8481"/>
                  </a:cubicBezTo>
                  <a:close/>
                  <a:moveTo>
                    <a:pt x="55047" y="8633"/>
                  </a:moveTo>
                  <a:cubicBezTo>
                    <a:pt x="55047" y="8633"/>
                    <a:pt x="55016" y="8663"/>
                    <a:pt x="54986" y="8694"/>
                  </a:cubicBezTo>
                  <a:cubicBezTo>
                    <a:pt x="55016" y="8724"/>
                    <a:pt x="55016" y="8724"/>
                    <a:pt x="55047" y="8724"/>
                  </a:cubicBezTo>
                  <a:cubicBezTo>
                    <a:pt x="55047" y="8724"/>
                    <a:pt x="55047" y="8724"/>
                    <a:pt x="55077" y="8694"/>
                  </a:cubicBezTo>
                  <a:cubicBezTo>
                    <a:pt x="55047" y="8694"/>
                    <a:pt x="55047" y="8663"/>
                    <a:pt x="55047" y="8633"/>
                  </a:cubicBezTo>
                  <a:close/>
                  <a:moveTo>
                    <a:pt x="30396" y="8512"/>
                  </a:moveTo>
                  <a:cubicBezTo>
                    <a:pt x="30335" y="8512"/>
                    <a:pt x="30305" y="8512"/>
                    <a:pt x="30274" y="8542"/>
                  </a:cubicBezTo>
                  <a:cubicBezTo>
                    <a:pt x="30244" y="8542"/>
                    <a:pt x="30244" y="8603"/>
                    <a:pt x="30244" y="8663"/>
                  </a:cubicBezTo>
                  <a:cubicBezTo>
                    <a:pt x="30244" y="8694"/>
                    <a:pt x="30274" y="8724"/>
                    <a:pt x="30274" y="8755"/>
                  </a:cubicBezTo>
                  <a:cubicBezTo>
                    <a:pt x="30335" y="8755"/>
                    <a:pt x="30396" y="8755"/>
                    <a:pt x="30487" y="8724"/>
                  </a:cubicBezTo>
                  <a:cubicBezTo>
                    <a:pt x="30487" y="8724"/>
                    <a:pt x="30517" y="8663"/>
                    <a:pt x="30517" y="8633"/>
                  </a:cubicBezTo>
                  <a:cubicBezTo>
                    <a:pt x="30517" y="8603"/>
                    <a:pt x="30487" y="8542"/>
                    <a:pt x="30457" y="8542"/>
                  </a:cubicBezTo>
                  <a:cubicBezTo>
                    <a:pt x="30457" y="8512"/>
                    <a:pt x="30426" y="8512"/>
                    <a:pt x="30396" y="8512"/>
                  </a:cubicBezTo>
                  <a:close/>
                  <a:moveTo>
                    <a:pt x="40050" y="7709"/>
                  </a:moveTo>
                  <a:cubicBezTo>
                    <a:pt x="39945" y="7709"/>
                    <a:pt x="39844" y="7730"/>
                    <a:pt x="39758" y="7752"/>
                  </a:cubicBezTo>
                  <a:cubicBezTo>
                    <a:pt x="39697" y="7752"/>
                    <a:pt x="39667" y="7873"/>
                    <a:pt x="39727" y="7934"/>
                  </a:cubicBezTo>
                  <a:cubicBezTo>
                    <a:pt x="39727" y="7964"/>
                    <a:pt x="39758" y="7995"/>
                    <a:pt x="39758" y="8025"/>
                  </a:cubicBezTo>
                  <a:cubicBezTo>
                    <a:pt x="39788" y="8056"/>
                    <a:pt x="39819" y="8116"/>
                    <a:pt x="39819" y="8147"/>
                  </a:cubicBezTo>
                  <a:cubicBezTo>
                    <a:pt x="39788" y="8208"/>
                    <a:pt x="39758" y="8238"/>
                    <a:pt x="39727" y="8238"/>
                  </a:cubicBezTo>
                  <a:cubicBezTo>
                    <a:pt x="39667" y="8268"/>
                    <a:pt x="39606" y="8268"/>
                    <a:pt x="39545" y="8268"/>
                  </a:cubicBezTo>
                  <a:cubicBezTo>
                    <a:pt x="39545" y="8390"/>
                    <a:pt x="39545" y="8481"/>
                    <a:pt x="39545" y="8603"/>
                  </a:cubicBezTo>
                  <a:cubicBezTo>
                    <a:pt x="39575" y="8755"/>
                    <a:pt x="39606" y="8815"/>
                    <a:pt x="39667" y="8815"/>
                  </a:cubicBezTo>
                  <a:lnTo>
                    <a:pt x="39849" y="8815"/>
                  </a:lnTo>
                  <a:cubicBezTo>
                    <a:pt x="39970" y="8785"/>
                    <a:pt x="40001" y="8755"/>
                    <a:pt x="40001" y="8542"/>
                  </a:cubicBezTo>
                  <a:cubicBezTo>
                    <a:pt x="40001" y="8451"/>
                    <a:pt x="40001" y="8329"/>
                    <a:pt x="40031" y="8268"/>
                  </a:cubicBezTo>
                  <a:cubicBezTo>
                    <a:pt x="40122" y="8177"/>
                    <a:pt x="40183" y="8056"/>
                    <a:pt x="40214" y="7964"/>
                  </a:cubicBezTo>
                  <a:cubicBezTo>
                    <a:pt x="40274" y="7843"/>
                    <a:pt x="40244" y="7721"/>
                    <a:pt x="40183" y="7721"/>
                  </a:cubicBezTo>
                  <a:cubicBezTo>
                    <a:pt x="40139" y="7712"/>
                    <a:pt x="40094" y="7709"/>
                    <a:pt x="40050" y="7709"/>
                  </a:cubicBezTo>
                  <a:close/>
                  <a:moveTo>
                    <a:pt x="31520" y="8755"/>
                  </a:moveTo>
                  <a:cubicBezTo>
                    <a:pt x="31520" y="8755"/>
                    <a:pt x="31490" y="8785"/>
                    <a:pt x="31460" y="8815"/>
                  </a:cubicBezTo>
                  <a:cubicBezTo>
                    <a:pt x="31490" y="8876"/>
                    <a:pt x="31520" y="8907"/>
                    <a:pt x="31551" y="8907"/>
                  </a:cubicBezTo>
                  <a:cubicBezTo>
                    <a:pt x="31551" y="8907"/>
                    <a:pt x="31581" y="8876"/>
                    <a:pt x="31581" y="8815"/>
                  </a:cubicBezTo>
                  <a:cubicBezTo>
                    <a:pt x="31581" y="8815"/>
                    <a:pt x="31551" y="8755"/>
                    <a:pt x="31520" y="8755"/>
                  </a:cubicBezTo>
                  <a:close/>
                  <a:moveTo>
                    <a:pt x="37083" y="8390"/>
                  </a:moveTo>
                  <a:cubicBezTo>
                    <a:pt x="36992" y="8390"/>
                    <a:pt x="36901" y="8390"/>
                    <a:pt x="36779" y="8420"/>
                  </a:cubicBezTo>
                  <a:cubicBezTo>
                    <a:pt x="36657" y="8420"/>
                    <a:pt x="36597" y="8572"/>
                    <a:pt x="36657" y="8815"/>
                  </a:cubicBezTo>
                  <a:cubicBezTo>
                    <a:pt x="36675" y="8904"/>
                    <a:pt x="36703" y="8951"/>
                    <a:pt x="36735" y="8951"/>
                  </a:cubicBezTo>
                  <a:cubicBezTo>
                    <a:pt x="36759" y="8951"/>
                    <a:pt x="36784" y="8927"/>
                    <a:pt x="36809" y="8876"/>
                  </a:cubicBezTo>
                  <a:cubicBezTo>
                    <a:pt x="36870" y="8724"/>
                    <a:pt x="36961" y="8724"/>
                    <a:pt x="37052" y="8724"/>
                  </a:cubicBezTo>
                  <a:cubicBezTo>
                    <a:pt x="37085" y="8714"/>
                    <a:pt x="37117" y="8703"/>
                    <a:pt x="37148" y="8703"/>
                  </a:cubicBezTo>
                  <a:cubicBezTo>
                    <a:pt x="37204" y="8703"/>
                    <a:pt x="37256" y="8739"/>
                    <a:pt x="37296" y="8876"/>
                  </a:cubicBezTo>
                  <a:cubicBezTo>
                    <a:pt x="37312" y="8926"/>
                    <a:pt x="37366" y="8949"/>
                    <a:pt x="37416" y="8949"/>
                  </a:cubicBezTo>
                  <a:cubicBezTo>
                    <a:pt x="37457" y="8949"/>
                    <a:pt x="37495" y="8934"/>
                    <a:pt x="37508" y="8907"/>
                  </a:cubicBezTo>
                  <a:cubicBezTo>
                    <a:pt x="37600" y="8815"/>
                    <a:pt x="37569" y="8694"/>
                    <a:pt x="37569" y="8542"/>
                  </a:cubicBezTo>
                  <a:cubicBezTo>
                    <a:pt x="37539" y="8420"/>
                    <a:pt x="37508" y="8390"/>
                    <a:pt x="37417" y="8390"/>
                  </a:cubicBezTo>
                  <a:close/>
                  <a:moveTo>
                    <a:pt x="7052" y="8755"/>
                  </a:moveTo>
                  <a:cubicBezTo>
                    <a:pt x="6961" y="8755"/>
                    <a:pt x="6900" y="8785"/>
                    <a:pt x="6930" y="8876"/>
                  </a:cubicBezTo>
                  <a:cubicBezTo>
                    <a:pt x="6930" y="8998"/>
                    <a:pt x="6991" y="8998"/>
                    <a:pt x="7052" y="8998"/>
                  </a:cubicBezTo>
                  <a:cubicBezTo>
                    <a:pt x="7062" y="9008"/>
                    <a:pt x="7072" y="9011"/>
                    <a:pt x="7081" y="9011"/>
                  </a:cubicBezTo>
                  <a:cubicBezTo>
                    <a:pt x="7099" y="9011"/>
                    <a:pt x="7113" y="8998"/>
                    <a:pt x="7113" y="8998"/>
                  </a:cubicBezTo>
                  <a:cubicBezTo>
                    <a:pt x="7174" y="8967"/>
                    <a:pt x="7174" y="8815"/>
                    <a:pt x="7113" y="8785"/>
                  </a:cubicBezTo>
                  <a:cubicBezTo>
                    <a:pt x="7113" y="8755"/>
                    <a:pt x="7082" y="8755"/>
                    <a:pt x="7052" y="8755"/>
                  </a:cubicBezTo>
                  <a:close/>
                  <a:moveTo>
                    <a:pt x="45123" y="8876"/>
                  </a:moveTo>
                  <a:cubicBezTo>
                    <a:pt x="45100" y="8876"/>
                    <a:pt x="45077" y="8907"/>
                    <a:pt x="45047" y="8967"/>
                  </a:cubicBezTo>
                  <a:cubicBezTo>
                    <a:pt x="45077" y="9013"/>
                    <a:pt x="45100" y="9036"/>
                    <a:pt x="45123" y="9036"/>
                  </a:cubicBezTo>
                  <a:cubicBezTo>
                    <a:pt x="45145" y="9036"/>
                    <a:pt x="45168" y="9013"/>
                    <a:pt x="45199" y="8967"/>
                  </a:cubicBezTo>
                  <a:cubicBezTo>
                    <a:pt x="45168" y="8907"/>
                    <a:pt x="45145" y="8876"/>
                    <a:pt x="45123" y="8876"/>
                  </a:cubicBezTo>
                  <a:close/>
                  <a:moveTo>
                    <a:pt x="14123" y="8868"/>
                  </a:moveTo>
                  <a:cubicBezTo>
                    <a:pt x="14116" y="8868"/>
                    <a:pt x="14109" y="8871"/>
                    <a:pt x="14104" y="8876"/>
                  </a:cubicBezTo>
                  <a:cubicBezTo>
                    <a:pt x="14073" y="8907"/>
                    <a:pt x="14073" y="8937"/>
                    <a:pt x="14013" y="8998"/>
                  </a:cubicBezTo>
                  <a:cubicBezTo>
                    <a:pt x="14073" y="9059"/>
                    <a:pt x="14104" y="9089"/>
                    <a:pt x="14134" y="9089"/>
                  </a:cubicBezTo>
                  <a:cubicBezTo>
                    <a:pt x="14165" y="9089"/>
                    <a:pt x="14195" y="9028"/>
                    <a:pt x="14195" y="8967"/>
                  </a:cubicBezTo>
                  <a:cubicBezTo>
                    <a:pt x="14195" y="8918"/>
                    <a:pt x="14154" y="8868"/>
                    <a:pt x="14123" y="8868"/>
                  </a:cubicBezTo>
                  <a:close/>
                  <a:moveTo>
                    <a:pt x="13435" y="8876"/>
                  </a:moveTo>
                  <a:cubicBezTo>
                    <a:pt x="13405" y="8907"/>
                    <a:pt x="13374" y="8937"/>
                    <a:pt x="13344" y="9028"/>
                  </a:cubicBezTo>
                  <a:cubicBezTo>
                    <a:pt x="13344" y="9089"/>
                    <a:pt x="13405" y="9150"/>
                    <a:pt x="13496" y="9150"/>
                  </a:cubicBezTo>
                  <a:cubicBezTo>
                    <a:pt x="13496" y="9119"/>
                    <a:pt x="13526" y="9119"/>
                    <a:pt x="13557" y="9119"/>
                  </a:cubicBezTo>
                  <a:cubicBezTo>
                    <a:pt x="13557" y="9089"/>
                    <a:pt x="13587" y="9059"/>
                    <a:pt x="13587" y="9028"/>
                  </a:cubicBezTo>
                  <a:cubicBezTo>
                    <a:pt x="13587" y="8967"/>
                    <a:pt x="13557" y="8937"/>
                    <a:pt x="13526" y="8907"/>
                  </a:cubicBezTo>
                  <a:cubicBezTo>
                    <a:pt x="13526" y="8891"/>
                    <a:pt x="13519" y="8891"/>
                    <a:pt x="13503" y="8891"/>
                  </a:cubicBezTo>
                  <a:cubicBezTo>
                    <a:pt x="13488" y="8891"/>
                    <a:pt x="13465" y="8891"/>
                    <a:pt x="13435" y="8876"/>
                  </a:cubicBezTo>
                  <a:close/>
                  <a:moveTo>
                    <a:pt x="53709" y="8876"/>
                  </a:moveTo>
                  <a:cubicBezTo>
                    <a:pt x="53679" y="8876"/>
                    <a:pt x="53649" y="8876"/>
                    <a:pt x="53618" y="8907"/>
                  </a:cubicBezTo>
                  <a:cubicBezTo>
                    <a:pt x="53618" y="8937"/>
                    <a:pt x="53588" y="8998"/>
                    <a:pt x="53588" y="9059"/>
                  </a:cubicBezTo>
                  <a:cubicBezTo>
                    <a:pt x="53588" y="9089"/>
                    <a:pt x="53649" y="9150"/>
                    <a:pt x="53649" y="9150"/>
                  </a:cubicBezTo>
                  <a:cubicBezTo>
                    <a:pt x="53709" y="9150"/>
                    <a:pt x="53770" y="9150"/>
                    <a:pt x="53831" y="9119"/>
                  </a:cubicBezTo>
                  <a:cubicBezTo>
                    <a:pt x="53861" y="9119"/>
                    <a:pt x="53892" y="9059"/>
                    <a:pt x="53892" y="8998"/>
                  </a:cubicBezTo>
                  <a:cubicBezTo>
                    <a:pt x="53892" y="8967"/>
                    <a:pt x="53861" y="8907"/>
                    <a:pt x="53831" y="8907"/>
                  </a:cubicBezTo>
                  <a:cubicBezTo>
                    <a:pt x="53801" y="8876"/>
                    <a:pt x="53770" y="8876"/>
                    <a:pt x="53709" y="8876"/>
                  </a:cubicBezTo>
                  <a:close/>
                  <a:moveTo>
                    <a:pt x="38264" y="8681"/>
                  </a:moveTo>
                  <a:cubicBezTo>
                    <a:pt x="38256" y="8681"/>
                    <a:pt x="38247" y="8685"/>
                    <a:pt x="38238" y="8694"/>
                  </a:cubicBezTo>
                  <a:cubicBezTo>
                    <a:pt x="38208" y="8694"/>
                    <a:pt x="38177" y="8937"/>
                    <a:pt x="38177" y="9028"/>
                  </a:cubicBezTo>
                  <a:cubicBezTo>
                    <a:pt x="38200" y="9121"/>
                    <a:pt x="38241" y="9161"/>
                    <a:pt x="38286" y="9161"/>
                  </a:cubicBezTo>
                  <a:cubicBezTo>
                    <a:pt x="38300" y="9161"/>
                    <a:pt x="38315" y="9157"/>
                    <a:pt x="38329" y="9150"/>
                  </a:cubicBezTo>
                  <a:lnTo>
                    <a:pt x="38390" y="9150"/>
                  </a:lnTo>
                  <a:cubicBezTo>
                    <a:pt x="38420" y="9119"/>
                    <a:pt x="38451" y="9089"/>
                    <a:pt x="38451" y="9028"/>
                  </a:cubicBezTo>
                  <a:cubicBezTo>
                    <a:pt x="38481" y="8998"/>
                    <a:pt x="38420" y="8937"/>
                    <a:pt x="38420" y="8907"/>
                  </a:cubicBezTo>
                  <a:cubicBezTo>
                    <a:pt x="38390" y="8846"/>
                    <a:pt x="38360" y="8755"/>
                    <a:pt x="38299" y="8724"/>
                  </a:cubicBezTo>
                  <a:cubicBezTo>
                    <a:pt x="38299" y="8703"/>
                    <a:pt x="38284" y="8681"/>
                    <a:pt x="38264" y="8681"/>
                  </a:cubicBezTo>
                  <a:close/>
                  <a:moveTo>
                    <a:pt x="44338" y="6645"/>
                  </a:moveTo>
                  <a:cubicBezTo>
                    <a:pt x="44275" y="6645"/>
                    <a:pt x="44212" y="6668"/>
                    <a:pt x="44195" y="6718"/>
                  </a:cubicBezTo>
                  <a:cubicBezTo>
                    <a:pt x="44165" y="6840"/>
                    <a:pt x="44104" y="6931"/>
                    <a:pt x="44044" y="7083"/>
                  </a:cubicBezTo>
                  <a:cubicBezTo>
                    <a:pt x="44013" y="7174"/>
                    <a:pt x="43983" y="7235"/>
                    <a:pt x="43922" y="7235"/>
                  </a:cubicBezTo>
                  <a:cubicBezTo>
                    <a:pt x="43831" y="7235"/>
                    <a:pt x="43770" y="7326"/>
                    <a:pt x="43770" y="7508"/>
                  </a:cubicBezTo>
                  <a:cubicBezTo>
                    <a:pt x="43770" y="7618"/>
                    <a:pt x="43748" y="7673"/>
                    <a:pt x="43711" y="7673"/>
                  </a:cubicBezTo>
                  <a:cubicBezTo>
                    <a:pt x="43686" y="7673"/>
                    <a:pt x="43654" y="7648"/>
                    <a:pt x="43618" y="7600"/>
                  </a:cubicBezTo>
                  <a:cubicBezTo>
                    <a:pt x="43557" y="7508"/>
                    <a:pt x="43496" y="7508"/>
                    <a:pt x="43405" y="7508"/>
                  </a:cubicBezTo>
                  <a:cubicBezTo>
                    <a:pt x="43375" y="7508"/>
                    <a:pt x="43314" y="7569"/>
                    <a:pt x="43314" y="7660"/>
                  </a:cubicBezTo>
                  <a:cubicBezTo>
                    <a:pt x="43314" y="7752"/>
                    <a:pt x="43375" y="7782"/>
                    <a:pt x="43405" y="7782"/>
                  </a:cubicBezTo>
                  <a:cubicBezTo>
                    <a:pt x="43436" y="7812"/>
                    <a:pt x="43466" y="7812"/>
                    <a:pt x="43496" y="7812"/>
                  </a:cubicBezTo>
                  <a:cubicBezTo>
                    <a:pt x="43557" y="7843"/>
                    <a:pt x="43588" y="7843"/>
                    <a:pt x="43618" y="7904"/>
                  </a:cubicBezTo>
                  <a:cubicBezTo>
                    <a:pt x="43618" y="7934"/>
                    <a:pt x="43588" y="8025"/>
                    <a:pt x="43557" y="8056"/>
                  </a:cubicBezTo>
                  <a:cubicBezTo>
                    <a:pt x="43557" y="8086"/>
                    <a:pt x="43557" y="8116"/>
                    <a:pt x="43527" y="8147"/>
                  </a:cubicBezTo>
                  <a:cubicBezTo>
                    <a:pt x="43476" y="8283"/>
                    <a:pt x="43453" y="8343"/>
                    <a:pt x="43417" y="8343"/>
                  </a:cubicBezTo>
                  <a:cubicBezTo>
                    <a:pt x="43388" y="8343"/>
                    <a:pt x="43351" y="8305"/>
                    <a:pt x="43284" y="8238"/>
                  </a:cubicBezTo>
                  <a:cubicBezTo>
                    <a:pt x="43253" y="8238"/>
                    <a:pt x="43253" y="8208"/>
                    <a:pt x="43223" y="8177"/>
                  </a:cubicBezTo>
                  <a:cubicBezTo>
                    <a:pt x="43172" y="8109"/>
                    <a:pt x="43111" y="8069"/>
                    <a:pt x="43057" y="8069"/>
                  </a:cubicBezTo>
                  <a:cubicBezTo>
                    <a:pt x="43014" y="8069"/>
                    <a:pt x="42976" y="8093"/>
                    <a:pt x="42949" y="8147"/>
                  </a:cubicBezTo>
                  <a:cubicBezTo>
                    <a:pt x="42858" y="8238"/>
                    <a:pt x="42767" y="8360"/>
                    <a:pt x="42767" y="8633"/>
                  </a:cubicBezTo>
                  <a:cubicBezTo>
                    <a:pt x="42767" y="8876"/>
                    <a:pt x="42767" y="8876"/>
                    <a:pt x="42615" y="8907"/>
                  </a:cubicBezTo>
                  <a:cubicBezTo>
                    <a:pt x="42585" y="8937"/>
                    <a:pt x="42585" y="8937"/>
                    <a:pt x="42554" y="8937"/>
                  </a:cubicBezTo>
                  <a:cubicBezTo>
                    <a:pt x="42524" y="8998"/>
                    <a:pt x="42493" y="9028"/>
                    <a:pt x="42493" y="9089"/>
                  </a:cubicBezTo>
                  <a:cubicBezTo>
                    <a:pt x="42524" y="9119"/>
                    <a:pt x="42554" y="9180"/>
                    <a:pt x="42554" y="9211"/>
                  </a:cubicBezTo>
                  <a:cubicBezTo>
                    <a:pt x="42615" y="9241"/>
                    <a:pt x="42645" y="9241"/>
                    <a:pt x="42676" y="9241"/>
                  </a:cubicBezTo>
                  <a:cubicBezTo>
                    <a:pt x="42736" y="9211"/>
                    <a:pt x="42828" y="9211"/>
                    <a:pt x="42888" y="9150"/>
                  </a:cubicBezTo>
                  <a:cubicBezTo>
                    <a:pt x="42919" y="9119"/>
                    <a:pt x="42919" y="8967"/>
                    <a:pt x="42919" y="8846"/>
                  </a:cubicBezTo>
                  <a:cubicBezTo>
                    <a:pt x="42937" y="8736"/>
                    <a:pt x="42955" y="8682"/>
                    <a:pt x="42987" y="8682"/>
                  </a:cubicBezTo>
                  <a:cubicBezTo>
                    <a:pt x="43008" y="8682"/>
                    <a:pt x="43034" y="8706"/>
                    <a:pt x="43071" y="8755"/>
                  </a:cubicBezTo>
                  <a:cubicBezTo>
                    <a:pt x="43144" y="8842"/>
                    <a:pt x="43217" y="8888"/>
                    <a:pt x="43287" y="8888"/>
                  </a:cubicBezTo>
                  <a:cubicBezTo>
                    <a:pt x="43362" y="8888"/>
                    <a:pt x="43433" y="8835"/>
                    <a:pt x="43496" y="8724"/>
                  </a:cubicBezTo>
                  <a:cubicBezTo>
                    <a:pt x="43542" y="8679"/>
                    <a:pt x="43565" y="8656"/>
                    <a:pt x="43588" y="8656"/>
                  </a:cubicBezTo>
                  <a:cubicBezTo>
                    <a:pt x="43610" y="8656"/>
                    <a:pt x="43633" y="8679"/>
                    <a:pt x="43679" y="8724"/>
                  </a:cubicBezTo>
                  <a:cubicBezTo>
                    <a:pt x="43740" y="8815"/>
                    <a:pt x="43793" y="8861"/>
                    <a:pt x="43842" y="8861"/>
                  </a:cubicBezTo>
                  <a:cubicBezTo>
                    <a:pt x="43892" y="8861"/>
                    <a:pt x="43937" y="8815"/>
                    <a:pt x="43983" y="8724"/>
                  </a:cubicBezTo>
                  <a:cubicBezTo>
                    <a:pt x="44044" y="8663"/>
                    <a:pt x="44074" y="8633"/>
                    <a:pt x="44135" y="8603"/>
                  </a:cubicBezTo>
                  <a:cubicBezTo>
                    <a:pt x="44195" y="8572"/>
                    <a:pt x="44256" y="8572"/>
                    <a:pt x="44317" y="8572"/>
                  </a:cubicBezTo>
                  <a:cubicBezTo>
                    <a:pt x="44378" y="8572"/>
                    <a:pt x="44469" y="8572"/>
                    <a:pt x="44530" y="8542"/>
                  </a:cubicBezTo>
                  <a:cubicBezTo>
                    <a:pt x="44591" y="8512"/>
                    <a:pt x="44591" y="8390"/>
                    <a:pt x="44560" y="8360"/>
                  </a:cubicBezTo>
                  <a:cubicBezTo>
                    <a:pt x="44469" y="8299"/>
                    <a:pt x="44439" y="8147"/>
                    <a:pt x="44378" y="8086"/>
                  </a:cubicBezTo>
                  <a:cubicBezTo>
                    <a:pt x="44256" y="7904"/>
                    <a:pt x="44256" y="7691"/>
                    <a:pt x="44256" y="7478"/>
                  </a:cubicBezTo>
                  <a:cubicBezTo>
                    <a:pt x="44256" y="7356"/>
                    <a:pt x="44256" y="7265"/>
                    <a:pt x="44317" y="7205"/>
                  </a:cubicBezTo>
                  <a:cubicBezTo>
                    <a:pt x="44378" y="7113"/>
                    <a:pt x="44408" y="7022"/>
                    <a:pt x="44469" y="6901"/>
                  </a:cubicBezTo>
                  <a:cubicBezTo>
                    <a:pt x="44499" y="6840"/>
                    <a:pt x="44499" y="6749"/>
                    <a:pt x="44469" y="6688"/>
                  </a:cubicBezTo>
                  <a:cubicBezTo>
                    <a:pt x="44442" y="6660"/>
                    <a:pt x="44390" y="6645"/>
                    <a:pt x="44338" y="6645"/>
                  </a:cubicBezTo>
                  <a:close/>
                  <a:moveTo>
                    <a:pt x="45724" y="8235"/>
                  </a:moveTo>
                  <a:cubicBezTo>
                    <a:pt x="45711" y="8235"/>
                    <a:pt x="45698" y="8236"/>
                    <a:pt x="45685" y="8238"/>
                  </a:cubicBezTo>
                  <a:lnTo>
                    <a:pt x="45594" y="8238"/>
                  </a:lnTo>
                  <a:cubicBezTo>
                    <a:pt x="45571" y="8238"/>
                    <a:pt x="45548" y="8236"/>
                    <a:pt x="45526" y="8236"/>
                  </a:cubicBezTo>
                  <a:cubicBezTo>
                    <a:pt x="45461" y="8236"/>
                    <a:pt x="45404" y="8253"/>
                    <a:pt x="45381" y="8390"/>
                  </a:cubicBezTo>
                  <a:cubicBezTo>
                    <a:pt x="45351" y="8512"/>
                    <a:pt x="45351" y="8694"/>
                    <a:pt x="45442" y="8846"/>
                  </a:cubicBezTo>
                  <a:cubicBezTo>
                    <a:pt x="45472" y="8815"/>
                    <a:pt x="45502" y="8815"/>
                    <a:pt x="45533" y="8785"/>
                  </a:cubicBezTo>
                  <a:cubicBezTo>
                    <a:pt x="45563" y="8785"/>
                    <a:pt x="45624" y="8755"/>
                    <a:pt x="45654" y="8755"/>
                  </a:cubicBezTo>
                  <a:cubicBezTo>
                    <a:pt x="45806" y="8755"/>
                    <a:pt x="45837" y="8785"/>
                    <a:pt x="45867" y="9059"/>
                  </a:cubicBezTo>
                  <a:cubicBezTo>
                    <a:pt x="45867" y="9150"/>
                    <a:pt x="45867" y="9241"/>
                    <a:pt x="45867" y="9332"/>
                  </a:cubicBezTo>
                  <a:cubicBezTo>
                    <a:pt x="45989" y="9271"/>
                    <a:pt x="45989" y="9271"/>
                    <a:pt x="45989" y="9180"/>
                  </a:cubicBezTo>
                  <a:cubicBezTo>
                    <a:pt x="45989" y="8967"/>
                    <a:pt x="45989" y="8785"/>
                    <a:pt x="46080" y="8633"/>
                  </a:cubicBezTo>
                  <a:cubicBezTo>
                    <a:pt x="45996" y="8408"/>
                    <a:pt x="45885" y="8235"/>
                    <a:pt x="45724" y="8235"/>
                  </a:cubicBezTo>
                  <a:close/>
                  <a:moveTo>
                    <a:pt x="53314" y="8360"/>
                  </a:moveTo>
                  <a:cubicBezTo>
                    <a:pt x="53253" y="8360"/>
                    <a:pt x="53193" y="8360"/>
                    <a:pt x="53132" y="8481"/>
                  </a:cubicBezTo>
                  <a:cubicBezTo>
                    <a:pt x="53101" y="8542"/>
                    <a:pt x="53101" y="8603"/>
                    <a:pt x="53071" y="8633"/>
                  </a:cubicBezTo>
                  <a:cubicBezTo>
                    <a:pt x="53010" y="8694"/>
                    <a:pt x="52980" y="8785"/>
                    <a:pt x="52980" y="8907"/>
                  </a:cubicBezTo>
                  <a:cubicBezTo>
                    <a:pt x="53010" y="8998"/>
                    <a:pt x="53041" y="9089"/>
                    <a:pt x="53071" y="9150"/>
                  </a:cubicBezTo>
                  <a:cubicBezTo>
                    <a:pt x="53101" y="9241"/>
                    <a:pt x="53162" y="9271"/>
                    <a:pt x="53193" y="9332"/>
                  </a:cubicBezTo>
                  <a:cubicBezTo>
                    <a:pt x="53206" y="9360"/>
                    <a:pt x="53226" y="9375"/>
                    <a:pt x="53244" y="9375"/>
                  </a:cubicBezTo>
                  <a:cubicBezTo>
                    <a:pt x="53265" y="9375"/>
                    <a:pt x="53284" y="9352"/>
                    <a:pt x="53284" y="9302"/>
                  </a:cubicBezTo>
                  <a:cubicBezTo>
                    <a:pt x="53314" y="9211"/>
                    <a:pt x="53314" y="9089"/>
                    <a:pt x="53314" y="8998"/>
                  </a:cubicBezTo>
                  <a:cubicBezTo>
                    <a:pt x="53284" y="8815"/>
                    <a:pt x="53284" y="8694"/>
                    <a:pt x="53375" y="8572"/>
                  </a:cubicBezTo>
                  <a:cubicBezTo>
                    <a:pt x="53436" y="8512"/>
                    <a:pt x="53405" y="8390"/>
                    <a:pt x="53314" y="8360"/>
                  </a:cubicBezTo>
                  <a:close/>
                  <a:moveTo>
                    <a:pt x="17383" y="9230"/>
                  </a:moveTo>
                  <a:cubicBezTo>
                    <a:pt x="17373" y="9230"/>
                    <a:pt x="17364" y="9233"/>
                    <a:pt x="17356" y="9241"/>
                  </a:cubicBezTo>
                  <a:cubicBezTo>
                    <a:pt x="17356" y="9241"/>
                    <a:pt x="17326" y="9302"/>
                    <a:pt x="17295" y="9363"/>
                  </a:cubicBezTo>
                  <a:cubicBezTo>
                    <a:pt x="17326" y="9393"/>
                    <a:pt x="17356" y="9454"/>
                    <a:pt x="17386" y="9454"/>
                  </a:cubicBezTo>
                  <a:cubicBezTo>
                    <a:pt x="17417" y="9454"/>
                    <a:pt x="17447" y="9393"/>
                    <a:pt x="17447" y="9332"/>
                  </a:cubicBezTo>
                  <a:cubicBezTo>
                    <a:pt x="17447" y="9264"/>
                    <a:pt x="17413" y="9230"/>
                    <a:pt x="17383" y="9230"/>
                  </a:cubicBezTo>
                  <a:close/>
                  <a:moveTo>
                    <a:pt x="54226" y="9089"/>
                  </a:moveTo>
                  <a:cubicBezTo>
                    <a:pt x="54165" y="9150"/>
                    <a:pt x="54135" y="9180"/>
                    <a:pt x="54104" y="9241"/>
                  </a:cubicBezTo>
                  <a:cubicBezTo>
                    <a:pt x="54074" y="9241"/>
                    <a:pt x="54104" y="9363"/>
                    <a:pt x="54135" y="9393"/>
                  </a:cubicBezTo>
                  <a:cubicBezTo>
                    <a:pt x="54176" y="9414"/>
                    <a:pt x="54232" y="9463"/>
                    <a:pt x="54283" y="9463"/>
                  </a:cubicBezTo>
                  <a:cubicBezTo>
                    <a:pt x="54306" y="9463"/>
                    <a:pt x="54328" y="9452"/>
                    <a:pt x="54348" y="9423"/>
                  </a:cubicBezTo>
                  <a:cubicBezTo>
                    <a:pt x="54378" y="9393"/>
                    <a:pt x="54378" y="9271"/>
                    <a:pt x="54348" y="9211"/>
                  </a:cubicBezTo>
                  <a:cubicBezTo>
                    <a:pt x="54317" y="9150"/>
                    <a:pt x="54256" y="9150"/>
                    <a:pt x="54226" y="9089"/>
                  </a:cubicBezTo>
                  <a:close/>
                  <a:moveTo>
                    <a:pt x="42037" y="9271"/>
                  </a:moveTo>
                  <a:cubicBezTo>
                    <a:pt x="42007" y="9271"/>
                    <a:pt x="41977" y="9271"/>
                    <a:pt x="41977" y="9302"/>
                  </a:cubicBezTo>
                  <a:cubicBezTo>
                    <a:pt x="41946" y="9302"/>
                    <a:pt x="41916" y="9363"/>
                    <a:pt x="41916" y="9393"/>
                  </a:cubicBezTo>
                  <a:cubicBezTo>
                    <a:pt x="41916" y="9423"/>
                    <a:pt x="41946" y="9484"/>
                    <a:pt x="41977" y="9515"/>
                  </a:cubicBezTo>
                  <a:cubicBezTo>
                    <a:pt x="42037" y="9515"/>
                    <a:pt x="42068" y="9515"/>
                    <a:pt x="42129" y="9484"/>
                  </a:cubicBezTo>
                  <a:cubicBezTo>
                    <a:pt x="42129" y="9484"/>
                    <a:pt x="42159" y="9423"/>
                    <a:pt x="42159" y="9393"/>
                  </a:cubicBezTo>
                  <a:cubicBezTo>
                    <a:pt x="42159" y="9363"/>
                    <a:pt x="42129" y="9302"/>
                    <a:pt x="42098" y="9302"/>
                  </a:cubicBezTo>
                  <a:cubicBezTo>
                    <a:pt x="42098" y="9271"/>
                    <a:pt x="42068" y="9271"/>
                    <a:pt x="42037" y="9271"/>
                  </a:cubicBezTo>
                  <a:close/>
                  <a:moveTo>
                    <a:pt x="55837" y="9332"/>
                  </a:moveTo>
                  <a:cubicBezTo>
                    <a:pt x="55807" y="9332"/>
                    <a:pt x="55807" y="9393"/>
                    <a:pt x="55776" y="9454"/>
                  </a:cubicBezTo>
                  <a:cubicBezTo>
                    <a:pt x="55807" y="9484"/>
                    <a:pt x="55837" y="9545"/>
                    <a:pt x="55837" y="9545"/>
                  </a:cubicBezTo>
                  <a:cubicBezTo>
                    <a:pt x="55867" y="9515"/>
                    <a:pt x="55898" y="9454"/>
                    <a:pt x="55898" y="9423"/>
                  </a:cubicBezTo>
                  <a:cubicBezTo>
                    <a:pt x="55898" y="9393"/>
                    <a:pt x="55867" y="9332"/>
                    <a:pt x="55837" y="9332"/>
                  </a:cubicBezTo>
                  <a:close/>
                  <a:moveTo>
                    <a:pt x="30295" y="9330"/>
                  </a:moveTo>
                  <a:cubicBezTo>
                    <a:pt x="30279" y="9330"/>
                    <a:pt x="30261" y="9332"/>
                    <a:pt x="30244" y="9332"/>
                  </a:cubicBezTo>
                  <a:cubicBezTo>
                    <a:pt x="30213" y="9363"/>
                    <a:pt x="30122" y="9332"/>
                    <a:pt x="30153" y="9484"/>
                  </a:cubicBezTo>
                  <a:cubicBezTo>
                    <a:pt x="30153" y="9575"/>
                    <a:pt x="30213" y="9575"/>
                    <a:pt x="30274" y="9575"/>
                  </a:cubicBezTo>
                  <a:cubicBezTo>
                    <a:pt x="30365" y="9575"/>
                    <a:pt x="30396" y="9515"/>
                    <a:pt x="30396" y="9454"/>
                  </a:cubicBezTo>
                  <a:cubicBezTo>
                    <a:pt x="30374" y="9345"/>
                    <a:pt x="30337" y="9330"/>
                    <a:pt x="30295" y="9330"/>
                  </a:cubicBezTo>
                  <a:close/>
                  <a:moveTo>
                    <a:pt x="41025" y="9319"/>
                  </a:moveTo>
                  <a:cubicBezTo>
                    <a:pt x="41014" y="9319"/>
                    <a:pt x="40994" y="9332"/>
                    <a:pt x="40974" y="9332"/>
                  </a:cubicBezTo>
                  <a:lnTo>
                    <a:pt x="40913" y="9332"/>
                  </a:lnTo>
                  <a:cubicBezTo>
                    <a:pt x="40882" y="9363"/>
                    <a:pt x="40852" y="9423"/>
                    <a:pt x="40852" y="9454"/>
                  </a:cubicBezTo>
                  <a:cubicBezTo>
                    <a:pt x="40852" y="9484"/>
                    <a:pt x="40882" y="9545"/>
                    <a:pt x="40913" y="9575"/>
                  </a:cubicBezTo>
                  <a:cubicBezTo>
                    <a:pt x="40974" y="9575"/>
                    <a:pt x="41004" y="9575"/>
                    <a:pt x="41065" y="9545"/>
                  </a:cubicBezTo>
                  <a:cubicBezTo>
                    <a:pt x="41065" y="9545"/>
                    <a:pt x="41095" y="9484"/>
                    <a:pt x="41095" y="9423"/>
                  </a:cubicBezTo>
                  <a:cubicBezTo>
                    <a:pt x="41095" y="9393"/>
                    <a:pt x="41065" y="9363"/>
                    <a:pt x="41034" y="9332"/>
                  </a:cubicBezTo>
                  <a:cubicBezTo>
                    <a:pt x="41034" y="9322"/>
                    <a:pt x="41031" y="9319"/>
                    <a:pt x="41025" y="9319"/>
                  </a:cubicBezTo>
                  <a:close/>
                  <a:moveTo>
                    <a:pt x="34732" y="8504"/>
                  </a:moveTo>
                  <a:cubicBezTo>
                    <a:pt x="34672" y="8504"/>
                    <a:pt x="34651" y="8567"/>
                    <a:pt x="34651" y="8694"/>
                  </a:cubicBezTo>
                  <a:cubicBezTo>
                    <a:pt x="34682" y="8907"/>
                    <a:pt x="34682" y="9119"/>
                    <a:pt x="34712" y="9302"/>
                  </a:cubicBezTo>
                  <a:cubicBezTo>
                    <a:pt x="34712" y="9484"/>
                    <a:pt x="34742" y="9545"/>
                    <a:pt x="34834" y="9575"/>
                  </a:cubicBezTo>
                  <a:cubicBezTo>
                    <a:pt x="34848" y="9580"/>
                    <a:pt x="34862" y="9583"/>
                    <a:pt x="34875" y="9583"/>
                  </a:cubicBezTo>
                  <a:cubicBezTo>
                    <a:pt x="34943" y="9583"/>
                    <a:pt x="34986" y="9515"/>
                    <a:pt x="34986" y="9363"/>
                  </a:cubicBezTo>
                  <a:cubicBezTo>
                    <a:pt x="35016" y="9089"/>
                    <a:pt x="35016" y="9089"/>
                    <a:pt x="35168" y="9059"/>
                  </a:cubicBezTo>
                  <a:lnTo>
                    <a:pt x="35290" y="9059"/>
                  </a:lnTo>
                  <a:cubicBezTo>
                    <a:pt x="35381" y="9028"/>
                    <a:pt x="35411" y="9028"/>
                    <a:pt x="35411" y="8815"/>
                  </a:cubicBezTo>
                  <a:cubicBezTo>
                    <a:pt x="35320" y="8785"/>
                    <a:pt x="35259" y="8785"/>
                    <a:pt x="35168" y="8755"/>
                  </a:cubicBezTo>
                  <a:cubicBezTo>
                    <a:pt x="35148" y="8755"/>
                    <a:pt x="35124" y="8758"/>
                    <a:pt x="35100" y="8758"/>
                  </a:cubicBezTo>
                  <a:cubicBezTo>
                    <a:pt x="35053" y="8758"/>
                    <a:pt x="35006" y="8745"/>
                    <a:pt x="34986" y="8663"/>
                  </a:cubicBezTo>
                  <a:cubicBezTo>
                    <a:pt x="34925" y="8512"/>
                    <a:pt x="34834" y="8512"/>
                    <a:pt x="34773" y="8512"/>
                  </a:cubicBezTo>
                  <a:cubicBezTo>
                    <a:pt x="34758" y="8506"/>
                    <a:pt x="34744" y="8504"/>
                    <a:pt x="34732" y="8504"/>
                  </a:cubicBezTo>
                  <a:close/>
                  <a:moveTo>
                    <a:pt x="39849" y="9423"/>
                  </a:moveTo>
                  <a:cubicBezTo>
                    <a:pt x="39819" y="9454"/>
                    <a:pt x="39788" y="9484"/>
                    <a:pt x="39788" y="9515"/>
                  </a:cubicBezTo>
                  <a:cubicBezTo>
                    <a:pt x="39788" y="9545"/>
                    <a:pt x="39819" y="9575"/>
                    <a:pt x="39849" y="9636"/>
                  </a:cubicBezTo>
                  <a:cubicBezTo>
                    <a:pt x="39849" y="9575"/>
                    <a:pt x="39879" y="9545"/>
                    <a:pt x="39879" y="9515"/>
                  </a:cubicBezTo>
                  <a:cubicBezTo>
                    <a:pt x="39879" y="9484"/>
                    <a:pt x="39849" y="9423"/>
                    <a:pt x="39849" y="9423"/>
                  </a:cubicBezTo>
                  <a:close/>
                  <a:moveTo>
                    <a:pt x="33913" y="9138"/>
                  </a:moveTo>
                  <a:cubicBezTo>
                    <a:pt x="33876" y="9138"/>
                    <a:pt x="33844" y="9153"/>
                    <a:pt x="33831" y="9180"/>
                  </a:cubicBezTo>
                  <a:cubicBezTo>
                    <a:pt x="33770" y="9271"/>
                    <a:pt x="33770" y="9393"/>
                    <a:pt x="33800" y="9484"/>
                  </a:cubicBezTo>
                  <a:cubicBezTo>
                    <a:pt x="33831" y="9545"/>
                    <a:pt x="33861" y="9606"/>
                    <a:pt x="33891" y="9636"/>
                  </a:cubicBezTo>
                  <a:cubicBezTo>
                    <a:pt x="33952" y="9697"/>
                    <a:pt x="34013" y="9697"/>
                    <a:pt x="34074" y="9697"/>
                  </a:cubicBezTo>
                  <a:cubicBezTo>
                    <a:pt x="34074" y="9697"/>
                    <a:pt x="34135" y="9697"/>
                    <a:pt x="34135" y="9667"/>
                  </a:cubicBezTo>
                  <a:cubicBezTo>
                    <a:pt x="34165" y="9636"/>
                    <a:pt x="34226" y="9606"/>
                    <a:pt x="34226" y="9545"/>
                  </a:cubicBezTo>
                  <a:cubicBezTo>
                    <a:pt x="34256" y="9484"/>
                    <a:pt x="34195" y="9423"/>
                    <a:pt x="34165" y="9393"/>
                  </a:cubicBezTo>
                  <a:cubicBezTo>
                    <a:pt x="34104" y="9332"/>
                    <a:pt x="34074" y="9271"/>
                    <a:pt x="34043" y="9211"/>
                  </a:cubicBezTo>
                  <a:cubicBezTo>
                    <a:pt x="34010" y="9160"/>
                    <a:pt x="33958" y="9138"/>
                    <a:pt x="33913" y="9138"/>
                  </a:cubicBezTo>
                  <a:close/>
                  <a:moveTo>
                    <a:pt x="42585" y="9545"/>
                  </a:moveTo>
                  <a:cubicBezTo>
                    <a:pt x="42554" y="9545"/>
                    <a:pt x="42554" y="9575"/>
                    <a:pt x="42524" y="9636"/>
                  </a:cubicBezTo>
                  <a:cubicBezTo>
                    <a:pt x="42554" y="9667"/>
                    <a:pt x="42585" y="9697"/>
                    <a:pt x="42585" y="9697"/>
                  </a:cubicBezTo>
                  <a:cubicBezTo>
                    <a:pt x="42615" y="9697"/>
                    <a:pt x="42615" y="9636"/>
                    <a:pt x="42615" y="9606"/>
                  </a:cubicBezTo>
                  <a:cubicBezTo>
                    <a:pt x="42645" y="9606"/>
                    <a:pt x="42585" y="9545"/>
                    <a:pt x="42585" y="9545"/>
                  </a:cubicBezTo>
                  <a:close/>
                  <a:moveTo>
                    <a:pt x="16779" y="9575"/>
                  </a:moveTo>
                  <a:cubicBezTo>
                    <a:pt x="16779" y="9575"/>
                    <a:pt x="16748" y="9606"/>
                    <a:pt x="16718" y="9667"/>
                  </a:cubicBezTo>
                  <a:cubicBezTo>
                    <a:pt x="16748" y="9697"/>
                    <a:pt x="16779" y="9727"/>
                    <a:pt x="16809" y="9727"/>
                  </a:cubicBezTo>
                  <a:cubicBezTo>
                    <a:pt x="16809" y="9727"/>
                    <a:pt x="16839" y="9697"/>
                    <a:pt x="16839" y="9667"/>
                  </a:cubicBezTo>
                  <a:cubicBezTo>
                    <a:pt x="16809" y="9636"/>
                    <a:pt x="16809" y="9575"/>
                    <a:pt x="16779" y="9575"/>
                  </a:cubicBezTo>
                  <a:close/>
                  <a:moveTo>
                    <a:pt x="35536" y="9415"/>
                  </a:moveTo>
                  <a:cubicBezTo>
                    <a:pt x="35534" y="9415"/>
                    <a:pt x="35533" y="9418"/>
                    <a:pt x="35533" y="9423"/>
                  </a:cubicBezTo>
                  <a:cubicBezTo>
                    <a:pt x="35502" y="9423"/>
                    <a:pt x="35472" y="9484"/>
                    <a:pt x="35472" y="9515"/>
                  </a:cubicBezTo>
                  <a:cubicBezTo>
                    <a:pt x="35472" y="9606"/>
                    <a:pt x="35472" y="9667"/>
                    <a:pt x="35502" y="9758"/>
                  </a:cubicBezTo>
                  <a:cubicBezTo>
                    <a:pt x="35502" y="9788"/>
                    <a:pt x="35533" y="9819"/>
                    <a:pt x="35533" y="9819"/>
                  </a:cubicBezTo>
                  <a:cubicBezTo>
                    <a:pt x="35563" y="9819"/>
                    <a:pt x="35594" y="9788"/>
                    <a:pt x="35594" y="9758"/>
                  </a:cubicBezTo>
                  <a:cubicBezTo>
                    <a:pt x="35624" y="9727"/>
                    <a:pt x="35624" y="9667"/>
                    <a:pt x="35624" y="9636"/>
                  </a:cubicBezTo>
                  <a:cubicBezTo>
                    <a:pt x="35594" y="9575"/>
                    <a:pt x="35594" y="9545"/>
                    <a:pt x="35594" y="9515"/>
                  </a:cubicBezTo>
                  <a:cubicBezTo>
                    <a:pt x="35569" y="9465"/>
                    <a:pt x="35544" y="9415"/>
                    <a:pt x="35536" y="9415"/>
                  </a:cubicBezTo>
                  <a:close/>
                  <a:moveTo>
                    <a:pt x="40609" y="7904"/>
                  </a:moveTo>
                  <a:cubicBezTo>
                    <a:pt x="40487" y="7934"/>
                    <a:pt x="40426" y="7995"/>
                    <a:pt x="40426" y="8177"/>
                  </a:cubicBezTo>
                  <a:cubicBezTo>
                    <a:pt x="40426" y="8329"/>
                    <a:pt x="40426" y="8451"/>
                    <a:pt x="40396" y="8572"/>
                  </a:cubicBezTo>
                  <a:cubicBezTo>
                    <a:pt x="40366" y="8603"/>
                    <a:pt x="40366" y="8663"/>
                    <a:pt x="40396" y="8694"/>
                  </a:cubicBezTo>
                  <a:cubicBezTo>
                    <a:pt x="40426" y="8815"/>
                    <a:pt x="40487" y="8967"/>
                    <a:pt x="40578" y="8998"/>
                  </a:cubicBezTo>
                  <a:cubicBezTo>
                    <a:pt x="40633" y="9025"/>
                    <a:pt x="40693" y="9052"/>
                    <a:pt x="40752" y="9052"/>
                  </a:cubicBezTo>
                  <a:cubicBezTo>
                    <a:pt x="40824" y="9052"/>
                    <a:pt x="40893" y="9011"/>
                    <a:pt x="40943" y="8876"/>
                  </a:cubicBezTo>
                  <a:cubicBezTo>
                    <a:pt x="40965" y="8832"/>
                    <a:pt x="40988" y="8804"/>
                    <a:pt x="41022" y="8804"/>
                  </a:cubicBezTo>
                  <a:cubicBezTo>
                    <a:pt x="41034" y="8804"/>
                    <a:pt x="41048" y="8807"/>
                    <a:pt x="41065" y="8815"/>
                  </a:cubicBezTo>
                  <a:cubicBezTo>
                    <a:pt x="41126" y="8937"/>
                    <a:pt x="41186" y="8998"/>
                    <a:pt x="41247" y="9119"/>
                  </a:cubicBezTo>
                  <a:cubicBezTo>
                    <a:pt x="41277" y="9271"/>
                    <a:pt x="41338" y="9302"/>
                    <a:pt x="41429" y="9302"/>
                  </a:cubicBezTo>
                  <a:cubicBezTo>
                    <a:pt x="41460" y="9302"/>
                    <a:pt x="41460" y="9302"/>
                    <a:pt x="41490" y="9332"/>
                  </a:cubicBezTo>
                  <a:cubicBezTo>
                    <a:pt x="41521" y="9363"/>
                    <a:pt x="41551" y="9393"/>
                    <a:pt x="41551" y="9423"/>
                  </a:cubicBezTo>
                  <a:cubicBezTo>
                    <a:pt x="41551" y="9454"/>
                    <a:pt x="41521" y="9515"/>
                    <a:pt x="41490" y="9515"/>
                  </a:cubicBezTo>
                  <a:cubicBezTo>
                    <a:pt x="41460" y="9545"/>
                    <a:pt x="41429" y="9545"/>
                    <a:pt x="41369" y="9575"/>
                  </a:cubicBezTo>
                  <a:cubicBezTo>
                    <a:pt x="41369" y="9575"/>
                    <a:pt x="41338" y="9636"/>
                    <a:pt x="41308" y="9697"/>
                  </a:cubicBezTo>
                  <a:cubicBezTo>
                    <a:pt x="41338" y="9727"/>
                    <a:pt x="41369" y="9788"/>
                    <a:pt x="41399" y="9788"/>
                  </a:cubicBezTo>
                  <a:cubicBezTo>
                    <a:pt x="41409" y="9798"/>
                    <a:pt x="41423" y="9802"/>
                    <a:pt x="41437" y="9802"/>
                  </a:cubicBezTo>
                  <a:cubicBezTo>
                    <a:pt x="41467" y="9802"/>
                    <a:pt x="41500" y="9788"/>
                    <a:pt x="41521" y="9788"/>
                  </a:cubicBezTo>
                  <a:lnTo>
                    <a:pt x="41521" y="9819"/>
                  </a:lnTo>
                  <a:lnTo>
                    <a:pt x="41581" y="9819"/>
                  </a:lnTo>
                  <a:cubicBezTo>
                    <a:pt x="41733" y="9788"/>
                    <a:pt x="41733" y="9758"/>
                    <a:pt x="41733" y="9515"/>
                  </a:cubicBezTo>
                  <a:cubicBezTo>
                    <a:pt x="41733" y="9393"/>
                    <a:pt x="41764" y="9302"/>
                    <a:pt x="41794" y="9211"/>
                  </a:cubicBezTo>
                  <a:cubicBezTo>
                    <a:pt x="41825" y="9150"/>
                    <a:pt x="41855" y="9089"/>
                    <a:pt x="41794" y="8998"/>
                  </a:cubicBezTo>
                  <a:cubicBezTo>
                    <a:pt x="41703" y="8846"/>
                    <a:pt x="41703" y="8815"/>
                    <a:pt x="41764" y="8663"/>
                  </a:cubicBezTo>
                  <a:cubicBezTo>
                    <a:pt x="41825" y="8542"/>
                    <a:pt x="41825" y="8420"/>
                    <a:pt x="41794" y="8299"/>
                  </a:cubicBezTo>
                  <a:cubicBezTo>
                    <a:pt x="41794" y="8256"/>
                    <a:pt x="41764" y="8213"/>
                    <a:pt x="41735" y="8213"/>
                  </a:cubicBezTo>
                  <a:cubicBezTo>
                    <a:pt x="41723" y="8213"/>
                    <a:pt x="41712" y="8220"/>
                    <a:pt x="41703" y="8238"/>
                  </a:cubicBezTo>
                  <a:cubicBezTo>
                    <a:pt x="41642" y="8360"/>
                    <a:pt x="41581" y="8481"/>
                    <a:pt x="41521" y="8603"/>
                  </a:cubicBezTo>
                  <a:cubicBezTo>
                    <a:pt x="41490" y="8633"/>
                    <a:pt x="41460" y="8663"/>
                    <a:pt x="41460" y="8694"/>
                  </a:cubicBezTo>
                  <a:cubicBezTo>
                    <a:pt x="41429" y="8663"/>
                    <a:pt x="41399" y="8603"/>
                    <a:pt x="41369" y="8542"/>
                  </a:cubicBezTo>
                  <a:cubicBezTo>
                    <a:pt x="41369" y="8512"/>
                    <a:pt x="41369" y="8481"/>
                    <a:pt x="41369" y="8451"/>
                  </a:cubicBezTo>
                  <a:cubicBezTo>
                    <a:pt x="41369" y="8329"/>
                    <a:pt x="41338" y="8238"/>
                    <a:pt x="41277" y="8208"/>
                  </a:cubicBezTo>
                  <a:cubicBezTo>
                    <a:pt x="41251" y="8208"/>
                    <a:pt x="41228" y="8205"/>
                    <a:pt x="41206" y="8205"/>
                  </a:cubicBezTo>
                  <a:cubicBezTo>
                    <a:pt x="41152" y="8205"/>
                    <a:pt x="41108" y="8221"/>
                    <a:pt x="41065" y="8329"/>
                  </a:cubicBezTo>
                  <a:cubicBezTo>
                    <a:pt x="41044" y="8434"/>
                    <a:pt x="40994" y="8467"/>
                    <a:pt x="40935" y="8467"/>
                  </a:cubicBezTo>
                  <a:cubicBezTo>
                    <a:pt x="40908" y="8467"/>
                    <a:pt x="40880" y="8460"/>
                    <a:pt x="40852" y="8451"/>
                  </a:cubicBezTo>
                  <a:cubicBezTo>
                    <a:pt x="40791" y="8420"/>
                    <a:pt x="40791" y="8268"/>
                    <a:pt x="40761" y="8147"/>
                  </a:cubicBezTo>
                  <a:cubicBezTo>
                    <a:pt x="40761" y="7964"/>
                    <a:pt x="40700" y="7904"/>
                    <a:pt x="40609" y="7904"/>
                  </a:cubicBezTo>
                  <a:close/>
                  <a:moveTo>
                    <a:pt x="40426" y="9393"/>
                  </a:moveTo>
                  <a:cubicBezTo>
                    <a:pt x="40396" y="9423"/>
                    <a:pt x="40366" y="9515"/>
                    <a:pt x="40335" y="9606"/>
                  </a:cubicBezTo>
                  <a:cubicBezTo>
                    <a:pt x="40396" y="9697"/>
                    <a:pt x="40396" y="9788"/>
                    <a:pt x="40457" y="9819"/>
                  </a:cubicBezTo>
                  <a:cubicBezTo>
                    <a:pt x="40487" y="9834"/>
                    <a:pt x="40518" y="9841"/>
                    <a:pt x="40548" y="9841"/>
                  </a:cubicBezTo>
                  <a:cubicBezTo>
                    <a:pt x="40578" y="9841"/>
                    <a:pt x="40609" y="9834"/>
                    <a:pt x="40639" y="9819"/>
                  </a:cubicBezTo>
                  <a:cubicBezTo>
                    <a:pt x="40670" y="9788"/>
                    <a:pt x="40670" y="9697"/>
                    <a:pt x="40639" y="9636"/>
                  </a:cubicBezTo>
                  <a:cubicBezTo>
                    <a:pt x="40609" y="9575"/>
                    <a:pt x="40578" y="9515"/>
                    <a:pt x="40518" y="9484"/>
                  </a:cubicBezTo>
                  <a:cubicBezTo>
                    <a:pt x="40487" y="9423"/>
                    <a:pt x="40426" y="9393"/>
                    <a:pt x="40426" y="9393"/>
                  </a:cubicBezTo>
                  <a:close/>
                  <a:moveTo>
                    <a:pt x="55715" y="9667"/>
                  </a:moveTo>
                  <a:cubicBezTo>
                    <a:pt x="55655" y="9697"/>
                    <a:pt x="55655" y="9788"/>
                    <a:pt x="55655" y="9849"/>
                  </a:cubicBezTo>
                  <a:cubicBezTo>
                    <a:pt x="55746" y="9788"/>
                    <a:pt x="55746" y="9788"/>
                    <a:pt x="55715" y="9667"/>
                  </a:cubicBezTo>
                  <a:close/>
                  <a:moveTo>
                    <a:pt x="38755" y="9727"/>
                  </a:moveTo>
                  <a:cubicBezTo>
                    <a:pt x="38785" y="9727"/>
                    <a:pt x="38815" y="9788"/>
                    <a:pt x="38846" y="9819"/>
                  </a:cubicBezTo>
                  <a:cubicBezTo>
                    <a:pt x="38815" y="9849"/>
                    <a:pt x="38785" y="9910"/>
                    <a:pt x="38785" y="9910"/>
                  </a:cubicBezTo>
                  <a:cubicBezTo>
                    <a:pt x="38755" y="9910"/>
                    <a:pt x="38724" y="9879"/>
                    <a:pt x="38694" y="9819"/>
                  </a:cubicBezTo>
                  <a:cubicBezTo>
                    <a:pt x="38724" y="9788"/>
                    <a:pt x="38755" y="9727"/>
                    <a:pt x="38755" y="9727"/>
                  </a:cubicBezTo>
                  <a:close/>
                  <a:moveTo>
                    <a:pt x="18177" y="9727"/>
                  </a:moveTo>
                  <a:cubicBezTo>
                    <a:pt x="18146" y="9727"/>
                    <a:pt x="18116" y="9788"/>
                    <a:pt x="18055" y="9849"/>
                  </a:cubicBezTo>
                  <a:cubicBezTo>
                    <a:pt x="18116" y="9910"/>
                    <a:pt x="18146" y="9970"/>
                    <a:pt x="18177" y="9970"/>
                  </a:cubicBezTo>
                  <a:cubicBezTo>
                    <a:pt x="18207" y="9970"/>
                    <a:pt x="18238" y="9910"/>
                    <a:pt x="18238" y="9849"/>
                  </a:cubicBezTo>
                  <a:cubicBezTo>
                    <a:pt x="18238" y="9819"/>
                    <a:pt x="18207" y="9727"/>
                    <a:pt x="18177" y="9727"/>
                  </a:cubicBezTo>
                  <a:close/>
                  <a:moveTo>
                    <a:pt x="14731" y="9693"/>
                  </a:moveTo>
                  <a:cubicBezTo>
                    <a:pt x="14708" y="9693"/>
                    <a:pt x="14681" y="9705"/>
                    <a:pt x="14651" y="9727"/>
                  </a:cubicBezTo>
                  <a:cubicBezTo>
                    <a:pt x="14620" y="9727"/>
                    <a:pt x="14620" y="9788"/>
                    <a:pt x="14620" y="9819"/>
                  </a:cubicBezTo>
                  <a:cubicBezTo>
                    <a:pt x="14620" y="9879"/>
                    <a:pt x="14651" y="9940"/>
                    <a:pt x="14651" y="9940"/>
                  </a:cubicBezTo>
                  <a:cubicBezTo>
                    <a:pt x="14742" y="9970"/>
                    <a:pt x="14803" y="9970"/>
                    <a:pt x="14864" y="10001"/>
                  </a:cubicBezTo>
                  <a:cubicBezTo>
                    <a:pt x="14841" y="9796"/>
                    <a:pt x="14801" y="9693"/>
                    <a:pt x="14731" y="9693"/>
                  </a:cubicBezTo>
                  <a:close/>
                  <a:moveTo>
                    <a:pt x="31726" y="9531"/>
                  </a:moveTo>
                  <a:cubicBezTo>
                    <a:pt x="31699" y="9531"/>
                    <a:pt x="31672" y="9585"/>
                    <a:pt x="31672" y="9667"/>
                  </a:cubicBezTo>
                  <a:cubicBezTo>
                    <a:pt x="31672" y="9697"/>
                    <a:pt x="31672" y="9727"/>
                    <a:pt x="31672" y="9727"/>
                  </a:cubicBezTo>
                  <a:cubicBezTo>
                    <a:pt x="31733" y="9819"/>
                    <a:pt x="31794" y="9940"/>
                    <a:pt x="31855" y="10031"/>
                  </a:cubicBezTo>
                  <a:cubicBezTo>
                    <a:pt x="31864" y="10040"/>
                    <a:pt x="31873" y="10044"/>
                    <a:pt x="31882" y="10044"/>
                  </a:cubicBezTo>
                  <a:cubicBezTo>
                    <a:pt x="31903" y="10044"/>
                    <a:pt x="31925" y="10022"/>
                    <a:pt x="31946" y="10001"/>
                  </a:cubicBezTo>
                  <a:cubicBezTo>
                    <a:pt x="31946" y="9970"/>
                    <a:pt x="31946" y="9879"/>
                    <a:pt x="31946" y="9849"/>
                  </a:cubicBezTo>
                  <a:cubicBezTo>
                    <a:pt x="31885" y="9727"/>
                    <a:pt x="31824" y="9636"/>
                    <a:pt x="31764" y="9575"/>
                  </a:cubicBezTo>
                  <a:cubicBezTo>
                    <a:pt x="31754" y="9545"/>
                    <a:pt x="31740" y="9531"/>
                    <a:pt x="31726" y="9531"/>
                  </a:cubicBezTo>
                  <a:close/>
                  <a:moveTo>
                    <a:pt x="55655" y="9849"/>
                  </a:moveTo>
                  <a:lnTo>
                    <a:pt x="55655" y="9849"/>
                  </a:lnTo>
                  <a:cubicBezTo>
                    <a:pt x="55624" y="9879"/>
                    <a:pt x="55563" y="9879"/>
                    <a:pt x="55533" y="9910"/>
                  </a:cubicBezTo>
                  <a:cubicBezTo>
                    <a:pt x="55533" y="9910"/>
                    <a:pt x="55503" y="10001"/>
                    <a:pt x="55503" y="10062"/>
                  </a:cubicBezTo>
                  <a:cubicBezTo>
                    <a:pt x="55503" y="10092"/>
                    <a:pt x="55563" y="10122"/>
                    <a:pt x="55563" y="10122"/>
                  </a:cubicBezTo>
                  <a:cubicBezTo>
                    <a:pt x="55569" y="10128"/>
                    <a:pt x="55575" y="10131"/>
                    <a:pt x="55581" y="10131"/>
                  </a:cubicBezTo>
                  <a:cubicBezTo>
                    <a:pt x="55604" y="10131"/>
                    <a:pt x="55624" y="10086"/>
                    <a:pt x="55624" y="10062"/>
                  </a:cubicBezTo>
                  <a:cubicBezTo>
                    <a:pt x="55655" y="10001"/>
                    <a:pt x="55655" y="9940"/>
                    <a:pt x="55655" y="9849"/>
                  </a:cubicBezTo>
                  <a:close/>
                  <a:moveTo>
                    <a:pt x="45533" y="9940"/>
                  </a:moveTo>
                  <a:cubicBezTo>
                    <a:pt x="45502" y="9940"/>
                    <a:pt x="45472" y="10001"/>
                    <a:pt x="45472" y="10031"/>
                  </a:cubicBezTo>
                  <a:cubicBezTo>
                    <a:pt x="45472" y="10062"/>
                    <a:pt x="45502" y="10092"/>
                    <a:pt x="45533" y="10153"/>
                  </a:cubicBezTo>
                  <a:cubicBezTo>
                    <a:pt x="45563" y="10092"/>
                    <a:pt x="45563" y="10031"/>
                    <a:pt x="45563" y="10001"/>
                  </a:cubicBezTo>
                  <a:cubicBezTo>
                    <a:pt x="45563" y="9970"/>
                    <a:pt x="45533" y="9940"/>
                    <a:pt x="45533" y="9940"/>
                  </a:cubicBezTo>
                  <a:close/>
                  <a:moveTo>
                    <a:pt x="48117" y="10092"/>
                  </a:moveTo>
                  <a:cubicBezTo>
                    <a:pt x="48117" y="10122"/>
                    <a:pt x="48086" y="10122"/>
                    <a:pt x="48086" y="10153"/>
                  </a:cubicBezTo>
                  <a:lnTo>
                    <a:pt x="48117" y="10153"/>
                  </a:lnTo>
                  <a:cubicBezTo>
                    <a:pt x="48117" y="10153"/>
                    <a:pt x="48117" y="10122"/>
                    <a:pt x="48117" y="10122"/>
                  </a:cubicBezTo>
                  <a:cubicBezTo>
                    <a:pt x="48117" y="10122"/>
                    <a:pt x="48117" y="10122"/>
                    <a:pt x="48117" y="10092"/>
                  </a:cubicBezTo>
                  <a:close/>
                  <a:moveTo>
                    <a:pt x="44834" y="9940"/>
                  </a:moveTo>
                  <a:cubicBezTo>
                    <a:pt x="44773" y="9940"/>
                    <a:pt x="44712" y="9940"/>
                    <a:pt x="44712" y="10062"/>
                  </a:cubicBezTo>
                  <a:cubicBezTo>
                    <a:pt x="44712" y="10183"/>
                    <a:pt x="44773" y="10183"/>
                    <a:pt x="44834" y="10183"/>
                  </a:cubicBezTo>
                  <a:cubicBezTo>
                    <a:pt x="44834" y="10183"/>
                    <a:pt x="44864" y="10183"/>
                    <a:pt x="44895" y="10153"/>
                  </a:cubicBezTo>
                  <a:cubicBezTo>
                    <a:pt x="44925" y="10122"/>
                    <a:pt x="44925" y="10092"/>
                    <a:pt x="44925" y="10062"/>
                  </a:cubicBezTo>
                  <a:cubicBezTo>
                    <a:pt x="44925" y="10031"/>
                    <a:pt x="44895" y="9970"/>
                    <a:pt x="44895" y="9940"/>
                  </a:cubicBezTo>
                  <a:close/>
                  <a:moveTo>
                    <a:pt x="32979" y="10031"/>
                  </a:moveTo>
                  <a:cubicBezTo>
                    <a:pt x="32949" y="10062"/>
                    <a:pt x="32949" y="10092"/>
                    <a:pt x="32919" y="10153"/>
                  </a:cubicBezTo>
                  <a:cubicBezTo>
                    <a:pt x="32949" y="10183"/>
                    <a:pt x="32979" y="10214"/>
                    <a:pt x="33010" y="10214"/>
                  </a:cubicBezTo>
                  <a:cubicBezTo>
                    <a:pt x="33010" y="10214"/>
                    <a:pt x="33040" y="10153"/>
                    <a:pt x="33040" y="10092"/>
                  </a:cubicBezTo>
                  <a:cubicBezTo>
                    <a:pt x="33040" y="10092"/>
                    <a:pt x="33010" y="10031"/>
                    <a:pt x="32979" y="10031"/>
                  </a:cubicBezTo>
                  <a:close/>
                  <a:moveTo>
                    <a:pt x="38360" y="7326"/>
                  </a:moveTo>
                  <a:cubicBezTo>
                    <a:pt x="38329" y="7387"/>
                    <a:pt x="38299" y="7417"/>
                    <a:pt x="38299" y="7448"/>
                  </a:cubicBezTo>
                  <a:cubicBezTo>
                    <a:pt x="38208" y="7660"/>
                    <a:pt x="38116" y="7904"/>
                    <a:pt x="38025" y="8116"/>
                  </a:cubicBezTo>
                  <a:cubicBezTo>
                    <a:pt x="37995" y="8208"/>
                    <a:pt x="37995" y="8268"/>
                    <a:pt x="38056" y="8329"/>
                  </a:cubicBezTo>
                  <a:cubicBezTo>
                    <a:pt x="38072" y="8345"/>
                    <a:pt x="38103" y="8353"/>
                    <a:pt x="38142" y="8353"/>
                  </a:cubicBezTo>
                  <a:cubicBezTo>
                    <a:pt x="38248" y="8353"/>
                    <a:pt x="38406" y="8297"/>
                    <a:pt x="38451" y="8208"/>
                  </a:cubicBezTo>
                  <a:cubicBezTo>
                    <a:pt x="38481" y="8116"/>
                    <a:pt x="38511" y="8086"/>
                    <a:pt x="38572" y="8056"/>
                  </a:cubicBezTo>
                  <a:cubicBezTo>
                    <a:pt x="38593" y="8056"/>
                    <a:pt x="38613" y="8052"/>
                    <a:pt x="38632" y="8052"/>
                  </a:cubicBezTo>
                  <a:cubicBezTo>
                    <a:pt x="38670" y="8052"/>
                    <a:pt x="38704" y="8066"/>
                    <a:pt x="38724" y="8147"/>
                  </a:cubicBezTo>
                  <a:cubicBezTo>
                    <a:pt x="38755" y="8238"/>
                    <a:pt x="38694" y="8299"/>
                    <a:pt x="38663" y="8329"/>
                  </a:cubicBezTo>
                  <a:cubicBezTo>
                    <a:pt x="38633" y="8451"/>
                    <a:pt x="38633" y="8512"/>
                    <a:pt x="38724" y="8572"/>
                  </a:cubicBezTo>
                  <a:cubicBezTo>
                    <a:pt x="38755" y="8603"/>
                    <a:pt x="38785" y="8603"/>
                    <a:pt x="38815" y="8603"/>
                  </a:cubicBezTo>
                  <a:cubicBezTo>
                    <a:pt x="38907" y="8663"/>
                    <a:pt x="38967" y="8815"/>
                    <a:pt x="38967" y="8967"/>
                  </a:cubicBezTo>
                  <a:cubicBezTo>
                    <a:pt x="38967" y="9089"/>
                    <a:pt x="38937" y="9119"/>
                    <a:pt x="38815" y="9150"/>
                  </a:cubicBezTo>
                  <a:cubicBezTo>
                    <a:pt x="38755" y="9150"/>
                    <a:pt x="38694" y="9211"/>
                    <a:pt x="38663" y="9332"/>
                  </a:cubicBezTo>
                  <a:cubicBezTo>
                    <a:pt x="38603" y="9454"/>
                    <a:pt x="38511" y="9575"/>
                    <a:pt x="38451" y="9697"/>
                  </a:cubicBezTo>
                  <a:cubicBezTo>
                    <a:pt x="38390" y="9788"/>
                    <a:pt x="38360" y="9879"/>
                    <a:pt x="38299" y="10001"/>
                  </a:cubicBezTo>
                  <a:cubicBezTo>
                    <a:pt x="38238" y="10122"/>
                    <a:pt x="38268" y="10214"/>
                    <a:pt x="38360" y="10244"/>
                  </a:cubicBezTo>
                  <a:cubicBezTo>
                    <a:pt x="38390" y="10274"/>
                    <a:pt x="38390" y="10274"/>
                    <a:pt x="38420" y="10274"/>
                  </a:cubicBezTo>
                  <a:cubicBezTo>
                    <a:pt x="38724" y="10244"/>
                    <a:pt x="39028" y="10183"/>
                    <a:pt x="39332" y="10153"/>
                  </a:cubicBezTo>
                  <a:cubicBezTo>
                    <a:pt x="39363" y="10153"/>
                    <a:pt x="39393" y="10122"/>
                    <a:pt x="39423" y="10092"/>
                  </a:cubicBezTo>
                  <a:lnTo>
                    <a:pt x="39423" y="10031"/>
                  </a:lnTo>
                  <a:cubicBezTo>
                    <a:pt x="39393" y="10001"/>
                    <a:pt x="39332" y="9970"/>
                    <a:pt x="39302" y="9940"/>
                  </a:cubicBezTo>
                  <a:cubicBezTo>
                    <a:pt x="39241" y="9940"/>
                    <a:pt x="39180" y="9940"/>
                    <a:pt x="39150" y="9910"/>
                  </a:cubicBezTo>
                  <a:cubicBezTo>
                    <a:pt x="38998" y="9910"/>
                    <a:pt x="38967" y="9727"/>
                    <a:pt x="39028" y="9545"/>
                  </a:cubicBezTo>
                  <a:cubicBezTo>
                    <a:pt x="39028" y="9484"/>
                    <a:pt x="39089" y="9454"/>
                    <a:pt x="39119" y="9423"/>
                  </a:cubicBezTo>
                  <a:cubicBezTo>
                    <a:pt x="39180" y="9393"/>
                    <a:pt x="39241" y="9363"/>
                    <a:pt x="39271" y="9241"/>
                  </a:cubicBezTo>
                  <a:cubicBezTo>
                    <a:pt x="39271" y="9211"/>
                    <a:pt x="39302" y="9180"/>
                    <a:pt x="39302" y="9150"/>
                  </a:cubicBezTo>
                  <a:cubicBezTo>
                    <a:pt x="39363" y="9089"/>
                    <a:pt x="39423" y="9059"/>
                    <a:pt x="39393" y="8937"/>
                  </a:cubicBezTo>
                  <a:cubicBezTo>
                    <a:pt x="39363" y="8876"/>
                    <a:pt x="39302" y="8876"/>
                    <a:pt x="39241" y="8846"/>
                  </a:cubicBezTo>
                  <a:cubicBezTo>
                    <a:pt x="39119" y="8815"/>
                    <a:pt x="39089" y="8785"/>
                    <a:pt x="39089" y="8603"/>
                  </a:cubicBezTo>
                  <a:cubicBezTo>
                    <a:pt x="39089" y="8390"/>
                    <a:pt x="39119" y="8329"/>
                    <a:pt x="39211" y="8299"/>
                  </a:cubicBezTo>
                  <a:cubicBezTo>
                    <a:pt x="39332" y="8299"/>
                    <a:pt x="39423" y="8268"/>
                    <a:pt x="39515" y="8268"/>
                  </a:cubicBezTo>
                  <a:cubicBezTo>
                    <a:pt x="39515" y="8116"/>
                    <a:pt x="39454" y="8025"/>
                    <a:pt x="39363" y="7995"/>
                  </a:cubicBezTo>
                  <a:cubicBezTo>
                    <a:pt x="39332" y="7995"/>
                    <a:pt x="39241" y="7964"/>
                    <a:pt x="39241" y="7904"/>
                  </a:cubicBezTo>
                  <a:cubicBezTo>
                    <a:pt x="39150" y="7752"/>
                    <a:pt x="39059" y="7752"/>
                    <a:pt x="38967" y="7752"/>
                  </a:cubicBezTo>
                  <a:lnTo>
                    <a:pt x="38724" y="7752"/>
                  </a:lnTo>
                  <a:cubicBezTo>
                    <a:pt x="38694" y="7752"/>
                    <a:pt x="38663" y="7752"/>
                    <a:pt x="38633" y="7721"/>
                  </a:cubicBezTo>
                  <a:cubicBezTo>
                    <a:pt x="38542" y="7600"/>
                    <a:pt x="38451" y="7478"/>
                    <a:pt x="38360" y="7326"/>
                  </a:cubicBezTo>
                  <a:close/>
                  <a:moveTo>
                    <a:pt x="16535" y="10092"/>
                  </a:moveTo>
                  <a:cubicBezTo>
                    <a:pt x="16505" y="10122"/>
                    <a:pt x="16444" y="10122"/>
                    <a:pt x="16414" y="10153"/>
                  </a:cubicBezTo>
                  <a:cubicBezTo>
                    <a:pt x="16414" y="10153"/>
                    <a:pt x="16383" y="10214"/>
                    <a:pt x="16383" y="10244"/>
                  </a:cubicBezTo>
                  <a:cubicBezTo>
                    <a:pt x="16383" y="10274"/>
                    <a:pt x="16414" y="10335"/>
                    <a:pt x="16414" y="10335"/>
                  </a:cubicBezTo>
                  <a:cubicBezTo>
                    <a:pt x="16505" y="10335"/>
                    <a:pt x="16596" y="10335"/>
                    <a:pt x="16657" y="10305"/>
                  </a:cubicBezTo>
                  <a:cubicBezTo>
                    <a:pt x="16718" y="10274"/>
                    <a:pt x="16687" y="10153"/>
                    <a:pt x="16657" y="10153"/>
                  </a:cubicBezTo>
                  <a:cubicBezTo>
                    <a:pt x="16627" y="10122"/>
                    <a:pt x="16596" y="10122"/>
                    <a:pt x="16535" y="10092"/>
                  </a:cubicBezTo>
                  <a:close/>
                  <a:moveTo>
                    <a:pt x="30669" y="10153"/>
                  </a:moveTo>
                  <a:cubicBezTo>
                    <a:pt x="30669" y="10153"/>
                    <a:pt x="30639" y="10214"/>
                    <a:pt x="30639" y="10244"/>
                  </a:cubicBezTo>
                  <a:cubicBezTo>
                    <a:pt x="30639" y="10274"/>
                    <a:pt x="30669" y="10335"/>
                    <a:pt x="30700" y="10335"/>
                  </a:cubicBezTo>
                  <a:cubicBezTo>
                    <a:pt x="30700" y="10335"/>
                    <a:pt x="30730" y="10305"/>
                    <a:pt x="30730" y="10244"/>
                  </a:cubicBezTo>
                  <a:cubicBezTo>
                    <a:pt x="30730" y="10214"/>
                    <a:pt x="30700" y="10153"/>
                    <a:pt x="30669" y="10153"/>
                  </a:cubicBezTo>
                  <a:close/>
                  <a:moveTo>
                    <a:pt x="28967" y="10274"/>
                  </a:moveTo>
                  <a:cubicBezTo>
                    <a:pt x="28967" y="10305"/>
                    <a:pt x="28967" y="10335"/>
                    <a:pt x="28967" y="10366"/>
                  </a:cubicBezTo>
                  <a:cubicBezTo>
                    <a:pt x="28967" y="10396"/>
                    <a:pt x="28967" y="10396"/>
                    <a:pt x="28998" y="10396"/>
                  </a:cubicBezTo>
                  <a:cubicBezTo>
                    <a:pt x="28998" y="10366"/>
                    <a:pt x="28998" y="10335"/>
                    <a:pt x="28998" y="10335"/>
                  </a:cubicBezTo>
                  <a:cubicBezTo>
                    <a:pt x="28998" y="10305"/>
                    <a:pt x="28998" y="10305"/>
                    <a:pt x="28967" y="10274"/>
                  </a:cubicBezTo>
                  <a:close/>
                  <a:moveTo>
                    <a:pt x="34955" y="10244"/>
                  </a:moveTo>
                  <a:cubicBezTo>
                    <a:pt x="34955" y="10244"/>
                    <a:pt x="34925" y="10274"/>
                    <a:pt x="34894" y="10335"/>
                  </a:cubicBezTo>
                  <a:cubicBezTo>
                    <a:pt x="34925" y="10366"/>
                    <a:pt x="34955" y="10426"/>
                    <a:pt x="34986" y="10426"/>
                  </a:cubicBezTo>
                  <a:cubicBezTo>
                    <a:pt x="34986" y="10396"/>
                    <a:pt x="35016" y="10335"/>
                    <a:pt x="35016" y="10305"/>
                  </a:cubicBezTo>
                  <a:cubicBezTo>
                    <a:pt x="35016" y="10274"/>
                    <a:pt x="34986" y="10244"/>
                    <a:pt x="34955" y="10244"/>
                  </a:cubicBezTo>
                  <a:close/>
                  <a:moveTo>
                    <a:pt x="24590" y="10244"/>
                  </a:moveTo>
                  <a:cubicBezTo>
                    <a:pt x="24590" y="10305"/>
                    <a:pt x="24560" y="10335"/>
                    <a:pt x="24560" y="10366"/>
                  </a:cubicBezTo>
                  <a:cubicBezTo>
                    <a:pt x="24560" y="10396"/>
                    <a:pt x="24590" y="10426"/>
                    <a:pt x="24621" y="10426"/>
                  </a:cubicBezTo>
                  <a:cubicBezTo>
                    <a:pt x="24621" y="10432"/>
                    <a:pt x="24622" y="10435"/>
                    <a:pt x="24624" y="10435"/>
                  </a:cubicBezTo>
                  <a:cubicBezTo>
                    <a:pt x="24631" y="10435"/>
                    <a:pt x="24651" y="10390"/>
                    <a:pt x="24651" y="10366"/>
                  </a:cubicBezTo>
                  <a:cubicBezTo>
                    <a:pt x="24651" y="10335"/>
                    <a:pt x="24621" y="10305"/>
                    <a:pt x="24590" y="10244"/>
                  </a:cubicBezTo>
                  <a:close/>
                  <a:moveTo>
                    <a:pt x="6717" y="10145"/>
                  </a:moveTo>
                  <a:cubicBezTo>
                    <a:pt x="6708" y="10145"/>
                    <a:pt x="6698" y="10147"/>
                    <a:pt x="6687" y="10153"/>
                  </a:cubicBezTo>
                  <a:cubicBezTo>
                    <a:pt x="6657" y="10153"/>
                    <a:pt x="6657" y="10244"/>
                    <a:pt x="6657" y="10274"/>
                  </a:cubicBezTo>
                  <a:cubicBezTo>
                    <a:pt x="6657" y="10335"/>
                    <a:pt x="6687" y="10366"/>
                    <a:pt x="6718" y="10457"/>
                  </a:cubicBezTo>
                  <a:cubicBezTo>
                    <a:pt x="6748" y="10366"/>
                    <a:pt x="6778" y="10335"/>
                    <a:pt x="6778" y="10274"/>
                  </a:cubicBezTo>
                  <a:cubicBezTo>
                    <a:pt x="6778" y="10199"/>
                    <a:pt x="6758" y="10145"/>
                    <a:pt x="6717" y="10145"/>
                  </a:cubicBezTo>
                  <a:close/>
                  <a:moveTo>
                    <a:pt x="9149" y="10335"/>
                  </a:moveTo>
                  <a:cubicBezTo>
                    <a:pt x="9149" y="10335"/>
                    <a:pt x="9119" y="10396"/>
                    <a:pt x="9119" y="10426"/>
                  </a:cubicBezTo>
                  <a:cubicBezTo>
                    <a:pt x="9149" y="10457"/>
                    <a:pt x="9180" y="10457"/>
                    <a:pt x="9180" y="10457"/>
                  </a:cubicBezTo>
                  <a:cubicBezTo>
                    <a:pt x="9180" y="10457"/>
                    <a:pt x="9210" y="10426"/>
                    <a:pt x="9210" y="10396"/>
                  </a:cubicBezTo>
                  <a:cubicBezTo>
                    <a:pt x="9180" y="10366"/>
                    <a:pt x="9180" y="10335"/>
                    <a:pt x="9149" y="10335"/>
                  </a:cubicBezTo>
                  <a:close/>
                  <a:moveTo>
                    <a:pt x="15008" y="9987"/>
                  </a:moveTo>
                  <a:cubicBezTo>
                    <a:pt x="14958" y="9987"/>
                    <a:pt x="14904" y="10001"/>
                    <a:pt x="14864" y="10001"/>
                  </a:cubicBezTo>
                  <a:cubicBezTo>
                    <a:pt x="14894" y="10122"/>
                    <a:pt x="14894" y="10244"/>
                    <a:pt x="14924" y="10366"/>
                  </a:cubicBezTo>
                  <a:cubicBezTo>
                    <a:pt x="14945" y="10447"/>
                    <a:pt x="14992" y="10487"/>
                    <a:pt x="15039" y="10487"/>
                  </a:cubicBezTo>
                  <a:cubicBezTo>
                    <a:pt x="15063" y="10487"/>
                    <a:pt x="15087" y="10477"/>
                    <a:pt x="15107" y="10457"/>
                  </a:cubicBezTo>
                  <a:cubicBezTo>
                    <a:pt x="15168" y="10426"/>
                    <a:pt x="15198" y="10335"/>
                    <a:pt x="15198" y="10214"/>
                  </a:cubicBezTo>
                  <a:cubicBezTo>
                    <a:pt x="15168" y="10062"/>
                    <a:pt x="15137" y="10001"/>
                    <a:pt x="15076" y="10001"/>
                  </a:cubicBezTo>
                  <a:cubicBezTo>
                    <a:pt x="15056" y="9991"/>
                    <a:pt x="15032" y="9987"/>
                    <a:pt x="15008" y="9987"/>
                  </a:cubicBezTo>
                  <a:close/>
                  <a:moveTo>
                    <a:pt x="34043" y="10214"/>
                  </a:moveTo>
                  <a:cubicBezTo>
                    <a:pt x="33983" y="10214"/>
                    <a:pt x="33952" y="10244"/>
                    <a:pt x="33891" y="10274"/>
                  </a:cubicBezTo>
                  <a:cubicBezTo>
                    <a:pt x="33891" y="10305"/>
                    <a:pt x="33861" y="10366"/>
                    <a:pt x="33861" y="10396"/>
                  </a:cubicBezTo>
                  <a:cubicBezTo>
                    <a:pt x="33861" y="10426"/>
                    <a:pt x="33891" y="10457"/>
                    <a:pt x="33922" y="10487"/>
                  </a:cubicBezTo>
                  <a:cubicBezTo>
                    <a:pt x="33922" y="10497"/>
                    <a:pt x="33925" y="10501"/>
                    <a:pt x="33931" y="10501"/>
                  </a:cubicBezTo>
                  <a:cubicBezTo>
                    <a:pt x="33942" y="10501"/>
                    <a:pt x="33962" y="10487"/>
                    <a:pt x="33983" y="10487"/>
                  </a:cubicBezTo>
                  <a:lnTo>
                    <a:pt x="34074" y="10487"/>
                  </a:lnTo>
                  <a:cubicBezTo>
                    <a:pt x="34104" y="10457"/>
                    <a:pt x="34135" y="10426"/>
                    <a:pt x="34104" y="10335"/>
                  </a:cubicBezTo>
                  <a:cubicBezTo>
                    <a:pt x="34104" y="10274"/>
                    <a:pt x="34074" y="10214"/>
                    <a:pt x="34043" y="10214"/>
                  </a:cubicBezTo>
                  <a:close/>
                  <a:moveTo>
                    <a:pt x="32213" y="10383"/>
                  </a:moveTo>
                  <a:cubicBezTo>
                    <a:pt x="32202" y="10383"/>
                    <a:pt x="32180" y="10405"/>
                    <a:pt x="32159" y="10426"/>
                  </a:cubicBezTo>
                  <a:cubicBezTo>
                    <a:pt x="32189" y="10487"/>
                    <a:pt x="32189" y="10518"/>
                    <a:pt x="32220" y="10518"/>
                  </a:cubicBezTo>
                  <a:cubicBezTo>
                    <a:pt x="32220" y="10518"/>
                    <a:pt x="32250" y="10487"/>
                    <a:pt x="32250" y="10457"/>
                  </a:cubicBezTo>
                  <a:cubicBezTo>
                    <a:pt x="32250" y="10426"/>
                    <a:pt x="32220" y="10396"/>
                    <a:pt x="32220" y="10396"/>
                  </a:cubicBezTo>
                  <a:cubicBezTo>
                    <a:pt x="32220" y="10387"/>
                    <a:pt x="32217" y="10383"/>
                    <a:pt x="32213" y="10383"/>
                  </a:cubicBezTo>
                  <a:close/>
                  <a:moveTo>
                    <a:pt x="42341" y="10426"/>
                  </a:moveTo>
                  <a:cubicBezTo>
                    <a:pt x="42341" y="10426"/>
                    <a:pt x="42311" y="10457"/>
                    <a:pt x="42311" y="10457"/>
                  </a:cubicBezTo>
                  <a:cubicBezTo>
                    <a:pt x="42311" y="10487"/>
                    <a:pt x="42341" y="10518"/>
                    <a:pt x="42341" y="10518"/>
                  </a:cubicBezTo>
                  <a:cubicBezTo>
                    <a:pt x="42341" y="10518"/>
                    <a:pt x="42341" y="10487"/>
                    <a:pt x="42372" y="10487"/>
                  </a:cubicBezTo>
                  <a:cubicBezTo>
                    <a:pt x="42341" y="10457"/>
                    <a:pt x="42341" y="10426"/>
                    <a:pt x="42341" y="10426"/>
                  </a:cubicBezTo>
                  <a:close/>
                  <a:moveTo>
                    <a:pt x="8733" y="10293"/>
                  </a:moveTo>
                  <a:cubicBezTo>
                    <a:pt x="8722" y="10293"/>
                    <a:pt x="8709" y="10297"/>
                    <a:pt x="8693" y="10305"/>
                  </a:cubicBezTo>
                  <a:cubicBezTo>
                    <a:pt x="8633" y="10305"/>
                    <a:pt x="8602" y="10335"/>
                    <a:pt x="8541" y="10366"/>
                  </a:cubicBezTo>
                  <a:cubicBezTo>
                    <a:pt x="8511" y="10366"/>
                    <a:pt x="8511" y="10426"/>
                    <a:pt x="8511" y="10457"/>
                  </a:cubicBezTo>
                  <a:cubicBezTo>
                    <a:pt x="8511" y="10487"/>
                    <a:pt x="8541" y="10518"/>
                    <a:pt x="8541" y="10548"/>
                  </a:cubicBezTo>
                  <a:cubicBezTo>
                    <a:pt x="8602" y="10578"/>
                    <a:pt x="8633" y="10578"/>
                    <a:pt x="8663" y="10578"/>
                  </a:cubicBezTo>
                  <a:lnTo>
                    <a:pt x="8724" y="10578"/>
                  </a:lnTo>
                  <a:cubicBezTo>
                    <a:pt x="8754" y="10548"/>
                    <a:pt x="8815" y="10518"/>
                    <a:pt x="8784" y="10396"/>
                  </a:cubicBezTo>
                  <a:cubicBezTo>
                    <a:pt x="8784" y="10328"/>
                    <a:pt x="8767" y="10293"/>
                    <a:pt x="8733" y="10293"/>
                  </a:cubicBezTo>
                  <a:close/>
                  <a:moveTo>
                    <a:pt x="32500" y="9814"/>
                  </a:moveTo>
                  <a:cubicBezTo>
                    <a:pt x="32482" y="9814"/>
                    <a:pt x="32461" y="9837"/>
                    <a:pt x="32432" y="9879"/>
                  </a:cubicBezTo>
                  <a:cubicBezTo>
                    <a:pt x="32402" y="9910"/>
                    <a:pt x="32402" y="9970"/>
                    <a:pt x="32372" y="10001"/>
                  </a:cubicBezTo>
                  <a:cubicBezTo>
                    <a:pt x="32341" y="10062"/>
                    <a:pt x="32280" y="10092"/>
                    <a:pt x="32311" y="10183"/>
                  </a:cubicBezTo>
                  <a:cubicBezTo>
                    <a:pt x="32341" y="10244"/>
                    <a:pt x="32372" y="10274"/>
                    <a:pt x="32402" y="10305"/>
                  </a:cubicBezTo>
                  <a:cubicBezTo>
                    <a:pt x="32493" y="10335"/>
                    <a:pt x="32554" y="10366"/>
                    <a:pt x="32615" y="10487"/>
                  </a:cubicBezTo>
                  <a:cubicBezTo>
                    <a:pt x="32615" y="10518"/>
                    <a:pt x="32645" y="10548"/>
                    <a:pt x="32676" y="10578"/>
                  </a:cubicBezTo>
                  <a:cubicBezTo>
                    <a:pt x="32706" y="10518"/>
                    <a:pt x="32736" y="10518"/>
                    <a:pt x="32736" y="10457"/>
                  </a:cubicBezTo>
                  <a:cubicBezTo>
                    <a:pt x="32736" y="10426"/>
                    <a:pt x="32736" y="10335"/>
                    <a:pt x="32706" y="10335"/>
                  </a:cubicBezTo>
                  <a:cubicBezTo>
                    <a:pt x="32615" y="10274"/>
                    <a:pt x="32584" y="10122"/>
                    <a:pt x="32584" y="9970"/>
                  </a:cubicBezTo>
                  <a:cubicBezTo>
                    <a:pt x="32584" y="9940"/>
                    <a:pt x="32554" y="9910"/>
                    <a:pt x="32554" y="9910"/>
                  </a:cubicBezTo>
                  <a:cubicBezTo>
                    <a:pt x="32538" y="9845"/>
                    <a:pt x="32521" y="9814"/>
                    <a:pt x="32500" y="9814"/>
                  </a:cubicBezTo>
                  <a:close/>
                  <a:moveTo>
                    <a:pt x="15441" y="10457"/>
                  </a:moveTo>
                  <a:cubicBezTo>
                    <a:pt x="15441" y="10457"/>
                    <a:pt x="15411" y="10487"/>
                    <a:pt x="15380" y="10518"/>
                  </a:cubicBezTo>
                  <a:cubicBezTo>
                    <a:pt x="15411" y="10548"/>
                    <a:pt x="15441" y="10609"/>
                    <a:pt x="15472" y="10609"/>
                  </a:cubicBezTo>
                  <a:cubicBezTo>
                    <a:pt x="15472" y="10609"/>
                    <a:pt x="15502" y="10548"/>
                    <a:pt x="15502" y="10518"/>
                  </a:cubicBezTo>
                  <a:cubicBezTo>
                    <a:pt x="15472" y="10487"/>
                    <a:pt x="15472" y="10457"/>
                    <a:pt x="15441" y="10457"/>
                  </a:cubicBezTo>
                  <a:close/>
                  <a:moveTo>
                    <a:pt x="35897" y="10457"/>
                  </a:moveTo>
                  <a:cubicBezTo>
                    <a:pt x="35867" y="10457"/>
                    <a:pt x="35867" y="10487"/>
                    <a:pt x="35837" y="10548"/>
                  </a:cubicBezTo>
                  <a:cubicBezTo>
                    <a:pt x="35867" y="10578"/>
                    <a:pt x="35897" y="10609"/>
                    <a:pt x="35897" y="10609"/>
                  </a:cubicBezTo>
                  <a:cubicBezTo>
                    <a:pt x="35928" y="10609"/>
                    <a:pt x="35928" y="10578"/>
                    <a:pt x="35958" y="10518"/>
                  </a:cubicBezTo>
                  <a:cubicBezTo>
                    <a:pt x="35928" y="10487"/>
                    <a:pt x="35897" y="10457"/>
                    <a:pt x="35897" y="10457"/>
                  </a:cubicBezTo>
                  <a:close/>
                  <a:moveTo>
                    <a:pt x="55290" y="10457"/>
                  </a:moveTo>
                  <a:cubicBezTo>
                    <a:pt x="55260" y="10518"/>
                    <a:pt x="55260" y="10548"/>
                    <a:pt x="55260" y="10578"/>
                  </a:cubicBezTo>
                  <a:cubicBezTo>
                    <a:pt x="55260" y="10609"/>
                    <a:pt x="55290" y="10609"/>
                    <a:pt x="55320" y="10639"/>
                  </a:cubicBezTo>
                  <a:cubicBezTo>
                    <a:pt x="55320" y="10609"/>
                    <a:pt x="55320" y="10578"/>
                    <a:pt x="55320" y="10548"/>
                  </a:cubicBezTo>
                  <a:cubicBezTo>
                    <a:pt x="55320" y="10518"/>
                    <a:pt x="55320" y="10487"/>
                    <a:pt x="55290" y="10457"/>
                  </a:cubicBezTo>
                  <a:close/>
                  <a:moveTo>
                    <a:pt x="41977" y="9819"/>
                  </a:moveTo>
                  <a:cubicBezTo>
                    <a:pt x="41946" y="9819"/>
                    <a:pt x="41916" y="9879"/>
                    <a:pt x="41916" y="9970"/>
                  </a:cubicBezTo>
                  <a:cubicBezTo>
                    <a:pt x="41916" y="10001"/>
                    <a:pt x="41916" y="10031"/>
                    <a:pt x="41916" y="10031"/>
                  </a:cubicBezTo>
                  <a:cubicBezTo>
                    <a:pt x="41946" y="10214"/>
                    <a:pt x="41946" y="10335"/>
                    <a:pt x="41855" y="10426"/>
                  </a:cubicBezTo>
                  <a:cubicBezTo>
                    <a:pt x="41794" y="10487"/>
                    <a:pt x="41825" y="10578"/>
                    <a:pt x="41885" y="10639"/>
                  </a:cubicBezTo>
                  <a:cubicBezTo>
                    <a:pt x="41909" y="10651"/>
                    <a:pt x="41932" y="10657"/>
                    <a:pt x="41953" y="10657"/>
                  </a:cubicBezTo>
                  <a:cubicBezTo>
                    <a:pt x="42039" y="10657"/>
                    <a:pt x="42098" y="10555"/>
                    <a:pt x="42098" y="10335"/>
                  </a:cubicBezTo>
                  <a:cubicBezTo>
                    <a:pt x="42098" y="10305"/>
                    <a:pt x="42098" y="10274"/>
                    <a:pt x="42098" y="10214"/>
                  </a:cubicBezTo>
                  <a:cubicBezTo>
                    <a:pt x="42098" y="10122"/>
                    <a:pt x="42068" y="10062"/>
                    <a:pt x="42068" y="9970"/>
                  </a:cubicBezTo>
                  <a:cubicBezTo>
                    <a:pt x="42068" y="9879"/>
                    <a:pt x="42037" y="9819"/>
                    <a:pt x="41977" y="9819"/>
                  </a:cubicBezTo>
                  <a:close/>
                  <a:moveTo>
                    <a:pt x="5806" y="10518"/>
                  </a:moveTo>
                  <a:cubicBezTo>
                    <a:pt x="5806" y="10518"/>
                    <a:pt x="5775" y="10578"/>
                    <a:pt x="5745" y="10609"/>
                  </a:cubicBezTo>
                  <a:cubicBezTo>
                    <a:pt x="5775" y="10639"/>
                    <a:pt x="5806" y="10670"/>
                    <a:pt x="5806" y="10700"/>
                  </a:cubicBezTo>
                  <a:cubicBezTo>
                    <a:pt x="5836" y="10700"/>
                    <a:pt x="5867" y="10609"/>
                    <a:pt x="5867" y="10609"/>
                  </a:cubicBezTo>
                  <a:cubicBezTo>
                    <a:pt x="5836" y="10578"/>
                    <a:pt x="5806" y="10548"/>
                    <a:pt x="5806" y="10518"/>
                  </a:cubicBezTo>
                  <a:close/>
                  <a:moveTo>
                    <a:pt x="6414" y="10457"/>
                  </a:moveTo>
                  <a:cubicBezTo>
                    <a:pt x="6383" y="10487"/>
                    <a:pt x="6353" y="10548"/>
                    <a:pt x="6353" y="10578"/>
                  </a:cubicBezTo>
                  <a:cubicBezTo>
                    <a:pt x="6353" y="10609"/>
                    <a:pt x="6383" y="10670"/>
                    <a:pt x="6414" y="10730"/>
                  </a:cubicBezTo>
                  <a:cubicBezTo>
                    <a:pt x="6444" y="10639"/>
                    <a:pt x="6474" y="10609"/>
                    <a:pt x="6474" y="10578"/>
                  </a:cubicBezTo>
                  <a:cubicBezTo>
                    <a:pt x="6474" y="10487"/>
                    <a:pt x="6444" y="10457"/>
                    <a:pt x="6414" y="10457"/>
                  </a:cubicBezTo>
                  <a:close/>
                  <a:moveTo>
                    <a:pt x="33131" y="10609"/>
                  </a:moveTo>
                  <a:cubicBezTo>
                    <a:pt x="33131" y="10609"/>
                    <a:pt x="33101" y="10639"/>
                    <a:pt x="33101" y="10670"/>
                  </a:cubicBezTo>
                  <a:cubicBezTo>
                    <a:pt x="33101" y="10700"/>
                    <a:pt x="33131" y="10761"/>
                    <a:pt x="33131" y="10761"/>
                  </a:cubicBezTo>
                  <a:cubicBezTo>
                    <a:pt x="33162" y="10791"/>
                    <a:pt x="33192" y="10791"/>
                    <a:pt x="33223" y="10791"/>
                  </a:cubicBezTo>
                  <a:cubicBezTo>
                    <a:pt x="33223" y="10761"/>
                    <a:pt x="33223" y="10670"/>
                    <a:pt x="33192" y="10639"/>
                  </a:cubicBezTo>
                  <a:cubicBezTo>
                    <a:pt x="33192" y="10609"/>
                    <a:pt x="33162" y="10609"/>
                    <a:pt x="33131" y="10609"/>
                  </a:cubicBezTo>
                  <a:close/>
                  <a:moveTo>
                    <a:pt x="33223" y="10791"/>
                  </a:moveTo>
                  <a:cubicBezTo>
                    <a:pt x="33223" y="10801"/>
                    <a:pt x="33226" y="10805"/>
                    <a:pt x="33231" y="10805"/>
                  </a:cubicBezTo>
                  <a:cubicBezTo>
                    <a:pt x="33240" y="10805"/>
                    <a:pt x="33253" y="10791"/>
                    <a:pt x="33253" y="10791"/>
                  </a:cubicBezTo>
                  <a:close/>
                  <a:moveTo>
                    <a:pt x="32101" y="10661"/>
                  </a:moveTo>
                  <a:cubicBezTo>
                    <a:pt x="32099" y="10661"/>
                    <a:pt x="32098" y="10664"/>
                    <a:pt x="32098" y="10670"/>
                  </a:cubicBezTo>
                  <a:cubicBezTo>
                    <a:pt x="32068" y="10670"/>
                    <a:pt x="32037" y="10700"/>
                    <a:pt x="32037" y="10761"/>
                  </a:cubicBezTo>
                  <a:cubicBezTo>
                    <a:pt x="32037" y="10761"/>
                    <a:pt x="32068" y="10791"/>
                    <a:pt x="32098" y="10852"/>
                  </a:cubicBezTo>
                  <a:cubicBezTo>
                    <a:pt x="32098" y="10791"/>
                    <a:pt x="32128" y="10761"/>
                    <a:pt x="32128" y="10730"/>
                  </a:cubicBezTo>
                  <a:cubicBezTo>
                    <a:pt x="32128" y="10706"/>
                    <a:pt x="32108" y="10661"/>
                    <a:pt x="32101" y="10661"/>
                  </a:cubicBezTo>
                  <a:close/>
                  <a:moveTo>
                    <a:pt x="34226" y="10791"/>
                  </a:moveTo>
                  <a:cubicBezTo>
                    <a:pt x="34226" y="10791"/>
                    <a:pt x="34195" y="10852"/>
                    <a:pt x="34165" y="10913"/>
                  </a:cubicBezTo>
                  <a:cubicBezTo>
                    <a:pt x="34195" y="10974"/>
                    <a:pt x="34226" y="11004"/>
                    <a:pt x="34256" y="11004"/>
                  </a:cubicBezTo>
                  <a:cubicBezTo>
                    <a:pt x="34261" y="11009"/>
                    <a:pt x="34267" y="11012"/>
                    <a:pt x="34272" y="11012"/>
                  </a:cubicBezTo>
                  <a:cubicBezTo>
                    <a:pt x="34296" y="11012"/>
                    <a:pt x="34317" y="10957"/>
                    <a:pt x="34317" y="10882"/>
                  </a:cubicBezTo>
                  <a:cubicBezTo>
                    <a:pt x="34286" y="10852"/>
                    <a:pt x="34256" y="10791"/>
                    <a:pt x="34226" y="10791"/>
                  </a:cubicBezTo>
                  <a:close/>
                  <a:moveTo>
                    <a:pt x="7334" y="10664"/>
                  </a:moveTo>
                  <a:cubicBezTo>
                    <a:pt x="7288" y="10664"/>
                    <a:pt x="7269" y="10754"/>
                    <a:pt x="7295" y="10913"/>
                  </a:cubicBezTo>
                  <a:lnTo>
                    <a:pt x="7295" y="10943"/>
                  </a:lnTo>
                  <a:cubicBezTo>
                    <a:pt x="7295" y="10943"/>
                    <a:pt x="7295" y="10974"/>
                    <a:pt x="7295" y="10974"/>
                  </a:cubicBezTo>
                  <a:cubicBezTo>
                    <a:pt x="7295" y="11095"/>
                    <a:pt x="7325" y="11186"/>
                    <a:pt x="7386" y="11186"/>
                  </a:cubicBezTo>
                  <a:cubicBezTo>
                    <a:pt x="7447" y="11186"/>
                    <a:pt x="7447" y="11095"/>
                    <a:pt x="7447" y="11004"/>
                  </a:cubicBezTo>
                  <a:cubicBezTo>
                    <a:pt x="7447" y="10974"/>
                    <a:pt x="7447" y="10913"/>
                    <a:pt x="7447" y="10882"/>
                  </a:cubicBezTo>
                  <a:cubicBezTo>
                    <a:pt x="7447" y="10791"/>
                    <a:pt x="7447" y="10670"/>
                    <a:pt x="7356" y="10670"/>
                  </a:cubicBezTo>
                  <a:cubicBezTo>
                    <a:pt x="7348" y="10666"/>
                    <a:pt x="7341" y="10664"/>
                    <a:pt x="7334" y="10664"/>
                  </a:cubicBezTo>
                  <a:close/>
                  <a:moveTo>
                    <a:pt x="41581" y="10943"/>
                  </a:moveTo>
                  <a:cubicBezTo>
                    <a:pt x="41551" y="10974"/>
                    <a:pt x="41551" y="11004"/>
                    <a:pt x="41521" y="11034"/>
                  </a:cubicBezTo>
                  <a:cubicBezTo>
                    <a:pt x="41521" y="11095"/>
                    <a:pt x="41551" y="11126"/>
                    <a:pt x="41581" y="11186"/>
                  </a:cubicBezTo>
                  <a:cubicBezTo>
                    <a:pt x="41612" y="11126"/>
                    <a:pt x="41642" y="11095"/>
                    <a:pt x="41642" y="11065"/>
                  </a:cubicBezTo>
                  <a:cubicBezTo>
                    <a:pt x="41642" y="11004"/>
                    <a:pt x="41612" y="10974"/>
                    <a:pt x="41581" y="10943"/>
                  </a:cubicBezTo>
                  <a:close/>
                  <a:moveTo>
                    <a:pt x="5836" y="11034"/>
                  </a:moveTo>
                  <a:cubicBezTo>
                    <a:pt x="5806" y="11065"/>
                    <a:pt x="5806" y="11095"/>
                    <a:pt x="5806" y="11126"/>
                  </a:cubicBezTo>
                  <a:cubicBezTo>
                    <a:pt x="5806" y="11126"/>
                    <a:pt x="5828" y="11193"/>
                    <a:pt x="5834" y="11193"/>
                  </a:cubicBezTo>
                  <a:cubicBezTo>
                    <a:pt x="5835" y="11193"/>
                    <a:pt x="5836" y="11191"/>
                    <a:pt x="5836" y="11186"/>
                  </a:cubicBezTo>
                  <a:cubicBezTo>
                    <a:pt x="5867" y="11186"/>
                    <a:pt x="5867" y="11156"/>
                    <a:pt x="5897" y="11095"/>
                  </a:cubicBezTo>
                  <a:cubicBezTo>
                    <a:pt x="5867" y="11065"/>
                    <a:pt x="5836" y="11034"/>
                    <a:pt x="5836" y="11034"/>
                  </a:cubicBezTo>
                  <a:close/>
                  <a:moveTo>
                    <a:pt x="6292" y="10974"/>
                  </a:moveTo>
                  <a:cubicBezTo>
                    <a:pt x="6292" y="11034"/>
                    <a:pt x="6262" y="11065"/>
                    <a:pt x="6262" y="11095"/>
                  </a:cubicBezTo>
                  <a:cubicBezTo>
                    <a:pt x="6262" y="11126"/>
                    <a:pt x="6292" y="11186"/>
                    <a:pt x="6292" y="11217"/>
                  </a:cubicBezTo>
                  <a:cubicBezTo>
                    <a:pt x="6322" y="11186"/>
                    <a:pt x="6353" y="11156"/>
                    <a:pt x="6353" y="11126"/>
                  </a:cubicBezTo>
                  <a:cubicBezTo>
                    <a:pt x="6353" y="11095"/>
                    <a:pt x="6322" y="11065"/>
                    <a:pt x="6292" y="10974"/>
                  </a:cubicBezTo>
                  <a:close/>
                  <a:moveTo>
                    <a:pt x="26019" y="11004"/>
                  </a:moveTo>
                  <a:cubicBezTo>
                    <a:pt x="26019" y="11034"/>
                    <a:pt x="25988" y="11065"/>
                    <a:pt x="25988" y="11095"/>
                  </a:cubicBezTo>
                  <a:cubicBezTo>
                    <a:pt x="25988" y="11126"/>
                    <a:pt x="26019" y="11186"/>
                    <a:pt x="26049" y="11217"/>
                  </a:cubicBezTo>
                  <a:cubicBezTo>
                    <a:pt x="26049" y="11156"/>
                    <a:pt x="26080" y="11126"/>
                    <a:pt x="26080" y="11095"/>
                  </a:cubicBezTo>
                  <a:cubicBezTo>
                    <a:pt x="26080" y="11065"/>
                    <a:pt x="26049" y="11034"/>
                    <a:pt x="26019" y="11004"/>
                  </a:cubicBezTo>
                  <a:close/>
                  <a:moveTo>
                    <a:pt x="41049" y="10388"/>
                  </a:moveTo>
                  <a:cubicBezTo>
                    <a:pt x="40982" y="10388"/>
                    <a:pt x="40932" y="10443"/>
                    <a:pt x="40882" y="10518"/>
                  </a:cubicBezTo>
                  <a:cubicBezTo>
                    <a:pt x="40852" y="10609"/>
                    <a:pt x="40822" y="10670"/>
                    <a:pt x="40791" y="10730"/>
                  </a:cubicBezTo>
                  <a:cubicBezTo>
                    <a:pt x="40730" y="10791"/>
                    <a:pt x="40730" y="10913"/>
                    <a:pt x="40761" y="11034"/>
                  </a:cubicBezTo>
                  <a:cubicBezTo>
                    <a:pt x="40761" y="11156"/>
                    <a:pt x="40822" y="11217"/>
                    <a:pt x="40882" y="11217"/>
                  </a:cubicBezTo>
                  <a:lnTo>
                    <a:pt x="40943" y="11217"/>
                  </a:lnTo>
                  <a:cubicBezTo>
                    <a:pt x="41186" y="11217"/>
                    <a:pt x="41217" y="11156"/>
                    <a:pt x="41186" y="10761"/>
                  </a:cubicBezTo>
                  <a:cubicBezTo>
                    <a:pt x="41186" y="10730"/>
                    <a:pt x="41186" y="10700"/>
                    <a:pt x="41186" y="10670"/>
                  </a:cubicBezTo>
                  <a:cubicBezTo>
                    <a:pt x="41186" y="10548"/>
                    <a:pt x="41156" y="10457"/>
                    <a:pt x="41095" y="10396"/>
                  </a:cubicBezTo>
                  <a:cubicBezTo>
                    <a:pt x="41079" y="10391"/>
                    <a:pt x="41064" y="10388"/>
                    <a:pt x="41049" y="10388"/>
                  </a:cubicBezTo>
                  <a:close/>
                  <a:moveTo>
                    <a:pt x="45687" y="10748"/>
                  </a:moveTo>
                  <a:cubicBezTo>
                    <a:pt x="45675" y="10748"/>
                    <a:pt x="45663" y="10752"/>
                    <a:pt x="45654" y="10761"/>
                  </a:cubicBezTo>
                  <a:cubicBezTo>
                    <a:pt x="45624" y="10791"/>
                    <a:pt x="45624" y="11004"/>
                    <a:pt x="45654" y="11126"/>
                  </a:cubicBezTo>
                  <a:cubicBezTo>
                    <a:pt x="45685" y="11186"/>
                    <a:pt x="45715" y="11217"/>
                    <a:pt x="45746" y="11247"/>
                  </a:cubicBezTo>
                  <a:cubicBezTo>
                    <a:pt x="45806" y="11217"/>
                    <a:pt x="45837" y="11217"/>
                    <a:pt x="45837" y="11217"/>
                  </a:cubicBezTo>
                  <a:cubicBezTo>
                    <a:pt x="45867" y="11186"/>
                    <a:pt x="45928" y="11126"/>
                    <a:pt x="45928" y="11095"/>
                  </a:cubicBezTo>
                  <a:cubicBezTo>
                    <a:pt x="45928" y="11065"/>
                    <a:pt x="45898" y="11004"/>
                    <a:pt x="45867" y="10943"/>
                  </a:cubicBezTo>
                  <a:cubicBezTo>
                    <a:pt x="45837" y="10882"/>
                    <a:pt x="45806" y="10822"/>
                    <a:pt x="45776" y="10791"/>
                  </a:cubicBezTo>
                  <a:cubicBezTo>
                    <a:pt x="45755" y="10770"/>
                    <a:pt x="45718" y="10748"/>
                    <a:pt x="45687" y="10748"/>
                  </a:cubicBezTo>
                  <a:close/>
                  <a:moveTo>
                    <a:pt x="34742" y="11034"/>
                  </a:moveTo>
                  <a:cubicBezTo>
                    <a:pt x="34742" y="11065"/>
                    <a:pt x="34682" y="11095"/>
                    <a:pt x="34682" y="11156"/>
                  </a:cubicBezTo>
                  <a:cubicBezTo>
                    <a:pt x="34682" y="11278"/>
                    <a:pt x="34742" y="11247"/>
                    <a:pt x="34773" y="11278"/>
                  </a:cubicBezTo>
                  <a:cubicBezTo>
                    <a:pt x="34803" y="11278"/>
                    <a:pt x="34834" y="11247"/>
                    <a:pt x="34864" y="11247"/>
                  </a:cubicBezTo>
                  <a:cubicBezTo>
                    <a:pt x="34864" y="11217"/>
                    <a:pt x="34894" y="11186"/>
                    <a:pt x="34894" y="11156"/>
                  </a:cubicBezTo>
                  <a:cubicBezTo>
                    <a:pt x="34894" y="11126"/>
                    <a:pt x="34864" y="11065"/>
                    <a:pt x="34864" y="11065"/>
                  </a:cubicBezTo>
                  <a:cubicBezTo>
                    <a:pt x="34834" y="11034"/>
                    <a:pt x="34803" y="11034"/>
                    <a:pt x="34742" y="11034"/>
                  </a:cubicBezTo>
                  <a:close/>
                  <a:moveTo>
                    <a:pt x="40031" y="10335"/>
                  </a:moveTo>
                  <a:cubicBezTo>
                    <a:pt x="39970" y="10366"/>
                    <a:pt x="39970" y="10457"/>
                    <a:pt x="39970" y="10548"/>
                  </a:cubicBezTo>
                  <a:cubicBezTo>
                    <a:pt x="39970" y="10639"/>
                    <a:pt x="39970" y="10730"/>
                    <a:pt x="39970" y="10852"/>
                  </a:cubicBezTo>
                  <a:cubicBezTo>
                    <a:pt x="39970" y="11174"/>
                    <a:pt x="40042" y="11283"/>
                    <a:pt x="40184" y="11283"/>
                  </a:cubicBezTo>
                  <a:cubicBezTo>
                    <a:pt x="40203" y="11283"/>
                    <a:pt x="40223" y="11281"/>
                    <a:pt x="40244" y="11278"/>
                  </a:cubicBezTo>
                  <a:cubicBezTo>
                    <a:pt x="40274" y="11278"/>
                    <a:pt x="40305" y="11247"/>
                    <a:pt x="40335" y="11247"/>
                  </a:cubicBezTo>
                  <a:cubicBezTo>
                    <a:pt x="40426" y="11217"/>
                    <a:pt x="40426" y="11156"/>
                    <a:pt x="40426" y="11004"/>
                  </a:cubicBezTo>
                  <a:cubicBezTo>
                    <a:pt x="40426" y="10822"/>
                    <a:pt x="40396" y="10761"/>
                    <a:pt x="40335" y="10730"/>
                  </a:cubicBezTo>
                  <a:cubicBezTo>
                    <a:pt x="40183" y="10700"/>
                    <a:pt x="40092" y="10609"/>
                    <a:pt x="40062" y="10366"/>
                  </a:cubicBezTo>
                  <a:cubicBezTo>
                    <a:pt x="40062" y="10366"/>
                    <a:pt x="40062" y="10366"/>
                    <a:pt x="40031" y="10335"/>
                  </a:cubicBezTo>
                  <a:close/>
                  <a:moveTo>
                    <a:pt x="8450" y="11156"/>
                  </a:moveTo>
                  <a:cubicBezTo>
                    <a:pt x="8420" y="11156"/>
                    <a:pt x="8359" y="11156"/>
                    <a:pt x="8298" y="11186"/>
                  </a:cubicBezTo>
                  <a:cubicBezTo>
                    <a:pt x="8298" y="11186"/>
                    <a:pt x="8268" y="11247"/>
                    <a:pt x="8268" y="11278"/>
                  </a:cubicBezTo>
                  <a:cubicBezTo>
                    <a:pt x="8268" y="11308"/>
                    <a:pt x="8298" y="11369"/>
                    <a:pt x="8298" y="11369"/>
                  </a:cubicBezTo>
                  <a:lnTo>
                    <a:pt x="8633" y="11369"/>
                  </a:lnTo>
                  <a:cubicBezTo>
                    <a:pt x="8633" y="11369"/>
                    <a:pt x="8663" y="11308"/>
                    <a:pt x="8663" y="11278"/>
                  </a:cubicBezTo>
                  <a:cubicBezTo>
                    <a:pt x="8663" y="11247"/>
                    <a:pt x="8633" y="11186"/>
                    <a:pt x="8602" y="11186"/>
                  </a:cubicBezTo>
                  <a:cubicBezTo>
                    <a:pt x="8572" y="11156"/>
                    <a:pt x="8511" y="11156"/>
                    <a:pt x="8450" y="11156"/>
                  </a:cubicBezTo>
                  <a:close/>
                  <a:moveTo>
                    <a:pt x="32341" y="11156"/>
                  </a:moveTo>
                  <a:cubicBezTo>
                    <a:pt x="32311" y="11186"/>
                    <a:pt x="32250" y="11217"/>
                    <a:pt x="32250" y="11278"/>
                  </a:cubicBezTo>
                  <a:cubicBezTo>
                    <a:pt x="32220" y="11338"/>
                    <a:pt x="32280" y="11399"/>
                    <a:pt x="32372" y="11399"/>
                  </a:cubicBezTo>
                  <a:cubicBezTo>
                    <a:pt x="32402" y="11399"/>
                    <a:pt x="32402" y="11399"/>
                    <a:pt x="32432" y="11369"/>
                  </a:cubicBezTo>
                  <a:cubicBezTo>
                    <a:pt x="32463" y="11338"/>
                    <a:pt x="32463" y="11308"/>
                    <a:pt x="32463" y="11278"/>
                  </a:cubicBezTo>
                  <a:cubicBezTo>
                    <a:pt x="32463" y="11247"/>
                    <a:pt x="32432" y="11217"/>
                    <a:pt x="32432" y="11186"/>
                  </a:cubicBezTo>
                  <a:cubicBezTo>
                    <a:pt x="32417" y="11171"/>
                    <a:pt x="32402" y="11171"/>
                    <a:pt x="32387" y="11171"/>
                  </a:cubicBezTo>
                  <a:cubicBezTo>
                    <a:pt x="32372" y="11171"/>
                    <a:pt x="32356" y="11171"/>
                    <a:pt x="32341" y="11156"/>
                  </a:cubicBezTo>
                  <a:close/>
                  <a:moveTo>
                    <a:pt x="43773" y="10269"/>
                  </a:moveTo>
                  <a:cubicBezTo>
                    <a:pt x="43762" y="10269"/>
                    <a:pt x="43751" y="10271"/>
                    <a:pt x="43740" y="10274"/>
                  </a:cubicBezTo>
                  <a:cubicBezTo>
                    <a:pt x="43709" y="10274"/>
                    <a:pt x="43648" y="10305"/>
                    <a:pt x="43648" y="10366"/>
                  </a:cubicBezTo>
                  <a:cubicBezTo>
                    <a:pt x="43648" y="10396"/>
                    <a:pt x="43648" y="10487"/>
                    <a:pt x="43679" y="10518"/>
                  </a:cubicBezTo>
                  <a:cubicBezTo>
                    <a:pt x="43679" y="10548"/>
                    <a:pt x="43709" y="10578"/>
                    <a:pt x="43740" y="10578"/>
                  </a:cubicBezTo>
                  <a:cubicBezTo>
                    <a:pt x="43800" y="10700"/>
                    <a:pt x="43800" y="10822"/>
                    <a:pt x="43800" y="10974"/>
                  </a:cubicBezTo>
                  <a:cubicBezTo>
                    <a:pt x="43770" y="11095"/>
                    <a:pt x="43709" y="11126"/>
                    <a:pt x="43648" y="11126"/>
                  </a:cubicBezTo>
                  <a:cubicBezTo>
                    <a:pt x="43557" y="11126"/>
                    <a:pt x="43466" y="11126"/>
                    <a:pt x="43375" y="11095"/>
                  </a:cubicBezTo>
                  <a:cubicBezTo>
                    <a:pt x="43344" y="11095"/>
                    <a:pt x="43284" y="11095"/>
                    <a:pt x="43253" y="11065"/>
                  </a:cubicBezTo>
                  <a:cubicBezTo>
                    <a:pt x="43223" y="11004"/>
                    <a:pt x="43223" y="10913"/>
                    <a:pt x="43253" y="10882"/>
                  </a:cubicBezTo>
                  <a:cubicBezTo>
                    <a:pt x="43314" y="10852"/>
                    <a:pt x="43344" y="10852"/>
                    <a:pt x="43405" y="10791"/>
                  </a:cubicBezTo>
                  <a:cubicBezTo>
                    <a:pt x="43405" y="10791"/>
                    <a:pt x="43436" y="10730"/>
                    <a:pt x="43436" y="10700"/>
                  </a:cubicBezTo>
                  <a:cubicBezTo>
                    <a:pt x="43405" y="10639"/>
                    <a:pt x="43405" y="10609"/>
                    <a:pt x="43375" y="10578"/>
                  </a:cubicBezTo>
                  <a:cubicBezTo>
                    <a:pt x="43284" y="10578"/>
                    <a:pt x="43192" y="10578"/>
                    <a:pt x="43132" y="10609"/>
                  </a:cubicBezTo>
                  <a:cubicBezTo>
                    <a:pt x="43101" y="10609"/>
                    <a:pt x="43071" y="10639"/>
                    <a:pt x="43040" y="10700"/>
                  </a:cubicBezTo>
                  <a:cubicBezTo>
                    <a:pt x="43010" y="10761"/>
                    <a:pt x="42980" y="10822"/>
                    <a:pt x="42949" y="10882"/>
                  </a:cubicBezTo>
                  <a:cubicBezTo>
                    <a:pt x="42888" y="10943"/>
                    <a:pt x="42888" y="11004"/>
                    <a:pt x="42949" y="11065"/>
                  </a:cubicBezTo>
                  <a:cubicBezTo>
                    <a:pt x="42980" y="11126"/>
                    <a:pt x="43010" y="11156"/>
                    <a:pt x="43040" y="11247"/>
                  </a:cubicBezTo>
                  <a:cubicBezTo>
                    <a:pt x="43071" y="11369"/>
                    <a:pt x="43132" y="11399"/>
                    <a:pt x="43192" y="11399"/>
                  </a:cubicBezTo>
                  <a:cubicBezTo>
                    <a:pt x="43284" y="11399"/>
                    <a:pt x="43375" y="11369"/>
                    <a:pt x="43466" y="11369"/>
                  </a:cubicBezTo>
                  <a:lnTo>
                    <a:pt x="43557" y="11369"/>
                  </a:lnTo>
                  <a:cubicBezTo>
                    <a:pt x="43679" y="11338"/>
                    <a:pt x="43800" y="11338"/>
                    <a:pt x="43922" y="11308"/>
                  </a:cubicBezTo>
                  <a:cubicBezTo>
                    <a:pt x="43952" y="11278"/>
                    <a:pt x="44013" y="11247"/>
                    <a:pt x="43983" y="11126"/>
                  </a:cubicBezTo>
                  <a:cubicBezTo>
                    <a:pt x="43983" y="10913"/>
                    <a:pt x="43952" y="10700"/>
                    <a:pt x="43922" y="10518"/>
                  </a:cubicBezTo>
                  <a:cubicBezTo>
                    <a:pt x="43895" y="10358"/>
                    <a:pt x="43846" y="10269"/>
                    <a:pt x="43773" y="10269"/>
                  </a:cubicBezTo>
                  <a:close/>
                  <a:moveTo>
                    <a:pt x="41764" y="11278"/>
                  </a:moveTo>
                  <a:cubicBezTo>
                    <a:pt x="41733" y="11278"/>
                    <a:pt x="41733" y="11308"/>
                    <a:pt x="41703" y="11369"/>
                  </a:cubicBezTo>
                  <a:cubicBezTo>
                    <a:pt x="41733" y="11399"/>
                    <a:pt x="41764" y="11429"/>
                    <a:pt x="41764" y="11429"/>
                  </a:cubicBezTo>
                  <a:cubicBezTo>
                    <a:pt x="41794" y="11429"/>
                    <a:pt x="41794" y="11369"/>
                    <a:pt x="41794" y="11338"/>
                  </a:cubicBezTo>
                  <a:cubicBezTo>
                    <a:pt x="41794" y="11308"/>
                    <a:pt x="41764" y="11278"/>
                    <a:pt x="41764" y="11278"/>
                  </a:cubicBezTo>
                  <a:close/>
                  <a:moveTo>
                    <a:pt x="31247" y="10092"/>
                  </a:moveTo>
                  <a:cubicBezTo>
                    <a:pt x="31186" y="10122"/>
                    <a:pt x="31095" y="10092"/>
                    <a:pt x="31125" y="10244"/>
                  </a:cubicBezTo>
                  <a:cubicBezTo>
                    <a:pt x="31125" y="10325"/>
                    <a:pt x="31152" y="10339"/>
                    <a:pt x="31188" y="10339"/>
                  </a:cubicBezTo>
                  <a:cubicBezTo>
                    <a:pt x="31206" y="10339"/>
                    <a:pt x="31227" y="10335"/>
                    <a:pt x="31247" y="10335"/>
                  </a:cubicBezTo>
                  <a:cubicBezTo>
                    <a:pt x="31338" y="10335"/>
                    <a:pt x="31399" y="10396"/>
                    <a:pt x="31399" y="10518"/>
                  </a:cubicBezTo>
                  <a:cubicBezTo>
                    <a:pt x="31429" y="10700"/>
                    <a:pt x="31460" y="10822"/>
                    <a:pt x="31520" y="10913"/>
                  </a:cubicBezTo>
                  <a:cubicBezTo>
                    <a:pt x="31581" y="11004"/>
                    <a:pt x="31581" y="11095"/>
                    <a:pt x="31520" y="11186"/>
                  </a:cubicBezTo>
                  <a:cubicBezTo>
                    <a:pt x="31520" y="11217"/>
                    <a:pt x="31490" y="11217"/>
                    <a:pt x="31460" y="11247"/>
                  </a:cubicBezTo>
                  <a:cubicBezTo>
                    <a:pt x="31460" y="11308"/>
                    <a:pt x="31460" y="11369"/>
                    <a:pt x="31490" y="11399"/>
                  </a:cubicBezTo>
                  <a:cubicBezTo>
                    <a:pt x="31518" y="11436"/>
                    <a:pt x="31552" y="11454"/>
                    <a:pt x="31585" y="11454"/>
                  </a:cubicBezTo>
                  <a:cubicBezTo>
                    <a:pt x="31660" y="11454"/>
                    <a:pt x="31733" y="11364"/>
                    <a:pt x="31733" y="11217"/>
                  </a:cubicBezTo>
                  <a:cubicBezTo>
                    <a:pt x="31733" y="11065"/>
                    <a:pt x="31703" y="10913"/>
                    <a:pt x="31703" y="10761"/>
                  </a:cubicBezTo>
                  <a:cubicBezTo>
                    <a:pt x="31703" y="10639"/>
                    <a:pt x="31703" y="10487"/>
                    <a:pt x="31672" y="10366"/>
                  </a:cubicBezTo>
                  <a:cubicBezTo>
                    <a:pt x="31672" y="10122"/>
                    <a:pt x="31642" y="10092"/>
                    <a:pt x="31490" y="10092"/>
                  </a:cubicBezTo>
                  <a:close/>
                  <a:moveTo>
                    <a:pt x="15806" y="11247"/>
                  </a:moveTo>
                  <a:cubicBezTo>
                    <a:pt x="15806" y="11247"/>
                    <a:pt x="15776" y="11308"/>
                    <a:pt x="15715" y="11338"/>
                  </a:cubicBezTo>
                  <a:cubicBezTo>
                    <a:pt x="15776" y="11399"/>
                    <a:pt x="15776" y="11460"/>
                    <a:pt x="15806" y="11460"/>
                  </a:cubicBezTo>
                  <a:cubicBezTo>
                    <a:pt x="15836" y="11460"/>
                    <a:pt x="15867" y="11399"/>
                    <a:pt x="15867" y="11369"/>
                  </a:cubicBezTo>
                  <a:cubicBezTo>
                    <a:pt x="15867" y="11338"/>
                    <a:pt x="15836" y="11278"/>
                    <a:pt x="15806" y="11247"/>
                  </a:cubicBezTo>
                  <a:close/>
                  <a:moveTo>
                    <a:pt x="39758" y="11065"/>
                  </a:moveTo>
                  <a:cubicBezTo>
                    <a:pt x="39727" y="11065"/>
                    <a:pt x="39697" y="11126"/>
                    <a:pt x="39667" y="11156"/>
                  </a:cubicBezTo>
                  <a:cubicBezTo>
                    <a:pt x="39667" y="11186"/>
                    <a:pt x="39636" y="11247"/>
                    <a:pt x="39636" y="11278"/>
                  </a:cubicBezTo>
                  <a:cubicBezTo>
                    <a:pt x="39575" y="11308"/>
                    <a:pt x="39545" y="11369"/>
                    <a:pt x="39575" y="11460"/>
                  </a:cubicBezTo>
                  <a:cubicBezTo>
                    <a:pt x="39606" y="11581"/>
                    <a:pt x="39667" y="11581"/>
                    <a:pt x="39727" y="11581"/>
                  </a:cubicBezTo>
                  <a:cubicBezTo>
                    <a:pt x="39788" y="11551"/>
                    <a:pt x="39849" y="11490"/>
                    <a:pt x="39819" y="11308"/>
                  </a:cubicBezTo>
                  <a:cubicBezTo>
                    <a:pt x="39819" y="11278"/>
                    <a:pt x="39819" y="11247"/>
                    <a:pt x="39819" y="11217"/>
                  </a:cubicBezTo>
                  <a:cubicBezTo>
                    <a:pt x="39788" y="11186"/>
                    <a:pt x="39788" y="11095"/>
                    <a:pt x="39758" y="11065"/>
                  </a:cubicBezTo>
                  <a:close/>
                  <a:moveTo>
                    <a:pt x="39271" y="10578"/>
                  </a:moveTo>
                  <a:cubicBezTo>
                    <a:pt x="39271" y="10609"/>
                    <a:pt x="39241" y="10609"/>
                    <a:pt x="39241" y="10639"/>
                  </a:cubicBezTo>
                  <a:cubicBezTo>
                    <a:pt x="39211" y="10700"/>
                    <a:pt x="39211" y="10791"/>
                    <a:pt x="39211" y="10852"/>
                  </a:cubicBezTo>
                  <a:cubicBezTo>
                    <a:pt x="39192" y="10961"/>
                    <a:pt x="39163" y="11016"/>
                    <a:pt x="39130" y="11016"/>
                  </a:cubicBezTo>
                  <a:cubicBezTo>
                    <a:pt x="39107" y="11016"/>
                    <a:pt x="39083" y="10992"/>
                    <a:pt x="39059" y="10943"/>
                  </a:cubicBezTo>
                  <a:cubicBezTo>
                    <a:pt x="39059" y="10943"/>
                    <a:pt x="39028" y="10913"/>
                    <a:pt x="39028" y="10882"/>
                  </a:cubicBezTo>
                  <a:cubicBezTo>
                    <a:pt x="39003" y="10857"/>
                    <a:pt x="38978" y="10842"/>
                    <a:pt x="38957" y="10842"/>
                  </a:cubicBezTo>
                  <a:cubicBezTo>
                    <a:pt x="38927" y="10842"/>
                    <a:pt x="38907" y="10872"/>
                    <a:pt x="38907" y="10943"/>
                  </a:cubicBezTo>
                  <a:cubicBezTo>
                    <a:pt x="38907" y="11034"/>
                    <a:pt x="38907" y="11126"/>
                    <a:pt x="38907" y="11217"/>
                  </a:cubicBezTo>
                  <a:cubicBezTo>
                    <a:pt x="38937" y="11521"/>
                    <a:pt x="38967" y="11581"/>
                    <a:pt x="39150" y="11581"/>
                  </a:cubicBezTo>
                  <a:cubicBezTo>
                    <a:pt x="39160" y="11592"/>
                    <a:pt x="39173" y="11595"/>
                    <a:pt x="39189" y="11595"/>
                  </a:cubicBezTo>
                  <a:cubicBezTo>
                    <a:pt x="39221" y="11595"/>
                    <a:pt x="39261" y="11581"/>
                    <a:pt x="39302" y="11581"/>
                  </a:cubicBezTo>
                  <a:cubicBezTo>
                    <a:pt x="39332" y="11581"/>
                    <a:pt x="39363" y="11521"/>
                    <a:pt x="39363" y="11429"/>
                  </a:cubicBezTo>
                  <a:cubicBezTo>
                    <a:pt x="39363" y="11156"/>
                    <a:pt x="39332" y="10913"/>
                    <a:pt x="39332" y="10639"/>
                  </a:cubicBezTo>
                  <a:cubicBezTo>
                    <a:pt x="39332" y="10609"/>
                    <a:pt x="39302" y="10609"/>
                    <a:pt x="39271" y="10578"/>
                  </a:cubicBezTo>
                  <a:close/>
                  <a:moveTo>
                    <a:pt x="27995" y="11429"/>
                  </a:moveTo>
                  <a:cubicBezTo>
                    <a:pt x="27995" y="11429"/>
                    <a:pt x="27964" y="11460"/>
                    <a:pt x="27934" y="11490"/>
                  </a:cubicBezTo>
                  <a:cubicBezTo>
                    <a:pt x="27964" y="11551"/>
                    <a:pt x="27964" y="11612"/>
                    <a:pt x="27995" y="11612"/>
                  </a:cubicBezTo>
                  <a:cubicBezTo>
                    <a:pt x="28025" y="11612"/>
                    <a:pt x="28025" y="11551"/>
                    <a:pt x="28055" y="11521"/>
                  </a:cubicBezTo>
                  <a:cubicBezTo>
                    <a:pt x="28025" y="11490"/>
                    <a:pt x="28025" y="11429"/>
                    <a:pt x="27995" y="11429"/>
                  </a:cubicBezTo>
                  <a:close/>
                  <a:moveTo>
                    <a:pt x="33373" y="10808"/>
                  </a:moveTo>
                  <a:cubicBezTo>
                    <a:pt x="33331" y="10808"/>
                    <a:pt x="33283" y="10822"/>
                    <a:pt x="33223" y="10822"/>
                  </a:cubicBezTo>
                  <a:cubicBezTo>
                    <a:pt x="33223" y="10943"/>
                    <a:pt x="33223" y="11065"/>
                    <a:pt x="33131" y="11095"/>
                  </a:cubicBezTo>
                  <a:cubicBezTo>
                    <a:pt x="33111" y="11102"/>
                    <a:pt x="33094" y="11106"/>
                    <a:pt x="33078" y="11106"/>
                  </a:cubicBezTo>
                  <a:cubicBezTo>
                    <a:pt x="33024" y="11106"/>
                    <a:pt x="32989" y="11061"/>
                    <a:pt x="32919" y="10943"/>
                  </a:cubicBezTo>
                  <a:cubicBezTo>
                    <a:pt x="32902" y="10878"/>
                    <a:pt x="32877" y="10848"/>
                    <a:pt x="32853" y="10848"/>
                  </a:cubicBezTo>
                  <a:cubicBezTo>
                    <a:pt x="32832" y="10848"/>
                    <a:pt x="32811" y="10870"/>
                    <a:pt x="32797" y="10913"/>
                  </a:cubicBezTo>
                  <a:cubicBezTo>
                    <a:pt x="32767" y="11034"/>
                    <a:pt x="32736" y="11156"/>
                    <a:pt x="32706" y="11278"/>
                  </a:cubicBezTo>
                  <a:cubicBezTo>
                    <a:pt x="32767" y="11399"/>
                    <a:pt x="32827" y="11369"/>
                    <a:pt x="32888" y="11399"/>
                  </a:cubicBezTo>
                  <a:cubicBezTo>
                    <a:pt x="32949" y="11429"/>
                    <a:pt x="33010" y="11521"/>
                    <a:pt x="33071" y="11612"/>
                  </a:cubicBezTo>
                  <a:cubicBezTo>
                    <a:pt x="33092" y="11395"/>
                    <a:pt x="33176" y="11364"/>
                    <a:pt x="33255" y="11364"/>
                  </a:cubicBezTo>
                  <a:cubicBezTo>
                    <a:pt x="33287" y="11364"/>
                    <a:pt x="33318" y="11369"/>
                    <a:pt x="33344" y="11369"/>
                  </a:cubicBezTo>
                  <a:cubicBezTo>
                    <a:pt x="33466" y="11338"/>
                    <a:pt x="33557" y="11338"/>
                    <a:pt x="33648" y="11338"/>
                  </a:cubicBezTo>
                  <a:cubicBezTo>
                    <a:pt x="33709" y="11308"/>
                    <a:pt x="33709" y="11186"/>
                    <a:pt x="33648" y="11095"/>
                  </a:cubicBezTo>
                  <a:cubicBezTo>
                    <a:pt x="33618" y="11034"/>
                    <a:pt x="33587" y="10974"/>
                    <a:pt x="33527" y="10913"/>
                  </a:cubicBezTo>
                  <a:cubicBezTo>
                    <a:pt x="33496" y="10882"/>
                    <a:pt x="33466" y="10822"/>
                    <a:pt x="33435" y="10822"/>
                  </a:cubicBezTo>
                  <a:cubicBezTo>
                    <a:pt x="33415" y="10811"/>
                    <a:pt x="33395" y="10808"/>
                    <a:pt x="33373" y="10808"/>
                  </a:cubicBezTo>
                  <a:close/>
                  <a:moveTo>
                    <a:pt x="38481" y="11338"/>
                  </a:moveTo>
                  <a:cubicBezTo>
                    <a:pt x="38390" y="11338"/>
                    <a:pt x="38360" y="11338"/>
                    <a:pt x="38329" y="11460"/>
                  </a:cubicBezTo>
                  <a:cubicBezTo>
                    <a:pt x="38329" y="11551"/>
                    <a:pt x="38390" y="11612"/>
                    <a:pt x="38451" y="11642"/>
                  </a:cubicBezTo>
                  <a:cubicBezTo>
                    <a:pt x="38542" y="11642"/>
                    <a:pt x="38603" y="11642"/>
                    <a:pt x="38694" y="11612"/>
                  </a:cubicBezTo>
                  <a:cubicBezTo>
                    <a:pt x="38724" y="11612"/>
                    <a:pt x="38755" y="11551"/>
                    <a:pt x="38755" y="11490"/>
                  </a:cubicBezTo>
                  <a:cubicBezTo>
                    <a:pt x="38785" y="11399"/>
                    <a:pt x="38724" y="11399"/>
                    <a:pt x="38663" y="11369"/>
                  </a:cubicBezTo>
                  <a:cubicBezTo>
                    <a:pt x="38603" y="11369"/>
                    <a:pt x="38542" y="11338"/>
                    <a:pt x="38481" y="11338"/>
                  </a:cubicBezTo>
                  <a:close/>
                  <a:moveTo>
                    <a:pt x="42344" y="10921"/>
                  </a:moveTo>
                  <a:cubicBezTo>
                    <a:pt x="42322" y="10921"/>
                    <a:pt x="42311" y="10961"/>
                    <a:pt x="42311" y="11034"/>
                  </a:cubicBezTo>
                  <a:cubicBezTo>
                    <a:pt x="42281" y="11126"/>
                    <a:pt x="42281" y="11217"/>
                    <a:pt x="42281" y="11308"/>
                  </a:cubicBezTo>
                  <a:cubicBezTo>
                    <a:pt x="42281" y="11369"/>
                    <a:pt x="42311" y="11429"/>
                    <a:pt x="42311" y="11490"/>
                  </a:cubicBezTo>
                  <a:cubicBezTo>
                    <a:pt x="42311" y="11490"/>
                    <a:pt x="42311" y="11521"/>
                    <a:pt x="42311" y="11551"/>
                  </a:cubicBezTo>
                  <a:cubicBezTo>
                    <a:pt x="42327" y="11616"/>
                    <a:pt x="42352" y="11646"/>
                    <a:pt x="42377" y="11646"/>
                  </a:cubicBezTo>
                  <a:cubicBezTo>
                    <a:pt x="42398" y="11646"/>
                    <a:pt x="42418" y="11624"/>
                    <a:pt x="42433" y="11581"/>
                  </a:cubicBezTo>
                  <a:cubicBezTo>
                    <a:pt x="42463" y="11521"/>
                    <a:pt x="42524" y="11460"/>
                    <a:pt x="42554" y="11399"/>
                  </a:cubicBezTo>
                  <a:cubicBezTo>
                    <a:pt x="42615" y="11308"/>
                    <a:pt x="42615" y="11247"/>
                    <a:pt x="42554" y="11156"/>
                  </a:cubicBezTo>
                  <a:lnTo>
                    <a:pt x="42402" y="10974"/>
                  </a:lnTo>
                  <a:cubicBezTo>
                    <a:pt x="42378" y="10938"/>
                    <a:pt x="42359" y="10921"/>
                    <a:pt x="42344" y="10921"/>
                  </a:cubicBezTo>
                  <a:close/>
                  <a:moveTo>
                    <a:pt x="15356" y="11391"/>
                  </a:moveTo>
                  <a:cubicBezTo>
                    <a:pt x="15352" y="11391"/>
                    <a:pt x="15350" y="11393"/>
                    <a:pt x="15350" y="11399"/>
                  </a:cubicBezTo>
                  <a:cubicBezTo>
                    <a:pt x="15320" y="11399"/>
                    <a:pt x="15289" y="11460"/>
                    <a:pt x="15289" y="11490"/>
                  </a:cubicBezTo>
                  <a:cubicBezTo>
                    <a:pt x="15289" y="11521"/>
                    <a:pt x="15289" y="11551"/>
                    <a:pt x="15289" y="11612"/>
                  </a:cubicBezTo>
                  <a:cubicBezTo>
                    <a:pt x="15289" y="11642"/>
                    <a:pt x="15289" y="11673"/>
                    <a:pt x="15289" y="11703"/>
                  </a:cubicBezTo>
                  <a:cubicBezTo>
                    <a:pt x="15320" y="11764"/>
                    <a:pt x="15350" y="11794"/>
                    <a:pt x="15380" y="11825"/>
                  </a:cubicBezTo>
                  <a:cubicBezTo>
                    <a:pt x="15380" y="11794"/>
                    <a:pt x="15411" y="11764"/>
                    <a:pt x="15441" y="11703"/>
                  </a:cubicBezTo>
                  <a:cubicBezTo>
                    <a:pt x="15441" y="11612"/>
                    <a:pt x="15441" y="11551"/>
                    <a:pt x="15411" y="11460"/>
                  </a:cubicBezTo>
                  <a:cubicBezTo>
                    <a:pt x="15411" y="11435"/>
                    <a:pt x="15371" y="11391"/>
                    <a:pt x="15356" y="11391"/>
                  </a:cubicBezTo>
                  <a:close/>
                  <a:moveTo>
                    <a:pt x="15836" y="11612"/>
                  </a:moveTo>
                  <a:cubicBezTo>
                    <a:pt x="15806" y="11642"/>
                    <a:pt x="15776" y="11673"/>
                    <a:pt x="15776" y="11733"/>
                  </a:cubicBezTo>
                  <a:cubicBezTo>
                    <a:pt x="15776" y="11733"/>
                    <a:pt x="15806" y="11764"/>
                    <a:pt x="15836" y="11825"/>
                  </a:cubicBezTo>
                  <a:cubicBezTo>
                    <a:pt x="15836" y="11764"/>
                    <a:pt x="15867" y="11733"/>
                    <a:pt x="15867" y="11703"/>
                  </a:cubicBezTo>
                  <a:cubicBezTo>
                    <a:pt x="15867" y="11673"/>
                    <a:pt x="15836" y="11612"/>
                    <a:pt x="15836" y="11612"/>
                  </a:cubicBezTo>
                  <a:close/>
                  <a:moveTo>
                    <a:pt x="44682" y="11551"/>
                  </a:moveTo>
                  <a:cubicBezTo>
                    <a:pt x="44651" y="11581"/>
                    <a:pt x="44621" y="11642"/>
                    <a:pt x="44591" y="11703"/>
                  </a:cubicBezTo>
                  <a:cubicBezTo>
                    <a:pt x="44621" y="11764"/>
                    <a:pt x="44651" y="11794"/>
                    <a:pt x="44682" y="11825"/>
                  </a:cubicBezTo>
                  <a:cubicBezTo>
                    <a:pt x="44712" y="11794"/>
                    <a:pt x="44743" y="11733"/>
                    <a:pt x="44743" y="11703"/>
                  </a:cubicBezTo>
                  <a:cubicBezTo>
                    <a:pt x="44743" y="11642"/>
                    <a:pt x="44712" y="11581"/>
                    <a:pt x="44682" y="11551"/>
                  </a:cubicBezTo>
                  <a:close/>
                  <a:moveTo>
                    <a:pt x="33375" y="11612"/>
                  </a:moveTo>
                  <a:cubicBezTo>
                    <a:pt x="33314" y="11642"/>
                    <a:pt x="33253" y="11642"/>
                    <a:pt x="33223" y="11673"/>
                  </a:cubicBezTo>
                  <a:cubicBezTo>
                    <a:pt x="33192" y="11673"/>
                    <a:pt x="33162" y="11733"/>
                    <a:pt x="33162" y="11764"/>
                  </a:cubicBezTo>
                  <a:cubicBezTo>
                    <a:pt x="33162" y="11825"/>
                    <a:pt x="33192" y="11885"/>
                    <a:pt x="33223" y="11885"/>
                  </a:cubicBezTo>
                  <a:lnTo>
                    <a:pt x="33527" y="11885"/>
                  </a:lnTo>
                  <a:cubicBezTo>
                    <a:pt x="33557" y="11855"/>
                    <a:pt x="33587" y="11794"/>
                    <a:pt x="33587" y="11733"/>
                  </a:cubicBezTo>
                  <a:cubicBezTo>
                    <a:pt x="33587" y="11703"/>
                    <a:pt x="33527" y="11642"/>
                    <a:pt x="33527" y="11642"/>
                  </a:cubicBezTo>
                  <a:cubicBezTo>
                    <a:pt x="33466" y="11612"/>
                    <a:pt x="33435" y="11612"/>
                    <a:pt x="33375" y="11612"/>
                  </a:cubicBezTo>
                  <a:close/>
                  <a:moveTo>
                    <a:pt x="63739" y="11669"/>
                  </a:moveTo>
                  <a:cubicBezTo>
                    <a:pt x="63720" y="11669"/>
                    <a:pt x="63699" y="11673"/>
                    <a:pt x="63679" y="11673"/>
                  </a:cubicBezTo>
                  <a:cubicBezTo>
                    <a:pt x="63649" y="11703"/>
                    <a:pt x="63558" y="11642"/>
                    <a:pt x="63558" y="11794"/>
                  </a:cubicBezTo>
                  <a:cubicBezTo>
                    <a:pt x="63558" y="11916"/>
                    <a:pt x="63618" y="11916"/>
                    <a:pt x="63679" y="11916"/>
                  </a:cubicBezTo>
                  <a:cubicBezTo>
                    <a:pt x="63801" y="11916"/>
                    <a:pt x="63831" y="11855"/>
                    <a:pt x="63831" y="11764"/>
                  </a:cubicBezTo>
                  <a:cubicBezTo>
                    <a:pt x="63811" y="11683"/>
                    <a:pt x="63777" y="11669"/>
                    <a:pt x="63739" y="11669"/>
                  </a:cubicBezTo>
                  <a:close/>
                  <a:moveTo>
                    <a:pt x="47904" y="11733"/>
                  </a:moveTo>
                  <a:cubicBezTo>
                    <a:pt x="47873" y="11764"/>
                    <a:pt x="47873" y="11794"/>
                    <a:pt x="47873" y="11855"/>
                  </a:cubicBezTo>
                  <a:cubicBezTo>
                    <a:pt x="47873" y="11855"/>
                    <a:pt x="47904" y="11916"/>
                    <a:pt x="47934" y="11946"/>
                  </a:cubicBezTo>
                  <a:cubicBezTo>
                    <a:pt x="47934" y="11885"/>
                    <a:pt x="47965" y="11855"/>
                    <a:pt x="47965" y="11825"/>
                  </a:cubicBezTo>
                  <a:cubicBezTo>
                    <a:pt x="47965" y="11794"/>
                    <a:pt x="47904" y="11733"/>
                    <a:pt x="47904" y="11733"/>
                  </a:cubicBezTo>
                  <a:close/>
                  <a:moveTo>
                    <a:pt x="10487" y="11885"/>
                  </a:moveTo>
                  <a:cubicBezTo>
                    <a:pt x="10456" y="11916"/>
                    <a:pt x="10426" y="11946"/>
                    <a:pt x="10395" y="11977"/>
                  </a:cubicBezTo>
                  <a:cubicBezTo>
                    <a:pt x="10426" y="12037"/>
                    <a:pt x="10456" y="12068"/>
                    <a:pt x="10487" y="12068"/>
                  </a:cubicBezTo>
                  <a:cubicBezTo>
                    <a:pt x="10487" y="12037"/>
                    <a:pt x="10517" y="12007"/>
                    <a:pt x="10517" y="11946"/>
                  </a:cubicBezTo>
                  <a:cubicBezTo>
                    <a:pt x="10517" y="11946"/>
                    <a:pt x="10487" y="11885"/>
                    <a:pt x="10487" y="11885"/>
                  </a:cubicBezTo>
                  <a:close/>
                  <a:moveTo>
                    <a:pt x="15076" y="11855"/>
                  </a:moveTo>
                  <a:cubicBezTo>
                    <a:pt x="15046" y="11855"/>
                    <a:pt x="15016" y="11916"/>
                    <a:pt x="15016" y="11946"/>
                  </a:cubicBezTo>
                  <a:cubicBezTo>
                    <a:pt x="15016" y="11977"/>
                    <a:pt x="15046" y="12007"/>
                    <a:pt x="15076" y="12068"/>
                  </a:cubicBezTo>
                  <a:cubicBezTo>
                    <a:pt x="15107" y="12007"/>
                    <a:pt x="15107" y="11946"/>
                    <a:pt x="15107" y="11916"/>
                  </a:cubicBezTo>
                  <a:cubicBezTo>
                    <a:pt x="15107" y="11885"/>
                    <a:pt x="15076" y="11855"/>
                    <a:pt x="15076" y="11855"/>
                  </a:cubicBezTo>
                  <a:close/>
                  <a:moveTo>
                    <a:pt x="44195" y="11581"/>
                  </a:moveTo>
                  <a:cubicBezTo>
                    <a:pt x="44013" y="11612"/>
                    <a:pt x="43983" y="11794"/>
                    <a:pt x="44044" y="12037"/>
                  </a:cubicBezTo>
                  <a:cubicBezTo>
                    <a:pt x="44063" y="12096"/>
                    <a:pt x="44083" y="12130"/>
                    <a:pt x="44102" y="12130"/>
                  </a:cubicBezTo>
                  <a:cubicBezTo>
                    <a:pt x="44113" y="12130"/>
                    <a:pt x="44124" y="12120"/>
                    <a:pt x="44135" y="12098"/>
                  </a:cubicBezTo>
                  <a:cubicBezTo>
                    <a:pt x="44195" y="12007"/>
                    <a:pt x="44256" y="11946"/>
                    <a:pt x="44287" y="11855"/>
                  </a:cubicBezTo>
                  <a:cubicBezTo>
                    <a:pt x="44287" y="11825"/>
                    <a:pt x="44317" y="11764"/>
                    <a:pt x="44317" y="11703"/>
                  </a:cubicBezTo>
                  <a:cubicBezTo>
                    <a:pt x="44287" y="11673"/>
                    <a:pt x="44256" y="11642"/>
                    <a:pt x="44226" y="11612"/>
                  </a:cubicBezTo>
                  <a:cubicBezTo>
                    <a:pt x="44226" y="11581"/>
                    <a:pt x="44195" y="11581"/>
                    <a:pt x="44195" y="11581"/>
                  </a:cubicBezTo>
                  <a:close/>
                  <a:moveTo>
                    <a:pt x="29535" y="11903"/>
                  </a:moveTo>
                  <a:cubicBezTo>
                    <a:pt x="29498" y="11903"/>
                    <a:pt x="29458" y="11937"/>
                    <a:pt x="29423" y="12007"/>
                  </a:cubicBezTo>
                  <a:cubicBezTo>
                    <a:pt x="29484" y="12129"/>
                    <a:pt x="29575" y="12159"/>
                    <a:pt x="29666" y="12159"/>
                  </a:cubicBezTo>
                  <a:cubicBezTo>
                    <a:pt x="29648" y="11991"/>
                    <a:pt x="29594" y="11903"/>
                    <a:pt x="29535" y="11903"/>
                  </a:cubicBezTo>
                  <a:close/>
                  <a:moveTo>
                    <a:pt x="37660" y="11977"/>
                  </a:moveTo>
                  <a:cubicBezTo>
                    <a:pt x="37660" y="11977"/>
                    <a:pt x="37630" y="12037"/>
                    <a:pt x="37600" y="12068"/>
                  </a:cubicBezTo>
                  <a:cubicBezTo>
                    <a:pt x="37630" y="12098"/>
                    <a:pt x="37660" y="12159"/>
                    <a:pt x="37691" y="12159"/>
                  </a:cubicBezTo>
                  <a:cubicBezTo>
                    <a:pt x="37691" y="12159"/>
                    <a:pt x="37721" y="12098"/>
                    <a:pt x="37721" y="12068"/>
                  </a:cubicBezTo>
                  <a:cubicBezTo>
                    <a:pt x="37721" y="12037"/>
                    <a:pt x="37691" y="11977"/>
                    <a:pt x="37660" y="11977"/>
                  </a:cubicBezTo>
                  <a:close/>
                  <a:moveTo>
                    <a:pt x="43527" y="11946"/>
                  </a:moveTo>
                  <a:cubicBezTo>
                    <a:pt x="43496" y="11946"/>
                    <a:pt x="43436" y="11946"/>
                    <a:pt x="43405" y="11977"/>
                  </a:cubicBezTo>
                  <a:cubicBezTo>
                    <a:pt x="43405" y="11977"/>
                    <a:pt x="43375" y="12007"/>
                    <a:pt x="43375" y="12037"/>
                  </a:cubicBezTo>
                  <a:cubicBezTo>
                    <a:pt x="43375" y="12098"/>
                    <a:pt x="43405" y="12159"/>
                    <a:pt x="43405" y="12159"/>
                  </a:cubicBezTo>
                  <a:lnTo>
                    <a:pt x="43648" y="12159"/>
                  </a:lnTo>
                  <a:cubicBezTo>
                    <a:pt x="43648" y="12159"/>
                    <a:pt x="43679" y="12098"/>
                    <a:pt x="43679" y="12068"/>
                  </a:cubicBezTo>
                  <a:cubicBezTo>
                    <a:pt x="43679" y="12037"/>
                    <a:pt x="43648" y="11977"/>
                    <a:pt x="43648" y="11946"/>
                  </a:cubicBezTo>
                  <a:close/>
                  <a:moveTo>
                    <a:pt x="8025" y="12037"/>
                  </a:moveTo>
                  <a:cubicBezTo>
                    <a:pt x="8025" y="12037"/>
                    <a:pt x="7994" y="12068"/>
                    <a:pt x="7964" y="12129"/>
                  </a:cubicBezTo>
                  <a:cubicBezTo>
                    <a:pt x="7994" y="12159"/>
                    <a:pt x="8025" y="12189"/>
                    <a:pt x="8055" y="12189"/>
                  </a:cubicBezTo>
                  <a:cubicBezTo>
                    <a:pt x="8055" y="12189"/>
                    <a:pt x="8085" y="12129"/>
                    <a:pt x="8085" y="12129"/>
                  </a:cubicBezTo>
                  <a:cubicBezTo>
                    <a:pt x="8085" y="12098"/>
                    <a:pt x="8055" y="12037"/>
                    <a:pt x="8025" y="12037"/>
                  </a:cubicBezTo>
                  <a:close/>
                  <a:moveTo>
                    <a:pt x="27265" y="12007"/>
                  </a:moveTo>
                  <a:cubicBezTo>
                    <a:pt x="27235" y="12007"/>
                    <a:pt x="27235" y="12068"/>
                    <a:pt x="27204" y="12129"/>
                  </a:cubicBezTo>
                  <a:cubicBezTo>
                    <a:pt x="27235" y="12159"/>
                    <a:pt x="27265" y="12189"/>
                    <a:pt x="27265" y="12189"/>
                  </a:cubicBezTo>
                  <a:cubicBezTo>
                    <a:pt x="27295" y="12189"/>
                    <a:pt x="27295" y="12129"/>
                    <a:pt x="27326" y="12098"/>
                  </a:cubicBezTo>
                  <a:cubicBezTo>
                    <a:pt x="27295" y="12068"/>
                    <a:pt x="27265" y="12007"/>
                    <a:pt x="27265" y="12007"/>
                  </a:cubicBezTo>
                  <a:close/>
                  <a:moveTo>
                    <a:pt x="37049" y="11996"/>
                  </a:moveTo>
                  <a:cubicBezTo>
                    <a:pt x="37039" y="11996"/>
                    <a:pt x="37030" y="11999"/>
                    <a:pt x="37022" y="12007"/>
                  </a:cubicBezTo>
                  <a:cubicBezTo>
                    <a:pt x="36992" y="12037"/>
                    <a:pt x="36961" y="12068"/>
                    <a:pt x="36931" y="12129"/>
                  </a:cubicBezTo>
                  <a:cubicBezTo>
                    <a:pt x="36980" y="12153"/>
                    <a:pt x="37009" y="12198"/>
                    <a:pt x="37035" y="12198"/>
                  </a:cubicBezTo>
                  <a:cubicBezTo>
                    <a:pt x="37041" y="12198"/>
                    <a:pt x="37047" y="12195"/>
                    <a:pt x="37052" y="12189"/>
                  </a:cubicBezTo>
                  <a:cubicBezTo>
                    <a:pt x="37083" y="12189"/>
                    <a:pt x="37113" y="12129"/>
                    <a:pt x="37113" y="12098"/>
                  </a:cubicBezTo>
                  <a:cubicBezTo>
                    <a:pt x="37113" y="12030"/>
                    <a:pt x="37079" y="11996"/>
                    <a:pt x="37049" y="11996"/>
                  </a:cubicBezTo>
                  <a:close/>
                  <a:moveTo>
                    <a:pt x="7721" y="12037"/>
                  </a:moveTo>
                  <a:cubicBezTo>
                    <a:pt x="7721" y="12068"/>
                    <a:pt x="7690" y="12098"/>
                    <a:pt x="7660" y="12129"/>
                  </a:cubicBezTo>
                  <a:cubicBezTo>
                    <a:pt x="7690" y="12159"/>
                    <a:pt x="7721" y="12220"/>
                    <a:pt x="7721" y="12220"/>
                  </a:cubicBezTo>
                  <a:cubicBezTo>
                    <a:pt x="7751" y="12189"/>
                    <a:pt x="7751" y="12159"/>
                    <a:pt x="7781" y="12129"/>
                  </a:cubicBezTo>
                  <a:cubicBezTo>
                    <a:pt x="7751" y="12098"/>
                    <a:pt x="7751" y="12037"/>
                    <a:pt x="7721" y="12037"/>
                  </a:cubicBezTo>
                  <a:close/>
                  <a:moveTo>
                    <a:pt x="60731" y="12189"/>
                  </a:moveTo>
                  <a:cubicBezTo>
                    <a:pt x="60731" y="12189"/>
                    <a:pt x="60700" y="12220"/>
                    <a:pt x="60700" y="12220"/>
                  </a:cubicBezTo>
                  <a:cubicBezTo>
                    <a:pt x="60700" y="12250"/>
                    <a:pt x="60731" y="12281"/>
                    <a:pt x="60731" y="12281"/>
                  </a:cubicBezTo>
                  <a:cubicBezTo>
                    <a:pt x="60731" y="12281"/>
                    <a:pt x="60761" y="12250"/>
                    <a:pt x="60761" y="12250"/>
                  </a:cubicBezTo>
                  <a:cubicBezTo>
                    <a:pt x="60761" y="12220"/>
                    <a:pt x="60731" y="12220"/>
                    <a:pt x="60731" y="12189"/>
                  </a:cubicBezTo>
                  <a:close/>
                  <a:moveTo>
                    <a:pt x="15897" y="12068"/>
                  </a:moveTo>
                  <a:cubicBezTo>
                    <a:pt x="15897" y="12068"/>
                    <a:pt x="15867" y="12068"/>
                    <a:pt x="15867" y="12098"/>
                  </a:cubicBezTo>
                  <a:cubicBezTo>
                    <a:pt x="15836" y="12129"/>
                    <a:pt x="15836" y="12159"/>
                    <a:pt x="15806" y="12220"/>
                  </a:cubicBezTo>
                  <a:cubicBezTo>
                    <a:pt x="15836" y="12250"/>
                    <a:pt x="15867" y="12281"/>
                    <a:pt x="15897" y="12311"/>
                  </a:cubicBezTo>
                  <a:lnTo>
                    <a:pt x="15927" y="12311"/>
                  </a:lnTo>
                  <a:cubicBezTo>
                    <a:pt x="15988" y="12311"/>
                    <a:pt x="16049" y="12311"/>
                    <a:pt x="16049" y="12189"/>
                  </a:cubicBezTo>
                  <a:cubicBezTo>
                    <a:pt x="16019" y="12068"/>
                    <a:pt x="15958" y="12068"/>
                    <a:pt x="15897" y="12068"/>
                  </a:cubicBezTo>
                  <a:close/>
                  <a:moveTo>
                    <a:pt x="20304" y="12129"/>
                  </a:moveTo>
                  <a:cubicBezTo>
                    <a:pt x="20274" y="12159"/>
                    <a:pt x="20244" y="12189"/>
                    <a:pt x="20244" y="12220"/>
                  </a:cubicBezTo>
                  <a:cubicBezTo>
                    <a:pt x="20244" y="12250"/>
                    <a:pt x="20274" y="12281"/>
                    <a:pt x="20304" y="12341"/>
                  </a:cubicBezTo>
                  <a:cubicBezTo>
                    <a:pt x="20335" y="12281"/>
                    <a:pt x="20335" y="12250"/>
                    <a:pt x="20335" y="12189"/>
                  </a:cubicBezTo>
                  <a:cubicBezTo>
                    <a:pt x="20335" y="12189"/>
                    <a:pt x="20304" y="12129"/>
                    <a:pt x="20304" y="12129"/>
                  </a:cubicBezTo>
                  <a:close/>
                  <a:moveTo>
                    <a:pt x="29666" y="12159"/>
                  </a:moveTo>
                  <a:cubicBezTo>
                    <a:pt x="29697" y="12220"/>
                    <a:pt x="29697" y="12311"/>
                    <a:pt x="29727" y="12341"/>
                  </a:cubicBezTo>
                  <a:cubicBezTo>
                    <a:pt x="29741" y="12369"/>
                    <a:pt x="29761" y="12384"/>
                    <a:pt x="29778" y="12384"/>
                  </a:cubicBezTo>
                  <a:cubicBezTo>
                    <a:pt x="29800" y="12384"/>
                    <a:pt x="29818" y="12361"/>
                    <a:pt x="29818" y="12311"/>
                  </a:cubicBezTo>
                  <a:cubicBezTo>
                    <a:pt x="29818" y="12281"/>
                    <a:pt x="29788" y="12189"/>
                    <a:pt x="29788" y="12189"/>
                  </a:cubicBezTo>
                  <a:cubicBezTo>
                    <a:pt x="29758" y="12159"/>
                    <a:pt x="29727" y="12159"/>
                    <a:pt x="29666" y="12159"/>
                  </a:cubicBezTo>
                  <a:close/>
                  <a:moveTo>
                    <a:pt x="9666" y="11885"/>
                  </a:moveTo>
                  <a:cubicBezTo>
                    <a:pt x="9544" y="11885"/>
                    <a:pt x="9484" y="11946"/>
                    <a:pt x="9514" y="12129"/>
                  </a:cubicBezTo>
                  <a:cubicBezTo>
                    <a:pt x="9514" y="12341"/>
                    <a:pt x="9575" y="12433"/>
                    <a:pt x="9696" y="12433"/>
                  </a:cubicBezTo>
                  <a:cubicBezTo>
                    <a:pt x="9788" y="12433"/>
                    <a:pt x="9818" y="12372"/>
                    <a:pt x="9818" y="12159"/>
                  </a:cubicBezTo>
                  <a:cubicBezTo>
                    <a:pt x="9818" y="11946"/>
                    <a:pt x="9757" y="11885"/>
                    <a:pt x="9666" y="11885"/>
                  </a:cubicBezTo>
                  <a:close/>
                  <a:moveTo>
                    <a:pt x="44955" y="12129"/>
                  </a:moveTo>
                  <a:cubicBezTo>
                    <a:pt x="44925" y="12129"/>
                    <a:pt x="44864" y="12159"/>
                    <a:pt x="44803" y="12189"/>
                  </a:cubicBezTo>
                  <a:cubicBezTo>
                    <a:pt x="44803" y="12189"/>
                    <a:pt x="44803" y="12311"/>
                    <a:pt x="44803" y="12311"/>
                  </a:cubicBezTo>
                  <a:cubicBezTo>
                    <a:pt x="44864" y="12341"/>
                    <a:pt x="44925" y="12372"/>
                    <a:pt x="44986" y="12433"/>
                  </a:cubicBezTo>
                  <a:cubicBezTo>
                    <a:pt x="45016" y="12372"/>
                    <a:pt x="45077" y="12341"/>
                    <a:pt x="45077" y="12281"/>
                  </a:cubicBezTo>
                  <a:cubicBezTo>
                    <a:pt x="45077" y="12159"/>
                    <a:pt x="45016" y="12129"/>
                    <a:pt x="44955" y="12129"/>
                  </a:cubicBezTo>
                  <a:close/>
                  <a:moveTo>
                    <a:pt x="32949" y="12281"/>
                  </a:moveTo>
                  <a:cubicBezTo>
                    <a:pt x="32919" y="12311"/>
                    <a:pt x="32888" y="12341"/>
                    <a:pt x="32888" y="12372"/>
                  </a:cubicBezTo>
                  <a:cubicBezTo>
                    <a:pt x="32919" y="12402"/>
                    <a:pt x="32919" y="12463"/>
                    <a:pt x="32949" y="12463"/>
                  </a:cubicBezTo>
                  <a:cubicBezTo>
                    <a:pt x="32949" y="12433"/>
                    <a:pt x="32979" y="12402"/>
                    <a:pt x="32979" y="12372"/>
                  </a:cubicBezTo>
                  <a:cubicBezTo>
                    <a:pt x="32979" y="12341"/>
                    <a:pt x="32949" y="12281"/>
                    <a:pt x="32949" y="12281"/>
                  </a:cubicBezTo>
                  <a:close/>
                  <a:moveTo>
                    <a:pt x="23236" y="12249"/>
                  </a:moveTo>
                  <a:cubicBezTo>
                    <a:pt x="23217" y="12249"/>
                    <a:pt x="23203" y="12259"/>
                    <a:pt x="23192" y="12281"/>
                  </a:cubicBezTo>
                  <a:cubicBezTo>
                    <a:pt x="23162" y="12281"/>
                    <a:pt x="23131" y="12341"/>
                    <a:pt x="23131" y="12372"/>
                  </a:cubicBezTo>
                  <a:cubicBezTo>
                    <a:pt x="23131" y="12402"/>
                    <a:pt x="23162" y="12463"/>
                    <a:pt x="23192" y="12463"/>
                  </a:cubicBezTo>
                  <a:cubicBezTo>
                    <a:pt x="23208" y="12479"/>
                    <a:pt x="23225" y="12487"/>
                    <a:pt x="23241" y="12487"/>
                  </a:cubicBezTo>
                  <a:cubicBezTo>
                    <a:pt x="23285" y="12487"/>
                    <a:pt x="23330" y="12430"/>
                    <a:pt x="23374" y="12341"/>
                  </a:cubicBezTo>
                  <a:cubicBezTo>
                    <a:pt x="23316" y="12282"/>
                    <a:pt x="23269" y="12249"/>
                    <a:pt x="23236" y="12249"/>
                  </a:cubicBezTo>
                  <a:close/>
                  <a:moveTo>
                    <a:pt x="21186" y="12402"/>
                  </a:moveTo>
                  <a:cubicBezTo>
                    <a:pt x="21186" y="12402"/>
                    <a:pt x="21186" y="12433"/>
                    <a:pt x="21156" y="12463"/>
                  </a:cubicBezTo>
                  <a:cubicBezTo>
                    <a:pt x="21177" y="12484"/>
                    <a:pt x="21199" y="12506"/>
                    <a:pt x="21209" y="12506"/>
                  </a:cubicBezTo>
                  <a:cubicBezTo>
                    <a:pt x="21214" y="12506"/>
                    <a:pt x="21216" y="12502"/>
                    <a:pt x="21216" y="12493"/>
                  </a:cubicBezTo>
                  <a:cubicBezTo>
                    <a:pt x="21247" y="12493"/>
                    <a:pt x="21247" y="12463"/>
                    <a:pt x="21247" y="12433"/>
                  </a:cubicBezTo>
                  <a:cubicBezTo>
                    <a:pt x="21247" y="12402"/>
                    <a:pt x="21216" y="12402"/>
                    <a:pt x="21186" y="12402"/>
                  </a:cubicBezTo>
                  <a:close/>
                  <a:moveTo>
                    <a:pt x="30335" y="12372"/>
                  </a:moveTo>
                  <a:cubicBezTo>
                    <a:pt x="30305" y="12372"/>
                    <a:pt x="30274" y="12433"/>
                    <a:pt x="30244" y="12463"/>
                  </a:cubicBezTo>
                  <a:cubicBezTo>
                    <a:pt x="30274" y="12524"/>
                    <a:pt x="30305" y="12554"/>
                    <a:pt x="30335" y="12554"/>
                  </a:cubicBezTo>
                  <a:cubicBezTo>
                    <a:pt x="30365" y="12554"/>
                    <a:pt x="30365" y="12493"/>
                    <a:pt x="30396" y="12463"/>
                  </a:cubicBezTo>
                  <a:cubicBezTo>
                    <a:pt x="30365" y="12433"/>
                    <a:pt x="30365" y="12372"/>
                    <a:pt x="30335" y="12372"/>
                  </a:cubicBezTo>
                  <a:close/>
                  <a:moveTo>
                    <a:pt x="51004" y="12372"/>
                  </a:moveTo>
                  <a:cubicBezTo>
                    <a:pt x="50974" y="12433"/>
                    <a:pt x="50943" y="12463"/>
                    <a:pt x="50943" y="12493"/>
                  </a:cubicBezTo>
                  <a:cubicBezTo>
                    <a:pt x="50974" y="12524"/>
                    <a:pt x="50974" y="12554"/>
                    <a:pt x="51004" y="12554"/>
                  </a:cubicBezTo>
                  <a:cubicBezTo>
                    <a:pt x="51004" y="12554"/>
                    <a:pt x="51035" y="12524"/>
                    <a:pt x="51035" y="12493"/>
                  </a:cubicBezTo>
                  <a:cubicBezTo>
                    <a:pt x="51035" y="12463"/>
                    <a:pt x="51004" y="12433"/>
                    <a:pt x="51004" y="12372"/>
                  </a:cubicBezTo>
                  <a:close/>
                  <a:moveTo>
                    <a:pt x="40092" y="12433"/>
                  </a:moveTo>
                  <a:cubicBezTo>
                    <a:pt x="40122" y="12463"/>
                    <a:pt x="40153" y="12463"/>
                    <a:pt x="40153" y="12493"/>
                  </a:cubicBezTo>
                  <a:cubicBezTo>
                    <a:pt x="40153" y="12524"/>
                    <a:pt x="40122" y="12554"/>
                    <a:pt x="40122" y="12585"/>
                  </a:cubicBezTo>
                  <a:cubicBezTo>
                    <a:pt x="40092" y="12554"/>
                    <a:pt x="40092" y="12524"/>
                    <a:pt x="40092" y="12524"/>
                  </a:cubicBezTo>
                  <a:cubicBezTo>
                    <a:pt x="40092" y="12493"/>
                    <a:pt x="40092" y="12463"/>
                    <a:pt x="40092" y="12433"/>
                  </a:cubicBezTo>
                  <a:close/>
                  <a:moveTo>
                    <a:pt x="15168" y="12372"/>
                  </a:moveTo>
                  <a:cubicBezTo>
                    <a:pt x="15107" y="12372"/>
                    <a:pt x="15046" y="12372"/>
                    <a:pt x="15076" y="12493"/>
                  </a:cubicBezTo>
                  <a:cubicBezTo>
                    <a:pt x="15076" y="12574"/>
                    <a:pt x="15103" y="12601"/>
                    <a:pt x="15130" y="12601"/>
                  </a:cubicBezTo>
                  <a:cubicBezTo>
                    <a:pt x="15144" y="12601"/>
                    <a:pt x="15157" y="12595"/>
                    <a:pt x="15168" y="12585"/>
                  </a:cubicBezTo>
                  <a:cubicBezTo>
                    <a:pt x="15198" y="12585"/>
                    <a:pt x="15228" y="12585"/>
                    <a:pt x="15259" y="12554"/>
                  </a:cubicBezTo>
                  <a:cubicBezTo>
                    <a:pt x="15259" y="12554"/>
                    <a:pt x="15289" y="12493"/>
                    <a:pt x="15289" y="12463"/>
                  </a:cubicBezTo>
                  <a:cubicBezTo>
                    <a:pt x="15289" y="12463"/>
                    <a:pt x="15259" y="12402"/>
                    <a:pt x="15259" y="12402"/>
                  </a:cubicBezTo>
                  <a:cubicBezTo>
                    <a:pt x="15228" y="12372"/>
                    <a:pt x="15198" y="12372"/>
                    <a:pt x="15168" y="12372"/>
                  </a:cubicBezTo>
                  <a:close/>
                  <a:moveTo>
                    <a:pt x="34621" y="12463"/>
                  </a:moveTo>
                  <a:cubicBezTo>
                    <a:pt x="34590" y="12463"/>
                    <a:pt x="34590" y="12493"/>
                    <a:pt x="34560" y="12554"/>
                  </a:cubicBezTo>
                  <a:cubicBezTo>
                    <a:pt x="34590" y="12585"/>
                    <a:pt x="34621" y="12615"/>
                    <a:pt x="34621" y="12615"/>
                  </a:cubicBezTo>
                  <a:cubicBezTo>
                    <a:pt x="34651" y="12615"/>
                    <a:pt x="34682" y="12554"/>
                    <a:pt x="34651" y="12554"/>
                  </a:cubicBezTo>
                  <a:cubicBezTo>
                    <a:pt x="34651" y="12493"/>
                    <a:pt x="34621" y="12463"/>
                    <a:pt x="34621" y="12463"/>
                  </a:cubicBezTo>
                  <a:close/>
                  <a:moveTo>
                    <a:pt x="49211" y="12463"/>
                  </a:moveTo>
                  <a:cubicBezTo>
                    <a:pt x="49180" y="12493"/>
                    <a:pt x="49150" y="12524"/>
                    <a:pt x="49120" y="12585"/>
                  </a:cubicBezTo>
                  <a:cubicBezTo>
                    <a:pt x="49120" y="12645"/>
                    <a:pt x="49180" y="12706"/>
                    <a:pt x="49241" y="12706"/>
                  </a:cubicBezTo>
                  <a:cubicBezTo>
                    <a:pt x="49272" y="12706"/>
                    <a:pt x="49302" y="12706"/>
                    <a:pt x="49302" y="12676"/>
                  </a:cubicBezTo>
                  <a:cubicBezTo>
                    <a:pt x="49302" y="12645"/>
                    <a:pt x="49332" y="12615"/>
                    <a:pt x="49332" y="12585"/>
                  </a:cubicBezTo>
                  <a:cubicBezTo>
                    <a:pt x="49332" y="12524"/>
                    <a:pt x="49302" y="12493"/>
                    <a:pt x="49302" y="12463"/>
                  </a:cubicBezTo>
                  <a:close/>
                  <a:moveTo>
                    <a:pt x="37204" y="12585"/>
                  </a:moveTo>
                  <a:cubicBezTo>
                    <a:pt x="37204" y="12585"/>
                    <a:pt x="37174" y="12615"/>
                    <a:pt x="37174" y="12645"/>
                  </a:cubicBezTo>
                  <a:cubicBezTo>
                    <a:pt x="37204" y="12706"/>
                    <a:pt x="37204" y="12736"/>
                    <a:pt x="37235" y="12736"/>
                  </a:cubicBezTo>
                  <a:cubicBezTo>
                    <a:pt x="37235" y="12736"/>
                    <a:pt x="37265" y="12676"/>
                    <a:pt x="37265" y="12645"/>
                  </a:cubicBezTo>
                  <a:cubicBezTo>
                    <a:pt x="37265" y="12615"/>
                    <a:pt x="37235" y="12585"/>
                    <a:pt x="37204" y="12585"/>
                  </a:cubicBezTo>
                  <a:close/>
                  <a:moveTo>
                    <a:pt x="48352" y="12510"/>
                  </a:moveTo>
                  <a:cubicBezTo>
                    <a:pt x="48323" y="12510"/>
                    <a:pt x="48289" y="12524"/>
                    <a:pt x="48269" y="12524"/>
                  </a:cubicBezTo>
                  <a:cubicBezTo>
                    <a:pt x="48238" y="12524"/>
                    <a:pt x="48208" y="12585"/>
                    <a:pt x="48208" y="12615"/>
                  </a:cubicBezTo>
                  <a:cubicBezTo>
                    <a:pt x="48208" y="12645"/>
                    <a:pt x="48238" y="12706"/>
                    <a:pt x="48269" y="12736"/>
                  </a:cubicBezTo>
                  <a:lnTo>
                    <a:pt x="48390" y="12736"/>
                  </a:lnTo>
                  <a:cubicBezTo>
                    <a:pt x="48420" y="12706"/>
                    <a:pt x="48420" y="12645"/>
                    <a:pt x="48451" y="12615"/>
                  </a:cubicBezTo>
                  <a:cubicBezTo>
                    <a:pt x="48420" y="12585"/>
                    <a:pt x="48390" y="12524"/>
                    <a:pt x="48390" y="12524"/>
                  </a:cubicBezTo>
                  <a:cubicBezTo>
                    <a:pt x="48380" y="12514"/>
                    <a:pt x="48366" y="12510"/>
                    <a:pt x="48352" y="12510"/>
                  </a:cubicBezTo>
                  <a:close/>
                  <a:moveTo>
                    <a:pt x="42797" y="12220"/>
                  </a:moveTo>
                  <a:cubicBezTo>
                    <a:pt x="42676" y="12250"/>
                    <a:pt x="42585" y="12250"/>
                    <a:pt x="42463" y="12250"/>
                  </a:cubicBezTo>
                  <a:cubicBezTo>
                    <a:pt x="42402" y="12250"/>
                    <a:pt x="42372" y="12341"/>
                    <a:pt x="42372" y="12463"/>
                  </a:cubicBezTo>
                  <a:cubicBezTo>
                    <a:pt x="42345" y="12703"/>
                    <a:pt x="42389" y="12803"/>
                    <a:pt x="42503" y="12803"/>
                  </a:cubicBezTo>
                  <a:cubicBezTo>
                    <a:pt x="42519" y="12803"/>
                    <a:pt x="42536" y="12801"/>
                    <a:pt x="42554" y="12797"/>
                  </a:cubicBezTo>
                  <a:cubicBezTo>
                    <a:pt x="42615" y="12767"/>
                    <a:pt x="42645" y="12736"/>
                    <a:pt x="42676" y="12676"/>
                  </a:cubicBezTo>
                  <a:cubicBezTo>
                    <a:pt x="42706" y="12600"/>
                    <a:pt x="42721" y="12562"/>
                    <a:pt x="42744" y="12562"/>
                  </a:cubicBezTo>
                  <a:cubicBezTo>
                    <a:pt x="42767" y="12562"/>
                    <a:pt x="42797" y="12600"/>
                    <a:pt x="42858" y="12676"/>
                  </a:cubicBezTo>
                  <a:cubicBezTo>
                    <a:pt x="42858" y="12676"/>
                    <a:pt x="42888" y="12706"/>
                    <a:pt x="42888" y="12706"/>
                  </a:cubicBezTo>
                  <a:cubicBezTo>
                    <a:pt x="42980" y="12615"/>
                    <a:pt x="42949" y="12493"/>
                    <a:pt x="42919" y="12372"/>
                  </a:cubicBezTo>
                  <a:cubicBezTo>
                    <a:pt x="42919" y="12250"/>
                    <a:pt x="42858" y="12220"/>
                    <a:pt x="42797" y="12220"/>
                  </a:cubicBezTo>
                  <a:close/>
                  <a:moveTo>
                    <a:pt x="6535" y="12676"/>
                  </a:moveTo>
                  <a:cubicBezTo>
                    <a:pt x="6535" y="12676"/>
                    <a:pt x="6505" y="12706"/>
                    <a:pt x="6474" y="12736"/>
                  </a:cubicBezTo>
                  <a:cubicBezTo>
                    <a:pt x="6505" y="12797"/>
                    <a:pt x="6535" y="12828"/>
                    <a:pt x="6566" y="12828"/>
                  </a:cubicBezTo>
                  <a:cubicBezTo>
                    <a:pt x="6566" y="12828"/>
                    <a:pt x="6596" y="12767"/>
                    <a:pt x="6596" y="12767"/>
                  </a:cubicBezTo>
                  <a:cubicBezTo>
                    <a:pt x="6596" y="12736"/>
                    <a:pt x="6566" y="12676"/>
                    <a:pt x="6535" y="12676"/>
                  </a:cubicBezTo>
                  <a:close/>
                  <a:moveTo>
                    <a:pt x="41490" y="12250"/>
                  </a:moveTo>
                  <a:cubicBezTo>
                    <a:pt x="41460" y="12250"/>
                    <a:pt x="41399" y="12372"/>
                    <a:pt x="41399" y="12433"/>
                  </a:cubicBezTo>
                  <a:cubicBezTo>
                    <a:pt x="41399" y="12554"/>
                    <a:pt x="41429" y="12554"/>
                    <a:pt x="41490" y="12585"/>
                  </a:cubicBezTo>
                  <a:cubicBezTo>
                    <a:pt x="41521" y="12615"/>
                    <a:pt x="41581" y="12645"/>
                    <a:pt x="41612" y="12706"/>
                  </a:cubicBezTo>
                  <a:cubicBezTo>
                    <a:pt x="41642" y="12828"/>
                    <a:pt x="41703" y="12858"/>
                    <a:pt x="41794" y="12858"/>
                  </a:cubicBezTo>
                  <a:cubicBezTo>
                    <a:pt x="41855" y="12828"/>
                    <a:pt x="41885" y="12828"/>
                    <a:pt x="41916" y="12736"/>
                  </a:cubicBezTo>
                  <a:cubicBezTo>
                    <a:pt x="41916" y="12615"/>
                    <a:pt x="41885" y="12585"/>
                    <a:pt x="41825" y="12524"/>
                  </a:cubicBezTo>
                  <a:cubicBezTo>
                    <a:pt x="41794" y="12493"/>
                    <a:pt x="41764" y="12463"/>
                    <a:pt x="41733" y="12402"/>
                  </a:cubicBezTo>
                  <a:cubicBezTo>
                    <a:pt x="41673" y="12281"/>
                    <a:pt x="41581" y="12281"/>
                    <a:pt x="41490" y="12250"/>
                  </a:cubicBezTo>
                  <a:close/>
                  <a:moveTo>
                    <a:pt x="25259" y="12645"/>
                  </a:moveTo>
                  <a:cubicBezTo>
                    <a:pt x="25259" y="12645"/>
                    <a:pt x="25229" y="12645"/>
                    <a:pt x="25229" y="12676"/>
                  </a:cubicBezTo>
                  <a:cubicBezTo>
                    <a:pt x="25198" y="12706"/>
                    <a:pt x="25198" y="12736"/>
                    <a:pt x="25168" y="12767"/>
                  </a:cubicBezTo>
                  <a:cubicBezTo>
                    <a:pt x="25198" y="12797"/>
                    <a:pt x="25229" y="12858"/>
                    <a:pt x="25259" y="12888"/>
                  </a:cubicBezTo>
                  <a:lnTo>
                    <a:pt x="25289" y="12888"/>
                  </a:lnTo>
                  <a:cubicBezTo>
                    <a:pt x="25350" y="12888"/>
                    <a:pt x="25411" y="12888"/>
                    <a:pt x="25411" y="12767"/>
                  </a:cubicBezTo>
                  <a:cubicBezTo>
                    <a:pt x="25411" y="12706"/>
                    <a:pt x="25350" y="12645"/>
                    <a:pt x="25259" y="12645"/>
                  </a:cubicBezTo>
                  <a:close/>
                  <a:moveTo>
                    <a:pt x="46749" y="12919"/>
                  </a:moveTo>
                  <a:cubicBezTo>
                    <a:pt x="46718" y="12919"/>
                    <a:pt x="46718" y="12949"/>
                    <a:pt x="46688" y="13010"/>
                  </a:cubicBezTo>
                  <a:cubicBezTo>
                    <a:pt x="46718" y="13010"/>
                    <a:pt x="46749" y="13040"/>
                    <a:pt x="46749" y="13040"/>
                  </a:cubicBezTo>
                  <a:cubicBezTo>
                    <a:pt x="46749" y="13040"/>
                    <a:pt x="46779" y="13010"/>
                    <a:pt x="46779" y="13010"/>
                  </a:cubicBezTo>
                  <a:cubicBezTo>
                    <a:pt x="46779" y="12980"/>
                    <a:pt x="46749" y="12949"/>
                    <a:pt x="46749" y="12919"/>
                  </a:cubicBezTo>
                  <a:close/>
                  <a:moveTo>
                    <a:pt x="22066" y="12820"/>
                  </a:moveTo>
                  <a:cubicBezTo>
                    <a:pt x="22048" y="12820"/>
                    <a:pt x="22028" y="12822"/>
                    <a:pt x="22007" y="12828"/>
                  </a:cubicBezTo>
                  <a:cubicBezTo>
                    <a:pt x="22007" y="12828"/>
                    <a:pt x="21946" y="12888"/>
                    <a:pt x="21946" y="12949"/>
                  </a:cubicBezTo>
                  <a:cubicBezTo>
                    <a:pt x="21976" y="13040"/>
                    <a:pt x="22007" y="13071"/>
                    <a:pt x="22067" y="13071"/>
                  </a:cubicBezTo>
                  <a:cubicBezTo>
                    <a:pt x="22128" y="13040"/>
                    <a:pt x="22189" y="13071"/>
                    <a:pt x="22189" y="12949"/>
                  </a:cubicBezTo>
                  <a:cubicBezTo>
                    <a:pt x="22189" y="12874"/>
                    <a:pt x="22148" y="12820"/>
                    <a:pt x="22066" y="12820"/>
                  </a:cubicBezTo>
                  <a:close/>
                  <a:moveTo>
                    <a:pt x="40882" y="12888"/>
                  </a:moveTo>
                  <a:cubicBezTo>
                    <a:pt x="40852" y="12888"/>
                    <a:pt x="40822" y="12888"/>
                    <a:pt x="40791" y="12919"/>
                  </a:cubicBezTo>
                  <a:cubicBezTo>
                    <a:pt x="40761" y="12949"/>
                    <a:pt x="40730" y="12980"/>
                    <a:pt x="40730" y="13040"/>
                  </a:cubicBezTo>
                  <a:cubicBezTo>
                    <a:pt x="40730" y="13071"/>
                    <a:pt x="40791" y="13132"/>
                    <a:pt x="40791" y="13132"/>
                  </a:cubicBezTo>
                  <a:cubicBezTo>
                    <a:pt x="40882" y="13132"/>
                    <a:pt x="40943" y="13132"/>
                    <a:pt x="41004" y="13101"/>
                  </a:cubicBezTo>
                  <a:cubicBezTo>
                    <a:pt x="41034" y="13101"/>
                    <a:pt x="41065" y="13040"/>
                    <a:pt x="41065" y="13010"/>
                  </a:cubicBezTo>
                  <a:cubicBezTo>
                    <a:pt x="41065" y="12980"/>
                    <a:pt x="41034" y="12919"/>
                    <a:pt x="41004" y="12919"/>
                  </a:cubicBezTo>
                  <a:cubicBezTo>
                    <a:pt x="40974" y="12888"/>
                    <a:pt x="40913" y="12888"/>
                    <a:pt x="40882" y="12888"/>
                  </a:cubicBezTo>
                  <a:close/>
                  <a:moveTo>
                    <a:pt x="10395" y="12980"/>
                  </a:moveTo>
                  <a:cubicBezTo>
                    <a:pt x="10365" y="13040"/>
                    <a:pt x="10335" y="13071"/>
                    <a:pt x="10335" y="13101"/>
                  </a:cubicBezTo>
                  <a:cubicBezTo>
                    <a:pt x="10365" y="13132"/>
                    <a:pt x="10365" y="13162"/>
                    <a:pt x="10395" y="13162"/>
                  </a:cubicBezTo>
                  <a:cubicBezTo>
                    <a:pt x="10395" y="13162"/>
                    <a:pt x="10426" y="13132"/>
                    <a:pt x="10426" y="13101"/>
                  </a:cubicBezTo>
                  <a:cubicBezTo>
                    <a:pt x="10426" y="13071"/>
                    <a:pt x="10395" y="13040"/>
                    <a:pt x="10395" y="12980"/>
                  </a:cubicBezTo>
                  <a:close/>
                  <a:moveTo>
                    <a:pt x="10982" y="12705"/>
                  </a:moveTo>
                  <a:cubicBezTo>
                    <a:pt x="10968" y="12705"/>
                    <a:pt x="10953" y="12715"/>
                    <a:pt x="10943" y="12736"/>
                  </a:cubicBezTo>
                  <a:cubicBezTo>
                    <a:pt x="10912" y="12797"/>
                    <a:pt x="10882" y="12858"/>
                    <a:pt x="10821" y="12919"/>
                  </a:cubicBezTo>
                  <a:cubicBezTo>
                    <a:pt x="10791" y="12949"/>
                    <a:pt x="10760" y="12980"/>
                    <a:pt x="10760" y="13071"/>
                  </a:cubicBezTo>
                  <a:cubicBezTo>
                    <a:pt x="10791" y="13132"/>
                    <a:pt x="10821" y="13192"/>
                    <a:pt x="10851" y="13192"/>
                  </a:cubicBezTo>
                  <a:cubicBezTo>
                    <a:pt x="10863" y="13195"/>
                    <a:pt x="10873" y="13196"/>
                    <a:pt x="10884" y="13196"/>
                  </a:cubicBezTo>
                  <a:cubicBezTo>
                    <a:pt x="11016" y="13196"/>
                    <a:pt x="11090" y="13023"/>
                    <a:pt x="11034" y="12797"/>
                  </a:cubicBezTo>
                  <a:cubicBezTo>
                    <a:pt x="11034" y="12738"/>
                    <a:pt x="11008" y="12705"/>
                    <a:pt x="10982" y="12705"/>
                  </a:cubicBezTo>
                  <a:close/>
                  <a:moveTo>
                    <a:pt x="24058" y="12714"/>
                  </a:moveTo>
                  <a:cubicBezTo>
                    <a:pt x="24036" y="12714"/>
                    <a:pt x="24013" y="12721"/>
                    <a:pt x="23982" y="12736"/>
                  </a:cubicBezTo>
                  <a:cubicBezTo>
                    <a:pt x="23952" y="12767"/>
                    <a:pt x="23922" y="12828"/>
                    <a:pt x="23922" y="12888"/>
                  </a:cubicBezTo>
                  <a:cubicBezTo>
                    <a:pt x="23922" y="13010"/>
                    <a:pt x="23952" y="13132"/>
                    <a:pt x="24013" y="13223"/>
                  </a:cubicBezTo>
                  <a:cubicBezTo>
                    <a:pt x="24074" y="13101"/>
                    <a:pt x="24104" y="13010"/>
                    <a:pt x="24165" y="12919"/>
                  </a:cubicBezTo>
                  <a:cubicBezTo>
                    <a:pt x="24195" y="12888"/>
                    <a:pt x="24195" y="12858"/>
                    <a:pt x="24195" y="12828"/>
                  </a:cubicBezTo>
                  <a:cubicBezTo>
                    <a:pt x="24195" y="12797"/>
                    <a:pt x="24165" y="12736"/>
                    <a:pt x="24134" y="12736"/>
                  </a:cubicBezTo>
                  <a:cubicBezTo>
                    <a:pt x="24104" y="12721"/>
                    <a:pt x="24081" y="12714"/>
                    <a:pt x="24058" y="12714"/>
                  </a:cubicBezTo>
                  <a:close/>
                  <a:moveTo>
                    <a:pt x="41429" y="11764"/>
                  </a:moveTo>
                  <a:cubicBezTo>
                    <a:pt x="41186" y="11764"/>
                    <a:pt x="40974" y="11764"/>
                    <a:pt x="40730" y="11794"/>
                  </a:cubicBezTo>
                  <a:cubicBezTo>
                    <a:pt x="40670" y="11794"/>
                    <a:pt x="40639" y="11825"/>
                    <a:pt x="40639" y="11946"/>
                  </a:cubicBezTo>
                  <a:cubicBezTo>
                    <a:pt x="40609" y="12068"/>
                    <a:pt x="40548" y="12068"/>
                    <a:pt x="40487" y="12068"/>
                  </a:cubicBezTo>
                  <a:lnTo>
                    <a:pt x="40305" y="12068"/>
                  </a:lnTo>
                  <a:cubicBezTo>
                    <a:pt x="40274" y="12037"/>
                    <a:pt x="40214" y="12007"/>
                    <a:pt x="40183" y="11946"/>
                  </a:cubicBezTo>
                  <a:cubicBezTo>
                    <a:pt x="40120" y="11870"/>
                    <a:pt x="40067" y="11831"/>
                    <a:pt x="40023" y="11831"/>
                  </a:cubicBezTo>
                  <a:cubicBezTo>
                    <a:pt x="39961" y="11831"/>
                    <a:pt x="39915" y="11908"/>
                    <a:pt x="39879" y="12068"/>
                  </a:cubicBezTo>
                  <a:cubicBezTo>
                    <a:pt x="39830" y="12313"/>
                    <a:pt x="39761" y="12420"/>
                    <a:pt x="39641" y="12420"/>
                  </a:cubicBezTo>
                  <a:cubicBezTo>
                    <a:pt x="39612" y="12420"/>
                    <a:pt x="39580" y="12414"/>
                    <a:pt x="39545" y="12402"/>
                  </a:cubicBezTo>
                  <a:cubicBezTo>
                    <a:pt x="39515" y="12372"/>
                    <a:pt x="39484" y="12341"/>
                    <a:pt x="39484" y="12281"/>
                  </a:cubicBezTo>
                  <a:cubicBezTo>
                    <a:pt x="39484" y="12250"/>
                    <a:pt x="39484" y="12189"/>
                    <a:pt x="39515" y="12159"/>
                  </a:cubicBezTo>
                  <a:cubicBezTo>
                    <a:pt x="39515" y="12129"/>
                    <a:pt x="39545" y="12129"/>
                    <a:pt x="39545" y="12098"/>
                  </a:cubicBezTo>
                  <a:cubicBezTo>
                    <a:pt x="39575" y="12007"/>
                    <a:pt x="39575" y="11916"/>
                    <a:pt x="39515" y="11885"/>
                  </a:cubicBezTo>
                  <a:cubicBezTo>
                    <a:pt x="39484" y="11855"/>
                    <a:pt x="39423" y="11855"/>
                    <a:pt x="39393" y="11855"/>
                  </a:cubicBezTo>
                  <a:lnTo>
                    <a:pt x="39028" y="11855"/>
                  </a:lnTo>
                  <a:cubicBezTo>
                    <a:pt x="38998" y="11855"/>
                    <a:pt x="38937" y="11855"/>
                    <a:pt x="38907" y="11885"/>
                  </a:cubicBezTo>
                  <a:cubicBezTo>
                    <a:pt x="38876" y="11916"/>
                    <a:pt x="38846" y="11946"/>
                    <a:pt x="38815" y="12007"/>
                  </a:cubicBezTo>
                  <a:cubicBezTo>
                    <a:pt x="38815" y="12068"/>
                    <a:pt x="38846" y="12159"/>
                    <a:pt x="38876" y="12189"/>
                  </a:cubicBezTo>
                  <a:cubicBezTo>
                    <a:pt x="38907" y="12220"/>
                    <a:pt x="38937" y="12220"/>
                    <a:pt x="38937" y="12250"/>
                  </a:cubicBezTo>
                  <a:cubicBezTo>
                    <a:pt x="38984" y="12416"/>
                    <a:pt x="39050" y="12434"/>
                    <a:pt x="39120" y="12434"/>
                  </a:cubicBezTo>
                  <a:cubicBezTo>
                    <a:pt x="39140" y="12434"/>
                    <a:pt x="39160" y="12433"/>
                    <a:pt x="39180" y="12433"/>
                  </a:cubicBezTo>
                  <a:cubicBezTo>
                    <a:pt x="39241" y="12433"/>
                    <a:pt x="39302" y="12433"/>
                    <a:pt x="39363" y="12463"/>
                  </a:cubicBezTo>
                  <a:cubicBezTo>
                    <a:pt x="39393" y="12463"/>
                    <a:pt x="39423" y="12524"/>
                    <a:pt x="39423" y="12585"/>
                  </a:cubicBezTo>
                  <a:cubicBezTo>
                    <a:pt x="39423" y="12615"/>
                    <a:pt x="39393" y="12676"/>
                    <a:pt x="39363" y="12706"/>
                  </a:cubicBezTo>
                  <a:lnTo>
                    <a:pt x="39271" y="12706"/>
                  </a:lnTo>
                  <a:cubicBezTo>
                    <a:pt x="39211" y="12706"/>
                    <a:pt x="39150" y="12736"/>
                    <a:pt x="39089" y="12767"/>
                  </a:cubicBezTo>
                  <a:cubicBezTo>
                    <a:pt x="39059" y="12767"/>
                    <a:pt x="39059" y="12828"/>
                    <a:pt x="39028" y="12858"/>
                  </a:cubicBezTo>
                  <a:cubicBezTo>
                    <a:pt x="39059" y="12888"/>
                    <a:pt x="39059" y="12949"/>
                    <a:pt x="39089" y="12949"/>
                  </a:cubicBezTo>
                  <a:cubicBezTo>
                    <a:pt x="39150" y="12980"/>
                    <a:pt x="39241" y="12980"/>
                    <a:pt x="39302" y="12980"/>
                  </a:cubicBezTo>
                  <a:cubicBezTo>
                    <a:pt x="39363" y="12980"/>
                    <a:pt x="39423" y="13010"/>
                    <a:pt x="39454" y="13101"/>
                  </a:cubicBezTo>
                  <a:cubicBezTo>
                    <a:pt x="39515" y="13223"/>
                    <a:pt x="39575" y="13223"/>
                    <a:pt x="39636" y="13223"/>
                  </a:cubicBezTo>
                  <a:cubicBezTo>
                    <a:pt x="39636" y="13162"/>
                    <a:pt x="39636" y="13071"/>
                    <a:pt x="39636" y="13010"/>
                  </a:cubicBezTo>
                  <a:cubicBezTo>
                    <a:pt x="39636" y="12809"/>
                    <a:pt x="39678" y="12691"/>
                    <a:pt x="39779" y="12691"/>
                  </a:cubicBezTo>
                  <a:cubicBezTo>
                    <a:pt x="39799" y="12691"/>
                    <a:pt x="39823" y="12696"/>
                    <a:pt x="39849" y="12706"/>
                  </a:cubicBezTo>
                  <a:cubicBezTo>
                    <a:pt x="39879" y="12736"/>
                    <a:pt x="39910" y="12797"/>
                    <a:pt x="39940" y="12858"/>
                  </a:cubicBezTo>
                  <a:cubicBezTo>
                    <a:pt x="39981" y="12913"/>
                    <a:pt x="40028" y="12943"/>
                    <a:pt x="40073" y="12943"/>
                  </a:cubicBezTo>
                  <a:cubicBezTo>
                    <a:pt x="40128" y="12943"/>
                    <a:pt x="40180" y="12898"/>
                    <a:pt x="40214" y="12797"/>
                  </a:cubicBezTo>
                  <a:cubicBezTo>
                    <a:pt x="40244" y="12676"/>
                    <a:pt x="40305" y="12645"/>
                    <a:pt x="40366" y="12645"/>
                  </a:cubicBezTo>
                  <a:cubicBezTo>
                    <a:pt x="40396" y="12645"/>
                    <a:pt x="40487" y="12615"/>
                    <a:pt x="40487" y="12585"/>
                  </a:cubicBezTo>
                  <a:cubicBezTo>
                    <a:pt x="40518" y="12433"/>
                    <a:pt x="40609" y="12372"/>
                    <a:pt x="40639" y="12281"/>
                  </a:cubicBezTo>
                  <a:cubicBezTo>
                    <a:pt x="40707" y="12162"/>
                    <a:pt x="40746" y="12100"/>
                    <a:pt x="40789" y="12100"/>
                  </a:cubicBezTo>
                  <a:cubicBezTo>
                    <a:pt x="40823" y="12100"/>
                    <a:pt x="40859" y="12139"/>
                    <a:pt x="40913" y="12220"/>
                  </a:cubicBezTo>
                  <a:cubicBezTo>
                    <a:pt x="40971" y="12292"/>
                    <a:pt x="41022" y="12330"/>
                    <a:pt x="41066" y="12330"/>
                  </a:cubicBezTo>
                  <a:cubicBezTo>
                    <a:pt x="41114" y="12330"/>
                    <a:pt x="41155" y="12285"/>
                    <a:pt x="41186" y="12189"/>
                  </a:cubicBezTo>
                  <a:cubicBezTo>
                    <a:pt x="41247" y="12098"/>
                    <a:pt x="41277" y="12068"/>
                    <a:pt x="41369" y="12068"/>
                  </a:cubicBezTo>
                  <a:lnTo>
                    <a:pt x="41460" y="12068"/>
                  </a:lnTo>
                  <a:cubicBezTo>
                    <a:pt x="41490" y="12037"/>
                    <a:pt x="41551" y="12007"/>
                    <a:pt x="41551" y="11885"/>
                  </a:cubicBezTo>
                  <a:cubicBezTo>
                    <a:pt x="41521" y="11794"/>
                    <a:pt x="41490" y="11764"/>
                    <a:pt x="41429" y="11764"/>
                  </a:cubicBezTo>
                  <a:close/>
                  <a:moveTo>
                    <a:pt x="20912" y="12980"/>
                  </a:moveTo>
                  <a:cubicBezTo>
                    <a:pt x="20912" y="13010"/>
                    <a:pt x="20882" y="13040"/>
                    <a:pt x="20882" y="13101"/>
                  </a:cubicBezTo>
                  <a:cubicBezTo>
                    <a:pt x="20882" y="13192"/>
                    <a:pt x="20943" y="13253"/>
                    <a:pt x="21034" y="13284"/>
                  </a:cubicBezTo>
                  <a:cubicBezTo>
                    <a:pt x="21064" y="13162"/>
                    <a:pt x="21004" y="13071"/>
                    <a:pt x="20973" y="13010"/>
                  </a:cubicBezTo>
                  <a:cubicBezTo>
                    <a:pt x="20973" y="12980"/>
                    <a:pt x="20943" y="12980"/>
                    <a:pt x="20912" y="12980"/>
                  </a:cubicBezTo>
                  <a:close/>
                  <a:moveTo>
                    <a:pt x="47357" y="13132"/>
                  </a:moveTo>
                  <a:cubicBezTo>
                    <a:pt x="47326" y="13162"/>
                    <a:pt x="47296" y="13223"/>
                    <a:pt x="47326" y="13223"/>
                  </a:cubicBezTo>
                  <a:cubicBezTo>
                    <a:pt x="47326" y="13253"/>
                    <a:pt x="47357" y="13284"/>
                    <a:pt x="47357" y="13314"/>
                  </a:cubicBezTo>
                  <a:cubicBezTo>
                    <a:pt x="47387" y="13314"/>
                    <a:pt x="47417" y="13253"/>
                    <a:pt x="47417" y="13253"/>
                  </a:cubicBezTo>
                  <a:cubicBezTo>
                    <a:pt x="47387" y="13192"/>
                    <a:pt x="47387" y="13162"/>
                    <a:pt x="47357" y="13132"/>
                  </a:cubicBezTo>
                  <a:close/>
                  <a:moveTo>
                    <a:pt x="36384" y="8481"/>
                  </a:moveTo>
                  <a:cubicBezTo>
                    <a:pt x="36323" y="8572"/>
                    <a:pt x="36262" y="8663"/>
                    <a:pt x="36201" y="8785"/>
                  </a:cubicBezTo>
                  <a:cubicBezTo>
                    <a:pt x="36141" y="8876"/>
                    <a:pt x="36110" y="9028"/>
                    <a:pt x="36049" y="9150"/>
                  </a:cubicBezTo>
                  <a:cubicBezTo>
                    <a:pt x="36049" y="9180"/>
                    <a:pt x="36019" y="9241"/>
                    <a:pt x="35989" y="9241"/>
                  </a:cubicBezTo>
                  <a:cubicBezTo>
                    <a:pt x="35958" y="9241"/>
                    <a:pt x="35897" y="9150"/>
                    <a:pt x="35897" y="9089"/>
                  </a:cubicBezTo>
                  <a:cubicBezTo>
                    <a:pt x="35867" y="8907"/>
                    <a:pt x="35806" y="8815"/>
                    <a:pt x="35715" y="8724"/>
                  </a:cubicBezTo>
                  <a:cubicBezTo>
                    <a:pt x="35654" y="8694"/>
                    <a:pt x="35624" y="8633"/>
                    <a:pt x="35563" y="8572"/>
                  </a:cubicBezTo>
                  <a:cubicBezTo>
                    <a:pt x="35538" y="8522"/>
                    <a:pt x="35512" y="8497"/>
                    <a:pt x="35489" y="8497"/>
                  </a:cubicBezTo>
                  <a:cubicBezTo>
                    <a:pt x="35457" y="8497"/>
                    <a:pt x="35429" y="8545"/>
                    <a:pt x="35411" y="8633"/>
                  </a:cubicBezTo>
                  <a:cubicBezTo>
                    <a:pt x="35411" y="8694"/>
                    <a:pt x="35411" y="8755"/>
                    <a:pt x="35411" y="8785"/>
                  </a:cubicBezTo>
                  <a:cubicBezTo>
                    <a:pt x="35502" y="8785"/>
                    <a:pt x="35563" y="8876"/>
                    <a:pt x="35594" y="9028"/>
                  </a:cubicBezTo>
                  <a:cubicBezTo>
                    <a:pt x="35594" y="9089"/>
                    <a:pt x="35624" y="9211"/>
                    <a:pt x="35654" y="9241"/>
                  </a:cubicBezTo>
                  <a:cubicBezTo>
                    <a:pt x="35745" y="9332"/>
                    <a:pt x="35776" y="9454"/>
                    <a:pt x="35776" y="9606"/>
                  </a:cubicBezTo>
                  <a:cubicBezTo>
                    <a:pt x="35776" y="9697"/>
                    <a:pt x="35806" y="9758"/>
                    <a:pt x="35806" y="9849"/>
                  </a:cubicBezTo>
                  <a:cubicBezTo>
                    <a:pt x="35832" y="10002"/>
                    <a:pt x="35879" y="10069"/>
                    <a:pt x="35947" y="10069"/>
                  </a:cubicBezTo>
                  <a:cubicBezTo>
                    <a:pt x="35960" y="10069"/>
                    <a:pt x="35974" y="10067"/>
                    <a:pt x="35989" y="10062"/>
                  </a:cubicBezTo>
                  <a:cubicBezTo>
                    <a:pt x="36080" y="10062"/>
                    <a:pt x="36110" y="9940"/>
                    <a:pt x="36110" y="9819"/>
                  </a:cubicBezTo>
                  <a:cubicBezTo>
                    <a:pt x="36110" y="9667"/>
                    <a:pt x="36141" y="9575"/>
                    <a:pt x="36232" y="9575"/>
                  </a:cubicBezTo>
                  <a:cubicBezTo>
                    <a:pt x="36201" y="9423"/>
                    <a:pt x="36232" y="9302"/>
                    <a:pt x="36323" y="9241"/>
                  </a:cubicBezTo>
                  <a:cubicBezTo>
                    <a:pt x="36353" y="9211"/>
                    <a:pt x="36353" y="9150"/>
                    <a:pt x="36384" y="9089"/>
                  </a:cubicBezTo>
                  <a:cubicBezTo>
                    <a:pt x="36409" y="9064"/>
                    <a:pt x="36429" y="9049"/>
                    <a:pt x="36446" y="9049"/>
                  </a:cubicBezTo>
                  <a:cubicBezTo>
                    <a:pt x="36470" y="9049"/>
                    <a:pt x="36488" y="9079"/>
                    <a:pt x="36505" y="9150"/>
                  </a:cubicBezTo>
                  <a:cubicBezTo>
                    <a:pt x="36536" y="9332"/>
                    <a:pt x="36505" y="9484"/>
                    <a:pt x="36414" y="9515"/>
                  </a:cubicBezTo>
                  <a:cubicBezTo>
                    <a:pt x="36353" y="9545"/>
                    <a:pt x="36293" y="9545"/>
                    <a:pt x="36232" y="9575"/>
                  </a:cubicBezTo>
                  <a:cubicBezTo>
                    <a:pt x="36232" y="9727"/>
                    <a:pt x="36232" y="9910"/>
                    <a:pt x="36262" y="10062"/>
                  </a:cubicBezTo>
                  <a:cubicBezTo>
                    <a:pt x="36262" y="10153"/>
                    <a:pt x="36293" y="10274"/>
                    <a:pt x="36323" y="10274"/>
                  </a:cubicBezTo>
                  <a:cubicBezTo>
                    <a:pt x="36445" y="10366"/>
                    <a:pt x="36445" y="10487"/>
                    <a:pt x="36445" y="10670"/>
                  </a:cubicBezTo>
                  <a:cubicBezTo>
                    <a:pt x="36445" y="10822"/>
                    <a:pt x="36475" y="10882"/>
                    <a:pt x="36566" y="10913"/>
                  </a:cubicBezTo>
                  <a:cubicBezTo>
                    <a:pt x="36597" y="10913"/>
                    <a:pt x="36657" y="10913"/>
                    <a:pt x="36688" y="10943"/>
                  </a:cubicBezTo>
                  <a:cubicBezTo>
                    <a:pt x="36718" y="10974"/>
                    <a:pt x="36718" y="11004"/>
                    <a:pt x="36718" y="11034"/>
                  </a:cubicBezTo>
                  <a:cubicBezTo>
                    <a:pt x="36718" y="11065"/>
                    <a:pt x="36718" y="11095"/>
                    <a:pt x="36688" y="11126"/>
                  </a:cubicBezTo>
                  <a:cubicBezTo>
                    <a:pt x="36657" y="11126"/>
                    <a:pt x="36597" y="11156"/>
                    <a:pt x="36566" y="11156"/>
                  </a:cubicBezTo>
                  <a:cubicBezTo>
                    <a:pt x="36353" y="11186"/>
                    <a:pt x="36171" y="11186"/>
                    <a:pt x="35989" y="11186"/>
                  </a:cubicBezTo>
                  <a:cubicBezTo>
                    <a:pt x="35928" y="11186"/>
                    <a:pt x="35867" y="11186"/>
                    <a:pt x="35806" y="11217"/>
                  </a:cubicBezTo>
                  <a:cubicBezTo>
                    <a:pt x="35745" y="11247"/>
                    <a:pt x="35745" y="11369"/>
                    <a:pt x="35806" y="11429"/>
                  </a:cubicBezTo>
                  <a:cubicBezTo>
                    <a:pt x="35837" y="11521"/>
                    <a:pt x="35897" y="11551"/>
                    <a:pt x="35958" y="11642"/>
                  </a:cubicBezTo>
                  <a:cubicBezTo>
                    <a:pt x="35989" y="11612"/>
                    <a:pt x="36019" y="11612"/>
                    <a:pt x="36019" y="11581"/>
                  </a:cubicBezTo>
                  <a:cubicBezTo>
                    <a:pt x="36088" y="11478"/>
                    <a:pt x="36157" y="11443"/>
                    <a:pt x="36225" y="11443"/>
                  </a:cubicBezTo>
                  <a:cubicBezTo>
                    <a:pt x="36278" y="11443"/>
                    <a:pt x="36331" y="11464"/>
                    <a:pt x="36384" y="11490"/>
                  </a:cubicBezTo>
                  <a:cubicBezTo>
                    <a:pt x="36475" y="11521"/>
                    <a:pt x="36475" y="11612"/>
                    <a:pt x="36445" y="11733"/>
                  </a:cubicBezTo>
                  <a:cubicBezTo>
                    <a:pt x="36414" y="11764"/>
                    <a:pt x="36384" y="11825"/>
                    <a:pt x="36353" y="11855"/>
                  </a:cubicBezTo>
                  <a:cubicBezTo>
                    <a:pt x="36337" y="11935"/>
                    <a:pt x="36321" y="11973"/>
                    <a:pt x="36301" y="11973"/>
                  </a:cubicBezTo>
                  <a:cubicBezTo>
                    <a:pt x="36282" y="11973"/>
                    <a:pt x="36261" y="11943"/>
                    <a:pt x="36232" y="11885"/>
                  </a:cubicBezTo>
                  <a:cubicBezTo>
                    <a:pt x="36191" y="11831"/>
                    <a:pt x="36162" y="11801"/>
                    <a:pt x="36140" y="11801"/>
                  </a:cubicBezTo>
                  <a:cubicBezTo>
                    <a:pt x="36113" y="11801"/>
                    <a:pt x="36097" y="11846"/>
                    <a:pt x="36080" y="11946"/>
                  </a:cubicBezTo>
                  <a:cubicBezTo>
                    <a:pt x="36049" y="12098"/>
                    <a:pt x="36049" y="12220"/>
                    <a:pt x="35958" y="12341"/>
                  </a:cubicBezTo>
                  <a:cubicBezTo>
                    <a:pt x="35928" y="12402"/>
                    <a:pt x="35958" y="12554"/>
                    <a:pt x="36019" y="12554"/>
                  </a:cubicBezTo>
                  <a:cubicBezTo>
                    <a:pt x="36049" y="12585"/>
                    <a:pt x="36080" y="12585"/>
                    <a:pt x="36110" y="12585"/>
                  </a:cubicBezTo>
                  <a:cubicBezTo>
                    <a:pt x="36171" y="12585"/>
                    <a:pt x="36232" y="12615"/>
                    <a:pt x="36262" y="12706"/>
                  </a:cubicBezTo>
                  <a:cubicBezTo>
                    <a:pt x="36293" y="12767"/>
                    <a:pt x="36353" y="12828"/>
                    <a:pt x="36384" y="12828"/>
                  </a:cubicBezTo>
                  <a:cubicBezTo>
                    <a:pt x="36445" y="12858"/>
                    <a:pt x="36505" y="12858"/>
                    <a:pt x="36566" y="12858"/>
                  </a:cubicBezTo>
                  <a:cubicBezTo>
                    <a:pt x="36627" y="12858"/>
                    <a:pt x="36688" y="12888"/>
                    <a:pt x="36718" y="12980"/>
                  </a:cubicBezTo>
                  <a:cubicBezTo>
                    <a:pt x="36779" y="13101"/>
                    <a:pt x="36870" y="13192"/>
                    <a:pt x="36931" y="13284"/>
                  </a:cubicBezTo>
                  <a:cubicBezTo>
                    <a:pt x="36945" y="13311"/>
                    <a:pt x="36958" y="13326"/>
                    <a:pt x="36972" y="13326"/>
                  </a:cubicBezTo>
                  <a:cubicBezTo>
                    <a:pt x="36989" y="13326"/>
                    <a:pt x="37005" y="13303"/>
                    <a:pt x="37022" y="13253"/>
                  </a:cubicBezTo>
                  <a:cubicBezTo>
                    <a:pt x="37052" y="13162"/>
                    <a:pt x="37052" y="12888"/>
                    <a:pt x="36992" y="12828"/>
                  </a:cubicBezTo>
                  <a:cubicBezTo>
                    <a:pt x="36840" y="12676"/>
                    <a:pt x="36840" y="12311"/>
                    <a:pt x="36688" y="12129"/>
                  </a:cubicBezTo>
                  <a:cubicBezTo>
                    <a:pt x="36688" y="12129"/>
                    <a:pt x="36688" y="12068"/>
                    <a:pt x="36688" y="12037"/>
                  </a:cubicBezTo>
                  <a:cubicBezTo>
                    <a:pt x="36688" y="11946"/>
                    <a:pt x="36657" y="11855"/>
                    <a:pt x="36657" y="11733"/>
                  </a:cubicBezTo>
                  <a:cubicBezTo>
                    <a:pt x="36657" y="11521"/>
                    <a:pt x="36688" y="11460"/>
                    <a:pt x="36809" y="11460"/>
                  </a:cubicBezTo>
                  <a:cubicBezTo>
                    <a:pt x="36870" y="11460"/>
                    <a:pt x="36901" y="11521"/>
                    <a:pt x="36961" y="11521"/>
                  </a:cubicBezTo>
                  <a:cubicBezTo>
                    <a:pt x="36992" y="11551"/>
                    <a:pt x="37022" y="11581"/>
                    <a:pt x="37052" y="11581"/>
                  </a:cubicBezTo>
                  <a:cubicBezTo>
                    <a:pt x="37083" y="11521"/>
                    <a:pt x="37083" y="11490"/>
                    <a:pt x="37083" y="11429"/>
                  </a:cubicBezTo>
                  <a:cubicBezTo>
                    <a:pt x="37113" y="11156"/>
                    <a:pt x="37113" y="11156"/>
                    <a:pt x="37296" y="11126"/>
                  </a:cubicBezTo>
                  <a:lnTo>
                    <a:pt x="37356" y="11126"/>
                  </a:lnTo>
                  <a:cubicBezTo>
                    <a:pt x="37508" y="11126"/>
                    <a:pt x="37508" y="11126"/>
                    <a:pt x="37600" y="11399"/>
                  </a:cubicBezTo>
                  <a:cubicBezTo>
                    <a:pt x="37618" y="11492"/>
                    <a:pt x="37637" y="11528"/>
                    <a:pt x="37662" y="11528"/>
                  </a:cubicBezTo>
                  <a:cubicBezTo>
                    <a:pt x="37679" y="11528"/>
                    <a:pt x="37698" y="11514"/>
                    <a:pt x="37721" y="11490"/>
                  </a:cubicBezTo>
                  <a:cubicBezTo>
                    <a:pt x="37752" y="11399"/>
                    <a:pt x="37812" y="11338"/>
                    <a:pt x="37843" y="11247"/>
                  </a:cubicBezTo>
                  <a:cubicBezTo>
                    <a:pt x="37904" y="11156"/>
                    <a:pt x="37934" y="11095"/>
                    <a:pt x="37995" y="11095"/>
                  </a:cubicBezTo>
                  <a:lnTo>
                    <a:pt x="38208" y="11095"/>
                  </a:lnTo>
                  <a:cubicBezTo>
                    <a:pt x="38268" y="11095"/>
                    <a:pt x="38329" y="11095"/>
                    <a:pt x="38390" y="11065"/>
                  </a:cubicBezTo>
                  <a:cubicBezTo>
                    <a:pt x="38420" y="11065"/>
                    <a:pt x="38451" y="11004"/>
                    <a:pt x="38451" y="10943"/>
                  </a:cubicBezTo>
                  <a:cubicBezTo>
                    <a:pt x="38451" y="10913"/>
                    <a:pt x="38390" y="10852"/>
                    <a:pt x="38360" y="10852"/>
                  </a:cubicBezTo>
                  <a:cubicBezTo>
                    <a:pt x="38329" y="10822"/>
                    <a:pt x="38268" y="10822"/>
                    <a:pt x="38208" y="10822"/>
                  </a:cubicBezTo>
                  <a:cubicBezTo>
                    <a:pt x="38116" y="10822"/>
                    <a:pt x="38056" y="10852"/>
                    <a:pt x="37995" y="10852"/>
                  </a:cubicBezTo>
                  <a:cubicBezTo>
                    <a:pt x="37873" y="10822"/>
                    <a:pt x="37843" y="10791"/>
                    <a:pt x="37812" y="10578"/>
                  </a:cubicBezTo>
                  <a:cubicBezTo>
                    <a:pt x="37812" y="10426"/>
                    <a:pt x="37812" y="10305"/>
                    <a:pt x="37782" y="10153"/>
                  </a:cubicBezTo>
                  <a:cubicBezTo>
                    <a:pt x="37782" y="10001"/>
                    <a:pt x="37752" y="9788"/>
                    <a:pt x="37873" y="9697"/>
                  </a:cubicBezTo>
                  <a:cubicBezTo>
                    <a:pt x="37934" y="9636"/>
                    <a:pt x="37934" y="9332"/>
                    <a:pt x="37873" y="9241"/>
                  </a:cubicBezTo>
                  <a:cubicBezTo>
                    <a:pt x="37850" y="9218"/>
                    <a:pt x="37833" y="9209"/>
                    <a:pt x="37820" y="9209"/>
                  </a:cubicBezTo>
                  <a:cubicBezTo>
                    <a:pt x="37778" y="9209"/>
                    <a:pt x="37767" y="9294"/>
                    <a:pt x="37721" y="9363"/>
                  </a:cubicBezTo>
                  <a:cubicBezTo>
                    <a:pt x="37692" y="9450"/>
                    <a:pt x="37649" y="9496"/>
                    <a:pt x="37602" y="9496"/>
                  </a:cubicBezTo>
                  <a:cubicBezTo>
                    <a:pt x="37551" y="9496"/>
                    <a:pt x="37495" y="9443"/>
                    <a:pt x="37448" y="9332"/>
                  </a:cubicBezTo>
                  <a:cubicBezTo>
                    <a:pt x="37401" y="9239"/>
                    <a:pt x="37355" y="9200"/>
                    <a:pt x="37295" y="9200"/>
                  </a:cubicBezTo>
                  <a:cubicBezTo>
                    <a:pt x="37276" y="9200"/>
                    <a:pt x="37256" y="9203"/>
                    <a:pt x="37235" y="9211"/>
                  </a:cubicBezTo>
                  <a:cubicBezTo>
                    <a:pt x="37144" y="9271"/>
                    <a:pt x="37144" y="9393"/>
                    <a:pt x="37144" y="9515"/>
                  </a:cubicBezTo>
                  <a:cubicBezTo>
                    <a:pt x="37174" y="9636"/>
                    <a:pt x="37144" y="9727"/>
                    <a:pt x="37083" y="9819"/>
                  </a:cubicBezTo>
                  <a:cubicBezTo>
                    <a:pt x="37022" y="9879"/>
                    <a:pt x="37022" y="10031"/>
                    <a:pt x="37022" y="10153"/>
                  </a:cubicBezTo>
                  <a:cubicBezTo>
                    <a:pt x="37043" y="10256"/>
                    <a:pt x="37077" y="10317"/>
                    <a:pt x="37117" y="10317"/>
                  </a:cubicBezTo>
                  <a:cubicBezTo>
                    <a:pt x="37135" y="10317"/>
                    <a:pt x="37155" y="10304"/>
                    <a:pt x="37174" y="10274"/>
                  </a:cubicBezTo>
                  <a:cubicBezTo>
                    <a:pt x="37235" y="10183"/>
                    <a:pt x="37296" y="10092"/>
                    <a:pt x="37326" y="9940"/>
                  </a:cubicBezTo>
                  <a:cubicBezTo>
                    <a:pt x="37326" y="9879"/>
                    <a:pt x="37326" y="9819"/>
                    <a:pt x="37356" y="9788"/>
                  </a:cubicBezTo>
                  <a:cubicBezTo>
                    <a:pt x="37380" y="9765"/>
                    <a:pt x="37416" y="9755"/>
                    <a:pt x="37454" y="9755"/>
                  </a:cubicBezTo>
                  <a:cubicBezTo>
                    <a:pt x="37516" y="9755"/>
                    <a:pt x="37581" y="9781"/>
                    <a:pt x="37600" y="9819"/>
                  </a:cubicBezTo>
                  <a:cubicBezTo>
                    <a:pt x="37660" y="9910"/>
                    <a:pt x="37660" y="10153"/>
                    <a:pt x="37630" y="10244"/>
                  </a:cubicBezTo>
                  <a:cubicBezTo>
                    <a:pt x="37539" y="10366"/>
                    <a:pt x="37539" y="10487"/>
                    <a:pt x="37539" y="10670"/>
                  </a:cubicBezTo>
                  <a:cubicBezTo>
                    <a:pt x="37539" y="10796"/>
                    <a:pt x="37497" y="10860"/>
                    <a:pt x="37430" y="10860"/>
                  </a:cubicBezTo>
                  <a:cubicBezTo>
                    <a:pt x="37416" y="10860"/>
                    <a:pt x="37402" y="10857"/>
                    <a:pt x="37387" y="10852"/>
                  </a:cubicBezTo>
                  <a:cubicBezTo>
                    <a:pt x="37356" y="10852"/>
                    <a:pt x="37296" y="10822"/>
                    <a:pt x="37235" y="10761"/>
                  </a:cubicBezTo>
                  <a:cubicBezTo>
                    <a:pt x="37144" y="10609"/>
                    <a:pt x="37022" y="10457"/>
                    <a:pt x="36931" y="10305"/>
                  </a:cubicBezTo>
                  <a:cubicBezTo>
                    <a:pt x="36901" y="10274"/>
                    <a:pt x="36901" y="10244"/>
                    <a:pt x="36901" y="10214"/>
                  </a:cubicBezTo>
                  <a:cubicBezTo>
                    <a:pt x="36870" y="9970"/>
                    <a:pt x="36809" y="9697"/>
                    <a:pt x="36931" y="9484"/>
                  </a:cubicBezTo>
                  <a:cubicBezTo>
                    <a:pt x="36992" y="9393"/>
                    <a:pt x="36992" y="9271"/>
                    <a:pt x="36901" y="9241"/>
                  </a:cubicBezTo>
                  <a:cubicBezTo>
                    <a:pt x="36885" y="9226"/>
                    <a:pt x="36863" y="9226"/>
                    <a:pt x="36840" y="9226"/>
                  </a:cubicBezTo>
                  <a:cubicBezTo>
                    <a:pt x="36817" y="9226"/>
                    <a:pt x="36794" y="9226"/>
                    <a:pt x="36779" y="9211"/>
                  </a:cubicBezTo>
                  <a:cubicBezTo>
                    <a:pt x="36749" y="9211"/>
                    <a:pt x="36718" y="9180"/>
                    <a:pt x="36688" y="9150"/>
                  </a:cubicBezTo>
                  <a:cubicBezTo>
                    <a:pt x="36597" y="8998"/>
                    <a:pt x="36505" y="8876"/>
                    <a:pt x="36475" y="8633"/>
                  </a:cubicBezTo>
                  <a:cubicBezTo>
                    <a:pt x="36475" y="8603"/>
                    <a:pt x="36475" y="8542"/>
                    <a:pt x="36445" y="8512"/>
                  </a:cubicBezTo>
                  <a:cubicBezTo>
                    <a:pt x="36445" y="8481"/>
                    <a:pt x="36384" y="8481"/>
                    <a:pt x="36384" y="8481"/>
                  </a:cubicBezTo>
                  <a:close/>
                  <a:moveTo>
                    <a:pt x="1155" y="12919"/>
                  </a:moveTo>
                  <a:cubicBezTo>
                    <a:pt x="1003" y="12919"/>
                    <a:pt x="973" y="13010"/>
                    <a:pt x="1003" y="13192"/>
                  </a:cubicBezTo>
                  <a:cubicBezTo>
                    <a:pt x="1003" y="13344"/>
                    <a:pt x="1034" y="13405"/>
                    <a:pt x="1155" y="13405"/>
                  </a:cubicBezTo>
                  <a:cubicBezTo>
                    <a:pt x="1246" y="13405"/>
                    <a:pt x="1307" y="13344"/>
                    <a:pt x="1277" y="13162"/>
                  </a:cubicBezTo>
                  <a:cubicBezTo>
                    <a:pt x="1277" y="12980"/>
                    <a:pt x="1246" y="12919"/>
                    <a:pt x="1155" y="12919"/>
                  </a:cubicBezTo>
                  <a:close/>
                  <a:moveTo>
                    <a:pt x="6444" y="13223"/>
                  </a:moveTo>
                  <a:cubicBezTo>
                    <a:pt x="6414" y="13223"/>
                    <a:pt x="6383" y="13253"/>
                    <a:pt x="6322" y="13314"/>
                  </a:cubicBezTo>
                  <a:cubicBezTo>
                    <a:pt x="6383" y="13375"/>
                    <a:pt x="6414" y="13405"/>
                    <a:pt x="6444" y="13405"/>
                  </a:cubicBezTo>
                  <a:cubicBezTo>
                    <a:pt x="6474" y="13405"/>
                    <a:pt x="6474" y="13375"/>
                    <a:pt x="6505" y="13344"/>
                  </a:cubicBezTo>
                  <a:cubicBezTo>
                    <a:pt x="6474" y="13284"/>
                    <a:pt x="6474" y="13223"/>
                    <a:pt x="6444" y="13223"/>
                  </a:cubicBezTo>
                  <a:close/>
                  <a:moveTo>
                    <a:pt x="39636" y="13223"/>
                  </a:moveTo>
                  <a:cubicBezTo>
                    <a:pt x="39667" y="13253"/>
                    <a:pt x="39667" y="13314"/>
                    <a:pt x="39667" y="13375"/>
                  </a:cubicBezTo>
                  <a:cubicBezTo>
                    <a:pt x="39697" y="13405"/>
                    <a:pt x="39727" y="13405"/>
                    <a:pt x="39727" y="13405"/>
                  </a:cubicBezTo>
                  <a:cubicBezTo>
                    <a:pt x="39758" y="13405"/>
                    <a:pt x="39788" y="13375"/>
                    <a:pt x="39758" y="13344"/>
                  </a:cubicBezTo>
                  <a:cubicBezTo>
                    <a:pt x="39758" y="13314"/>
                    <a:pt x="39758" y="13253"/>
                    <a:pt x="39727" y="13253"/>
                  </a:cubicBezTo>
                  <a:cubicBezTo>
                    <a:pt x="39727" y="13223"/>
                    <a:pt x="39667" y="13223"/>
                    <a:pt x="39636" y="13223"/>
                  </a:cubicBezTo>
                  <a:close/>
                  <a:moveTo>
                    <a:pt x="53641" y="12974"/>
                  </a:moveTo>
                  <a:cubicBezTo>
                    <a:pt x="53624" y="12974"/>
                    <a:pt x="53607" y="12976"/>
                    <a:pt x="53588" y="12980"/>
                  </a:cubicBezTo>
                  <a:lnTo>
                    <a:pt x="53466" y="12980"/>
                  </a:lnTo>
                  <a:cubicBezTo>
                    <a:pt x="53375" y="13040"/>
                    <a:pt x="53345" y="13162"/>
                    <a:pt x="53375" y="13344"/>
                  </a:cubicBezTo>
                  <a:cubicBezTo>
                    <a:pt x="53375" y="13466"/>
                    <a:pt x="53436" y="13496"/>
                    <a:pt x="53497" y="13496"/>
                  </a:cubicBezTo>
                  <a:lnTo>
                    <a:pt x="53588" y="13496"/>
                  </a:lnTo>
                  <a:cubicBezTo>
                    <a:pt x="53770" y="13496"/>
                    <a:pt x="53801" y="13436"/>
                    <a:pt x="53801" y="13253"/>
                  </a:cubicBezTo>
                  <a:cubicBezTo>
                    <a:pt x="53801" y="13067"/>
                    <a:pt x="53754" y="12974"/>
                    <a:pt x="53641" y="12974"/>
                  </a:cubicBezTo>
                  <a:close/>
                  <a:moveTo>
                    <a:pt x="44165" y="13284"/>
                  </a:moveTo>
                  <a:cubicBezTo>
                    <a:pt x="44165" y="13344"/>
                    <a:pt x="44135" y="13375"/>
                    <a:pt x="44135" y="13405"/>
                  </a:cubicBezTo>
                  <a:cubicBezTo>
                    <a:pt x="44104" y="13436"/>
                    <a:pt x="44165" y="13466"/>
                    <a:pt x="44165" y="13527"/>
                  </a:cubicBezTo>
                  <a:cubicBezTo>
                    <a:pt x="44195" y="13466"/>
                    <a:pt x="44226" y="13436"/>
                    <a:pt x="44226" y="13405"/>
                  </a:cubicBezTo>
                  <a:cubicBezTo>
                    <a:pt x="44226" y="13375"/>
                    <a:pt x="44195" y="13314"/>
                    <a:pt x="44165" y="13284"/>
                  </a:cubicBezTo>
                  <a:close/>
                  <a:moveTo>
                    <a:pt x="32676" y="13375"/>
                  </a:moveTo>
                  <a:cubicBezTo>
                    <a:pt x="32676" y="13375"/>
                    <a:pt x="32645" y="13405"/>
                    <a:pt x="32615" y="13466"/>
                  </a:cubicBezTo>
                  <a:cubicBezTo>
                    <a:pt x="32639" y="13491"/>
                    <a:pt x="32664" y="13535"/>
                    <a:pt x="32672" y="13535"/>
                  </a:cubicBezTo>
                  <a:cubicBezTo>
                    <a:pt x="32674" y="13535"/>
                    <a:pt x="32676" y="13533"/>
                    <a:pt x="32676" y="13527"/>
                  </a:cubicBezTo>
                  <a:cubicBezTo>
                    <a:pt x="32706" y="13527"/>
                    <a:pt x="32736" y="13496"/>
                    <a:pt x="32736" y="13436"/>
                  </a:cubicBezTo>
                  <a:cubicBezTo>
                    <a:pt x="32736" y="13436"/>
                    <a:pt x="32706" y="13375"/>
                    <a:pt x="32676" y="13375"/>
                  </a:cubicBezTo>
                  <a:close/>
                  <a:moveTo>
                    <a:pt x="32098" y="13405"/>
                  </a:moveTo>
                  <a:cubicBezTo>
                    <a:pt x="32068" y="13405"/>
                    <a:pt x="32037" y="13436"/>
                    <a:pt x="32007" y="13496"/>
                  </a:cubicBezTo>
                  <a:cubicBezTo>
                    <a:pt x="32068" y="13527"/>
                    <a:pt x="32068" y="13588"/>
                    <a:pt x="32098" y="13588"/>
                  </a:cubicBezTo>
                  <a:cubicBezTo>
                    <a:pt x="32098" y="13557"/>
                    <a:pt x="32128" y="13527"/>
                    <a:pt x="32159" y="13466"/>
                  </a:cubicBezTo>
                  <a:cubicBezTo>
                    <a:pt x="32128" y="13436"/>
                    <a:pt x="32098" y="13405"/>
                    <a:pt x="32098" y="13405"/>
                  </a:cubicBezTo>
                  <a:close/>
                  <a:moveTo>
                    <a:pt x="46779" y="13436"/>
                  </a:moveTo>
                  <a:cubicBezTo>
                    <a:pt x="46749" y="13436"/>
                    <a:pt x="46749" y="13496"/>
                    <a:pt x="46718" y="13527"/>
                  </a:cubicBezTo>
                  <a:cubicBezTo>
                    <a:pt x="46749" y="13557"/>
                    <a:pt x="46779" y="13588"/>
                    <a:pt x="46779" y="13588"/>
                  </a:cubicBezTo>
                  <a:cubicBezTo>
                    <a:pt x="46783" y="13592"/>
                    <a:pt x="46788" y="13594"/>
                    <a:pt x="46792" y="13594"/>
                  </a:cubicBezTo>
                  <a:cubicBezTo>
                    <a:pt x="46818" y="13594"/>
                    <a:pt x="46840" y="13527"/>
                    <a:pt x="46840" y="13527"/>
                  </a:cubicBezTo>
                  <a:cubicBezTo>
                    <a:pt x="46810" y="13496"/>
                    <a:pt x="46779" y="13436"/>
                    <a:pt x="46779" y="13436"/>
                  </a:cubicBezTo>
                  <a:close/>
                  <a:moveTo>
                    <a:pt x="41855" y="13436"/>
                  </a:moveTo>
                  <a:cubicBezTo>
                    <a:pt x="41855" y="13436"/>
                    <a:pt x="41825" y="13496"/>
                    <a:pt x="41825" y="13527"/>
                  </a:cubicBezTo>
                  <a:cubicBezTo>
                    <a:pt x="41825" y="13557"/>
                    <a:pt x="41855" y="13588"/>
                    <a:pt x="41885" y="13679"/>
                  </a:cubicBezTo>
                  <a:cubicBezTo>
                    <a:pt x="41916" y="13618"/>
                    <a:pt x="41916" y="13557"/>
                    <a:pt x="41946" y="13527"/>
                  </a:cubicBezTo>
                  <a:cubicBezTo>
                    <a:pt x="41916" y="13496"/>
                    <a:pt x="41885" y="13436"/>
                    <a:pt x="41855" y="13436"/>
                  </a:cubicBezTo>
                  <a:close/>
                  <a:moveTo>
                    <a:pt x="9180" y="13648"/>
                  </a:moveTo>
                  <a:cubicBezTo>
                    <a:pt x="9149" y="13679"/>
                    <a:pt x="9149" y="13679"/>
                    <a:pt x="9149" y="13679"/>
                  </a:cubicBezTo>
                  <a:cubicBezTo>
                    <a:pt x="9180" y="13709"/>
                    <a:pt x="9180" y="13709"/>
                    <a:pt x="9180" y="13709"/>
                  </a:cubicBezTo>
                  <a:cubicBezTo>
                    <a:pt x="9180" y="13709"/>
                    <a:pt x="9180" y="13679"/>
                    <a:pt x="9210" y="13679"/>
                  </a:cubicBezTo>
                  <a:lnTo>
                    <a:pt x="9180" y="13648"/>
                  </a:lnTo>
                  <a:close/>
                  <a:moveTo>
                    <a:pt x="34499" y="13284"/>
                  </a:moveTo>
                  <a:cubicBezTo>
                    <a:pt x="34438" y="13284"/>
                    <a:pt x="34438" y="13405"/>
                    <a:pt x="34469" y="13527"/>
                  </a:cubicBezTo>
                  <a:cubicBezTo>
                    <a:pt x="34469" y="13618"/>
                    <a:pt x="34469" y="13740"/>
                    <a:pt x="34530" y="13740"/>
                  </a:cubicBezTo>
                  <a:cubicBezTo>
                    <a:pt x="34621" y="13740"/>
                    <a:pt x="34590" y="13588"/>
                    <a:pt x="34590" y="13496"/>
                  </a:cubicBezTo>
                  <a:cubicBezTo>
                    <a:pt x="34590" y="13405"/>
                    <a:pt x="34590" y="13284"/>
                    <a:pt x="34499" y="13284"/>
                  </a:cubicBezTo>
                  <a:close/>
                  <a:moveTo>
                    <a:pt x="49955" y="13550"/>
                  </a:moveTo>
                  <a:cubicBezTo>
                    <a:pt x="49933" y="13550"/>
                    <a:pt x="49910" y="13572"/>
                    <a:pt x="49879" y="13618"/>
                  </a:cubicBezTo>
                  <a:cubicBezTo>
                    <a:pt x="49900" y="13699"/>
                    <a:pt x="49934" y="13740"/>
                    <a:pt x="49972" y="13740"/>
                  </a:cubicBezTo>
                  <a:cubicBezTo>
                    <a:pt x="49991" y="13740"/>
                    <a:pt x="50011" y="13729"/>
                    <a:pt x="50031" y="13709"/>
                  </a:cubicBezTo>
                  <a:cubicBezTo>
                    <a:pt x="50031" y="13709"/>
                    <a:pt x="50031" y="13618"/>
                    <a:pt x="50031" y="13618"/>
                  </a:cubicBezTo>
                  <a:cubicBezTo>
                    <a:pt x="50001" y="13572"/>
                    <a:pt x="49978" y="13550"/>
                    <a:pt x="49955" y="13550"/>
                  </a:cubicBezTo>
                  <a:close/>
                  <a:moveTo>
                    <a:pt x="38511" y="13040"/>
                  </a:moveTo>
                  <a:cubicBezTo>
                    <a:pt x="38420" y="13223"/>
                    <a:pt x="38420" y="13375"/>
                    <a:pt x="38511" y="13496"/>
                  </a:cubicBezTo>
                  <a:cubicBezTo>
                    <a:pt x="38542" y="13557"/>
                    <a:pt x="38572" y="13648"/>
                    <a:pt x="38603" y="13709"/>
                  </a:cubicBezTo>
                  <a:cubicBezTo>
                    <a:pt x="38633" y="13755"/>
                    <a:pt x="38656" y="13778"/>
                    <a:pt x="38675" y="13778"/>
                  </a:cubicBezTo>
                  <a:cubicBezTo>
                    <a:pt x="38694" y="13778"/>
                    <a:pt x="38709" y="13755"/>
                    <a:pt x="38724" y="13709"/>
                  </a:cubicBezTo>
                  <a:cubicBezTo>
                    <a:pt x="38755" y="13679"/>
                    <a:pt x="38785" y="13588"/>
                    <a:pt x="38815" y="13557"/>
                  </a:cubicBezTo>
                  <a:cubicBezTo>
                    <a:pt x="38846" y="13527"/>
                    <a:pt x="38907" y="13466"/>
                    <a:pt x="38876" y="13375"/>
                  </a:cubicBezTo>
                  <a:cubicBezTo>
                    <a:pt x="38846" y="13344"/>
                    <a:pt x="38815" y="13284"/>
                    <a:pt x="38755" y="13284"/>
                  </a:cubicBezTo>
                  <a:cubicBezTo>
                    <a:pt x="38663" y="13284"/>
                    <a:pt x="38572" y="13223"/>
                    <a:pt x="38511" y="13040"/>
                  </a:cubicBezTo>
                  <a:close/>
                  <a:moveTo>
                    <a:pt x="61" y="13557"/>
                  </a:moveTo>
                  <a:cubicBezTo>
                    <a:pt x="31" y="13557"/>
                    <a:pt x="0" y="13618"/>
                    <a:pt x="0" y="13648"/>
                  </a:cubicBezTo>
                  <a:cubicBezTo>
                    <a:pt x="0" y="13679"/>
                    <a:pt x="31" y="13740"/>
                    <a:pt x="61" y="13800"/>
                  </a:cubicBezTo>
                  <a:cubicBezTo>
                    <a:pt x="91" y="13740"/>
                    <a:pt x="122" y="13709"/>
                    <a:pt x="122" y="13648"/>
                  </a:cubicBezTo>
                  <a:cubicBezTo>
                    <a:pt x="91" y="13618"/>
                    <a:pt x="91" y="13557"/>
                    <a:pt x="61" y="13557"/>
                  </a:cubicBezTo>
                  <a:close/>
                  <a:moveTo>
                    <a:pt x="13921" y="13648"/>
                  </a:moveTo>
                  <a:cubicBezTo>
                    <a:pt x="13921" y="13648"/>
                    <a:pt x="13891" y="13709"/>
                    <a:pt x="13861" y="13740"/>
                  </a:cubicBezTo>
                  <a:cubicBezTo>
                    <a:pt x="13891" y="13770"/>
                    <a:pt x="13921" y="13800"/>
                    <a:pt x="13921" y="13831"/>
                  </a:cubicBezTo>
                  <a:cubicBezTo>
                    <a:pt x="13952" y="13831"/>
                    <a:pt x="13952" y="13770"/>
                    <a:pt x="13982" y="13740"/>
                  </a:cubicBezTo>
                  <a:cubicBezTo>
                    <a:pt x="13952" y="13709"/>
                    <a:pt x="13952" y="13679"/>
                    <a:pt x="13921" y="13648"/>
                  </a:cubicBezTo>
                  <a:close/>
                  <a:moveTo>
                    <a:pt x="38025" y="13648"/>
                  </a:moveTo>
                  <a:cubicBezTo>
                    <a:pt x="37995" y="13709"/>
                    <a:pt x="37995" y="13800"/>
                    <a:pt x="37995" y="13861"/>
                  </a:cubicBezTo>
                  <a:cubicBezTo>
                    <a:pt x="38025" y="13861"/>
                    <a:pt x="38056" y="13861"/>
                    <a:pt x="38086" y="13800"/>
                  </a:cubicBezTo>
                  <a:cubicBezTo>
                    <a:pt x="38116" y="13800"/>
                    <a:pt x="38086" y="13709"/>
                    <a:pt x="38116" y="13679"/>
                  </a:cubicBezTo>
                  <a:cubicBezTo>
                    <a:pt x="38086" y="13679"/>
                    <a:pt x="38025" y="13648"/>
                    <a:pt x="38025" y="13648"/>
                  </a:cubicBezTo>
                  <a:close/>
                  <a:moveTo>
                    <a:pt x="31863" y="13684"/>
                  </a:moveTo>
                  <a:cubicBezTo>
                    <a:pt x="31821" y="13684"/>
                    <a:pt x="31782" y="13710"/>
                    <a:pt x="31764" y="13800"/>
                  </a:cubicBezTo>
                  <a:cubicBezTo>
                    <a:pt x="31802" y="13858"/>
                    <a:pt x="31841" y="13879"/>
                    <a:pt x="31879" y="13879"/>
                  </a:cubicBezTo>
                  <a:cubicBezTo>
                    <a:pt x="31902" y="13879"/>
                    <a:pt x="31924" y="13872"/>
                    <a:pt x="31946" y="13861"/>
                  </a:cubicBezTo>
                  <a:cubicBezTo>
                    <a:pt x="31946" y="13831"/>
                    <a:pt x="31976" y="13800"/>
                    <a:pt x="31976" y="13770"/>
                  </a:cubicBezTo>
                  <a:cubicBezTo>
                    <a:pt x="31976" y="13740"/>
                    <a:pt x="31946" y="13709"/>
                    <a:pt x="31946" y="13709"/>
                  </a:cubicBezTo>
                  <a:cubicBezTo>
                    <a:pt x="31921" y="13697"/>
                    <a:pt x="31891" y="13684"/>
                    <a:pt x="31863" y="13684"/>
                  </a:cubicBezTo>
                  <a:close/>
                  <a:moveTo>
                    <a:pt x="37417" y="13618"/>
                  </a:moveTo>
                  <a:cubicBezTo>
                    <a:pt x="37356" y="13618"/>
                    <a:pt x="37326" y="13648"/>
                    <a:pt x="37265" y="13679"/>
                  </a:cubicBezTo>
                  <a:cubicBezTo>
                    <a:pt x="37265" y="13679"/>
                    <a:pt x="37235" y="13740"/>
                    <a:pt x="37235" y="13770"/>
                  </a:cubicBezTo>
                  <a:cubicBezTo>
                    <a:pt x="37235" y="13800"/>
                    <a:pt x="37265" y="13831"/>
                    <a:pt x="37296" y="13861"/>
                  </a:cubicBezTo>
                  <a:cubicBezTo>
                    <a:pt x="37326" y="13892"/>
                    <a:pt x="37326" y="13892"/>
                    <a:pt x="37356" y="13892"/>
                  </a:cubicBezTo>
                  <a:cubicBezTo>
                    <a:pt x="37387" y="13892"/>
                    <a:pt x="37417" y="13892"/>
                    <a:pt x="37448" y="13861"/>
                  </a:cubicBezTo>
                  <a:cubicBezTo>
                    <a:pt x="37448" y="13831"/>
                    <a:pt x="37508" y="13800"/>
                    <a:pt x="37508" y="13740"/>
                  </a:cubicBezTo>
                  <a:cubicBezTo>
                    <a:pt x="37508" y="13648"/>
                    <a:pt x="37448" y="13618"/>
                    <a:pt x="37417" y="13618"/>
                  </a:cubicBezTo>
                  <a:close/>
                  <a:moveTo>
                    <a:pt x="44711" y="13817"/>
                  </a:moveTo>
                  <a:cubicBezTo>
                    <a:pt x="44668" y="13817"/>
                    <a:pt x="44621" y="13831"/>
                    <a:pt x="44560" y="13831"/>
                  </a:cubicBezTo>
                  <a:cubicBezTo>
                    <a:pt x="44499" y="13831"/>
                    <a:pt x="44408" y="13831"/>
                    <a:pt x="44347" y="13861"/>
                  </a:cubicBezTo>
                  <a:cubicBezTo>
                    <a:pt x="44317" y="13861"/>
                    <a:pt x="44317" y="13922"/>
                    <a:pt x="44287" y="13983"/>
                  </a:cubicBezTo>
                  <a:cubicBezTo>
                    <a:pt x="44317" y="14013"/>
                    <a:pt x="44347" y="14044"/>
                    <a:pt x="44347" y="14044"/>
                  </a:cubicBezTo>
                  <a:cubicBezTo>
                    <a:pt x="44398" y="14054"/>
                    <a:pt x="44449" y="14057"/>
                    <a:pt x="44499" y="14057"/>
                  </a:cubicBezTo>
                  <a:cubicBezTo>
                    <a:pt x="44601" y="14057"/>
                    <a:pt x="44702" y="14044"/>
                    <a:pt x="44803" y="14044"/>
                  </a:cubicBezTo>
                  <a:cubicBezTo>
                    <a:pt x="44834" y="14044"/>
                    <a:pt x="44834" y="13952"/>
                    <a:pt x="44864" y="13922"/>
                  </a:cubicBezTo>
                  <a:cubicBezTo>
                    <a:pt x="44834" y="13892"/>
                    <a:pt x="44803" y="13831"/>
                    <a:pt x="44773" y="13831"/>
                  </a:cubicBezTo>
                  <a:cubicBezTo>
                    <a:pt x="44753" y="13821"/>
                    <a:pt x="44732" y="13817"/>
                    <a:pt x="44711" y="13817"/>
                  </a:cubicBezTo>
                  <a:close/>
                  <a:moveTo>
                    <a:pt x="15554" y="12193"/>
                  </a:moveTo>
                  <a:cubicBezTo>
                    <a:pt x="15529" y="12193"/>
                    <a:pt x="15500" y="12223"/>
                    <a:pt x="15472" y="12281"/>
                  </a:cubicBezTo>
                  <a:cubicBezTo>
                    <a:pt x="15411" y="12402"/>
                    <a:pt x="15350" y="12554"/>
                    <a:pt x="15259" y="12676"/>
                  </a:cubicBezTo>
                  <a:cubicBezTo>
                    <a:pt x="15228" y="12736"/>
                    <a:pt x="15198" y="12828"/>
                    <a:pt x="15198" y="12919"/>
                  </a:cubicBezTo>
                  <a:cubicBezTo>
                    <a:pt x="15198" y="12980"/>
                    <a:pt x="15198" y="13040"/>
                    <a:pt x="15198" y="13071"/>
                  </a:cubicBezTo>
                  <a:cubicBezTo>
                    <a:pt x="15198" y="13132"/>
                    <a:pt x="15168" y="13223"/>
                    <a:pt x="15137" y="13253"/>
                  </a:cubicBezTo>
                  <a:cubicBezTo>
                    <a:pt x="15137" y="13253"/>
                    <a:pt x="15076" y="13192"/>
                    <a:pt x="15046" y="13162"/>
                  </a:cubicBezTo>
                  <a:cubicBezTo>
                    <a:pt x="15046" y="13132"/>
                    <a:pt x="15016" y="13101"/>
                    <a:pt x="15016" y="13071"/>
                  </a:cubicBezTo>
                  <a:cubicBezTo>
                    <a:pt x="15016" y="13040"/>
                    <a:pt x="14985" y="12980"/>
                    <a:pt x="14985" y="12980"/>
                  </a:cubicBezTo>
                  <a:cubicBezTo>
                    <a:pt x="14955" y="12888"/>
                    <a:pt x="14894" y="12828"/>
                    <a:pt x="14833" y="12767"/>
                  </a:cubicBezTo>
                  <a:cubicBezTo>
                    <a:pt x="14772" y="12767"/>
                    <a:pt x="14772" y="12797"/>
                    <a:pt x="14772" y="12858"/>
                  </a:cubicBezTo>
                  <a:cubicBezTo>
                    <a:pt x="14742" y="12797"/>
                    <a:pt x="14742" y="12736"/>
                    <a:pt x="14742" y="12645"/>
                  </a:cubicBezTo>
                  <a:cubicBezTo>
                    <a:pt x="14712" y="12524"/>
                    <a:pt x="14681" y="12493"/>
                    <a:pt x="14590" y="12463"/>
                  </a:cubicBezTo>
                  <a:cubicBezTo>
                    <a:pt x="14575" y="12456"/>
                    <a:pt x="14562" y="12452"/>
                    <a:pt x="14550" y="12452"/>
                  </a:cubicBezTo>
                  <a:cubicBezTo>
                    <a:pt x="14461" y="12452"/>
                    <a:pt x="14431" y="12630"/>
                    <a:pt x="14377" y="12736"/>
                  </a:cubicBezTo>
                  <a:cubicBezTo>
                    <a:pt x="14377" y="12706"/>
                    <a:pt x="14377" y="12676"/>
                    <a:pt x="14347" y="12645"/>
                  </a:cubicBezTo>
                  <a:cubicBezTo>
                    <a:pt x="14317" y="12736"/>
                    <a:pt x="14286" y="12767"/>
                    <a:pt x="14317" y="12828"/>
                  </a:cubicBezTo>
                  <a:cubicBezTo>
                    <a:pt x="14317" y="12858"/>
                    <a:pt x="14286" y="12888"/>
                    <a:pt x="14286" y="12919"/>
                  </a:cubicBezTo>
                  <a:cubicBezTo>
                    <a:pt x="14286" y="12949"/>
                    <a:pt x="14286" y="12980"/>
                    <a:pt x="14286" y="13010"/>
                  </a:cubicBezTo>
                  <a:cubicBezTo>
                    <a:pt x="14286" y="13192"/>
                    <a:pt x="14347" y="13314"/>
                    <a:pt x="14438" y="13405"/>
                  </a:cubicBezTo>
                  <a:cubicBezTo>
                    <a:pt x="14408" y="13466"/>
                    <a:pt x="14408" y="13527"/>
                    <a:pt x="14377" y="13557"/>
                  </a:cubicBezTo>
                  <a:cubicBezTo>
                    <a:pt x="14317" y="13648"/>
                    <a:pt x="14286" y="13800"/>
                    <a:pt x="14317" y="13952"/>
                  </a:cubicBezTo>
                  <a:cubicBezTo>
                    <a:pt x="14353" y="14026"/>
                    <a:pt x="14390" y="14066"/>
                    <a:pt x="14420" y="14066"/>
                  </a:cubicBezTo>
                  <a:cubicBezTo>
                    <a:pt x="14440" y="14066"/>
                    <a:pt x="14456" y="14049"/>
                    <a:pt x="14468" y="14013"/>
                  </a:cubicBezTo>
                  <a:cubicBezTo>
                    <a:pt x="14529" y="13922"/>
                    <a:pt x="14560" y="13831"/>
                    <a:pt x="14590" y="13740"/>
                  </a:cubicBezTo>
                  <a:cubicBezTo>
                    <a:pt x="14651" y="13588"/>
                    <a:pt x="14712" y="13557"/>
                    <a:pt x="14803" y="13557"/>
                  </a:cubicBezTo>
                  <a:cubicBezTo>
                    <a:pt x="14985" y="13557"/>
                    <a:pt x="15198" y="13527"/>
                    <a:pt x="15380" y="13527"/>
                  </a:cubicBezTo>
                  <a:cubicBezTo>
                    <a:pt x="15472" y="13527"/>
                    <a:pt x="15654" y="13284"/>
                    <a:pt x="15654" y="13101"/>
                  </a:cubicBezTo>
                  <a:cubicBezTo>
                    <a:pt x="15654" y="12828"/>
                    <a:pt x="15624" y="12585"/>
                    <a:pt x="15624" y="12311"/>
                  </a:cubicBezTo>
                  <a:cubicBezTo>
                    <a:pt x="15607" y="12231"/>
                    <a:pt x="15583" y="12193"/>
                    <a:pt x="15554" y="12193"/>
                  </a:cubicBezTo>
                  <a:close/>
                  <a:moveTo>
                    <a:pt x="23283" y="13922"/>
                  </a:moveTo>
                  <a:cubicBezTo>
                    <a:pt x="23253" y="13922"/>
                    <a:pt x="23222" y="13952"/>
                    <a:pt x="23222" y="13983"/>
                  </a:cubicBezTo>
                  <a:cubicBezTo>
                    <a:pt x="23253" y="14044"/>
                    <a:pt x="23253" y="14074"/>
                    <a:pt x="23283" y="14074"/>
                  </a:cubicBezTo>
                  <a:cubicBezTo>
                    <a:pt x="23283" y="14074"/>
                    <a:pt x="23314" y="14013"/>
                    <a:pt x="23314" y="13983"/>
                  </a:cubicBezTo>
                  <a:cubicBezTo>
                    <a:pt x="23314" y="13952"/>
                    <a:pt x="23283" y="13922"/>
                    <a:pt x="23283" y="13922"/>
                  </a:cubicBezTo>
                  <a:close/>
                  <a:moveTo>
                    <a:pt x="32554" y="13800"/>
                  </a:moveTo>
                  <a:cubicBezTo>
                    <a:pt x="32524" y="13861"/>
                    <a:pt x="32493" y="13892"/>
                    <a:pt x="32463" y="13983"/>
                  </a:cubicBezTo>
                  <a:cubicBezTo>
                    <a:pt x="32493" y="14044"/>
                    <a:pt x="32524" y="14104"/>
                    <a:pt x="32554" y="14104"/>
                  </a:cubicBezTo>
                  <a:cubicBezTo>
                    <a:pt x="32562" y="14108"/>
                    <a:pt x="32570" y="14110"/>
                    <a:pt x="32577" y="14110"/>
                  </a:cubicBezTo>
                  <a:cubicBezTo>
                    <a:pt x="32622" y="14110"/>
                    <a:pt x="32641" y="14031"/>
                    <a:pt x="32615" y="13952"/>
                  </a:cubicBezTo>
                  <a:cubicBezTo>
                    <a:pt x="32615" y="13892"/>
                    <a:pt x="32584" y="13861"/>
                    <a:pt x="32554" y="13800"/>
                  </a:cubicBezTo>
                  <a:close/>
                  <a:moveTo>
                    <a:pt x="45476" y="13762"/>
                  </a:moveTo>
                  <a:cubicBezTo>
                    <a:pt x="45442" y="13762"/>
                    <a:pt x="45411" y="13785"/>
                    <a:pt x="45381" y="13831"/>
                  </a:cubicBezTo>
                  <a:cubicBezTo>
                    <a:pt x="45351" y="13922"/>
                    <a:pt x="45351" y="14044"/>
                    <a:pt x="45381" y="14135"/>
                  </a:cubicBezTo>
                  <a:cubicBezTo>
                    <a:pt x="45381" y="14194"/>
                    <a:pt x="45406" y="14227"/>
                    <a:pt x="45432" y="14227"/>
                  </a:cubicBezTo>
                  <a:cubicBezTo>
                    <a:pt x="45447" y="14227"/>
                    <a:pt x="45461" y="14217"/>
                    <a:pt x="45472" y="14195"/>
                  </a:cubicBezTo>
                  <a:cubicBezTo>
                    <a:pt x="45502" y="14104"/>
                    <a:pt x="45563" y="13983"/>
                    <a:pt x="45594" y="13831"/>
                  </a:cubicBezTo>
                  <a:cubicBezTo>
                    <a:pt x="45548" y="13785"/>
                    <a:pt x="45510" y="13762"/>
                    <a:pt x="45476" y="13762"/>
                  </a:cubicBezTo>
                  <a:close/>
                  <a:moveTo>
                    <a:pt x="25563" y="13800"/>
                  </a:moveTo>
                  <a:cubicBezTo>
                    <a:pt x="25533" y="13800"/>
                    <a:pt x="25502" y="13831"/>
                    <a:pt x="25502" y="13861"/>
                  </a:cubicBezTo>
                  <a:cubicBezTo>
                    <a:pt x="25472" y="13922"/>
                    <a:pt x="25441" y="13983"/>
                    <a:pt x="25411" y="14044"/>
                  </a:cubicBezTo>
                  <a:cubicBezTo>
                    <a:pt x="25381" y="14104"/>
                    <a:pt x="25381" y="14195"/>
                    <a:pt x="25411" y="14226"/>
                  </a:cubicBezTo>
                  <a:cubicBezTo>
                    <a:pt x="25441" y="14241"/>
                    <a:pt x="25472" y="14249"/>
                    <a:pt x="25498" y="14249"/>
                  </a:cubicBezTo>
                  <a:cubicBezTo>
                    <a:pt x="25525" y="14249"/>
                    <a:pt x="25548" y="14241"/>
                    <a:pt x="25563" y="14226"/>
                  </a:cubicBezTo>
                  <a:cubicBezTo>
                    <a:pt x="25624" y="14195"/>
                    <a:pt x="25624" y="14104"/>
                    <a:pt x="25654" y="14074"/>
                  </a:cubicBezTo>
                  <a:cubicBezTo>
                    <a:pt x="25624" y="13983"/>
                    <a:pt x="25624" y="13952"/>
                    <a:pt x="25624" y="13922"/>
                  </a:cubicBezTo>
                  <a:cubicBezTo>
                    <a:pt x="25624" y="13861"/>
                    <a:pt x="25593" y="13831"/>
                    <a:pt x="25563" y="13800"/>
                  </a:cubicBezTo>
                  <a:close/>
                  <a:moveTo>
                    <a:pt x="40639" y="13709"/>
                  </a:moveTo>
                  <a:cubicBezTo>
                    <a:pt x="40578" y="13740"/>
                    <a:pt x="40578" y="13740"/>
                    <a:pt x="40548" y="13740"/>
                  </a:cubicBezTo>
                  <a:cubicBezTo>
                    <a:pt x="40518" y="13770"/>
                    <a:pt x="40487" y="13800"/>
                    <a:pt x="40487" y="13831"/>
                  </a:cubicBezTo>
                  <a:cubicBezTo>
                    <a:pt x="40487" y="13892"/>
                    <a:pt x="40487" y="13952"/>
                    <a:pt x="40518" y="13983"/>
                  </a:cubicBezTo>
                  <a:cubicBezTo>
                    <a:pt x="40548" y="14044"/>
                    <a:pt x="40578" y="14104"/>
                    <a:pt x="40609" y="14165"/>
                  </a:cubicBezTo>
                  <a:cubicBezTo>
                    <a:pt x="40639" y="14226"/>
                    <a:pt x="40662" y="14256"/>
                    <a:pt x="40681" y="14256"/>
                  </a:cubicBezTo>
                  <a:cubicBezTo>
                    <a:pt x="40700" y="14256"/>
                    <a:pt x="40715" y="14226"/>
                    <a:pt x="40730" y="14165"/>
                  </a:cubicBezTo>
                  <a:cubicBezTo>
                    <a:pt x="40761" y="14013"/>
                    <a:pt x="40822" y="13952"/>
                    <a:pt x="40913" y="13952"/>
                  </a:cubicBezTo>
                  <a:cubicBezTo>
                    <a:pt x="41004" y="13952"/>
                    <a:pt x="41065" y="14013"/>
                    <a:pt x="41095" y="14135"/>
                  </a:cubicBezTo>
                  <a:cubicBezTo>
                    <a:pt x="41126" y="14195"/>
                    <a:pt x="41156" y="14226"/>
                    <a:pt x="41186" y="14226"/>
                  </a:cubicBezTo>
                  <a:cubicBezTo>
                    <a:pt x="41217" y="14226"/>
                    <a:pt x="41277" y="14226"/>
                    <a:pt x="41308" y="14165"/>
                  </a:cubicBezTo>
                  <a:cubicBezTo>
                    <a:pt x="41338" y="14074"/>
                    <a:pt x="41277" y="14013"/>
                    <a:pt x="41247" y="13983"/>
                  </a:cubicBezTo>
                  <a:cubicBezTo>
                    <a:pt x="41247" y="13952"/>
                    <a:pt x="41217" y="13892"/>
                    <a:pt x="41217" y="13861"/>
                  </a:cubicBezTo>
                  <a:cubicBezTo>
                    <a:pt x="41186" y="13709"/>
                    <a:pt x="41126" y="13709"/>
                    <a:pt x="41034" y="13709"/>
                  </a:cubicBezTo>
                  <a:cubicBezTo>
                    <a:pt x="40958" y="13728"/>
                    <a:pt x="40869" y="13784"/>
                    <a:pt x="40783" y="13784"/>
                  </a:cubicBezTo>
                  <a:cubicBezTo>
                    <a:pt x="40733" y="13784"/>
                    <a:pt x="40684" y="13765"/>
                    <a:pt x="40639" y="13709"/>
                  </a:cubicBezTo>
                  <a:close/>
                  <a:moveTo>
                    <a:pt x="54135" y="14135"/>
                  </a:moveTo>
                  <a:cubicBezTo>
                    <a:pt x="54135" y="14195"/>
                    <a:pt x="54104" y="14226"/>
                    <a:pt x="54104" y="14256"/>
                  </a:cubicBezTo>
                  <a:cubicBezTo>
                    <a:pt x="54104" y="14287"/>
                    <a:pt x="54135" y="14317"/>
                    <a:pt x="54165" y="14317"/>
                  </a:cubicBezTo>
                  <a:cubicBezTo>
                    <a:pt x="54165" y="14323"/>
                    <a:pt x="54166" y="14325"/>
                    <a:pt x="54168" y="14325"/>
                  </a:cubicBezTo>
                  <a:cubicBezTo>
                    <a:pt x="54176" y="14325"/>
                    <a:pt x="54196" y="14281"/>
                    <a:pt x="54196" y="14256"/>
                  </a:cubicBezTo>
                  <a:cubicBezTo>
                    <a:pt x="54196" y="14226"/>
                    <a:pt x="54165" y="14195"/>
                    <a:pt x="54135" y="14135"/>
                  </a:cubicBezTo>
                  <a:close/>
                  <a:moveTo>
                    <a:pt x="47417" y="13618"/>
                  </a:moveTo>
                  <a:cubicBezTo>
                    <a:pt x="47265" y="13648"/>
                    <a:pt x="47174" y="13648"/>
                    <a:pt x="47113" y="13861"/>
                  </a:cubicBezTo>
                  <a:cubicBezTo>
                    <a:pt x="47113" y="13892"/>
                    <a:pt x="47083" y="13892"/>
                    <a:pt x="47083" y="13922"/>
                  </a:cubicBezTo>
                  <a:cubicBezTo>
                    <a:pt x="47083" y="13983"/>
                    <a:pt x="47022" y="14044"/>
                    <a:pt x="47053" y="14074"/>
                  </a:cubicBezTo>
                  <a:cubicBezTo>
                    <a:pt x="47053" y="14135"/>
                    <a:pt x="47083" y="14165"/>
                    <a:pt x="47144" y="14195"/>
                  </a:cubicBezTo>
                  <a:cubicBezTo>
                    <a:pt x="47205" y="14226"/>
                    <a:pt x="47296" y="14226"/>
                    <a:pt x="47357" y="14347"/>
                  </a:cubicBezTo>
                  <a:cubicBezTo>
                    <a:pt x="47389" y="14380"/>
                    <a:pt x="47418" y="14397"/>
                    <a:pt x="47442" y="14397"/>
                  </a:cubicBezTo>
                  <a:cubicBezTo>
                    <a:pt x="47484" y="14397"/>
                    <a:pt x="47509" y="14343"/>
                    <a:pt x="47509" y="14226"/>
                  </a:cubicBezTo>
                  <a:cubicBezTo>
                    <a:pt x="47509" y="14104"/>
                    <a:pt x="47509" y="13983"/>
                    <a:pt x="47600" y="13892"/>
                  </a:cubicBezTo>
                  <a:cubicBezTo>
                    <a:pt x="47630" y="13800"/>
                    <a:pt x="47630" y="13709"/>
                    <a:pt x="47539" y="13648"/>
                  </a:cubicBezTo>
                  <a:cubicBezTo>
                    <a:pt x="47509" y="13648"/>
                    <a:pt x="47448" y="13648"/>
                    <a:pt x="47417" y="13618"/>
                  </a:cubicBezTo>
                  <a:close/>
                  <a:moveTo>
                    <a:pt x="37995" y="13861"/>
                  </a:moveTo>
                  <a:cubicBezTo>
                    <a:pt x="37873" y="13922"/>
                    <a:pt x="37843" y="13952"/>
                    <a:pt x="37873" y="14135"/>
                  </a:cubicBezTo>
                  <a:cubicBezTo>
                    <a:pt x="37873" y="14226"/>
                    <a:pt x="37873" y="14317"/>
                    <a:pt x="37873" y="14408"/>
                  </a:cubicBezTo>
                  <a:cubicBezTo>
                    <a:pt x="37995" y="14378"/>
                    <a:pt x="37995" y="14347"/>
                    <a:pt x="37995" y="14165"/>
                  </a:cubicBezTo>
                  <a:cubicBezTo>
                    <a:pt x="37995" y="14074"/>
                    <a:pt x="37995" y="13952"/>
                    <a:pt x="37995" y="13861"/>
                  </a:cubicBezTo>
                  <a:close/>
                  <a:moveTo>
                    <a:pt x="31217" y="14256"/>
                  </a:moveTo>
                  <a:cubicBezTo>
                    <a:pt x="31186" y="14287"/>
                    <a:pt x="31156" y="14317"/>
                    <a:pt x="31156" y="14347"/>
                  </a:cubicBezTo>
                  <a:cubicBezTo>
                    <a:pt x="31156" y="14378"/>
                    <a:pt x="31186" y="14439"/>
                    <a:pt x="31217" y="14439"/>
                  </a:cubicBezTo>
                  <a:cubicBezTo>
                    <a:pt x="31217" y="14408"/>
                    <a:pt x="31247" y="14378"/>
                    <a:pt x="31247" y="14347"/>
                  </a:cubicBezTo>
                  <a:cubicBezTo>
                    <a:pt x="31247" y="14317"/>
                    <a:pt x="31217" y="14256"/>
                    <a:pt x="31217" y="14256"/>
                  </a:cubicBezTo>
                  <a:close/>
                  <a:moveTo>
                    <a:pt x="38998" y="14165"/>
                  </a:moveTo>
                  <a:cubicBezTo>
                    <a:pt x="38998" y="14195"/>
                    <a:pt x="38967" y="14226"/>
                    <a:pt x="38967" y="14256"/>
                  </a:cubicBezTo>
                  <a:cubicBezTo>
                    <a:pt x="38967" y="14317"/>
                    <a:pt x="38998" y="14378"/>
                    <a:pt x="38998" y="14469"/>
                  </a:cubicBezTo>
                  <a:cubicBezTo>
                    <a:pt x="39028" y="14378"/>
                    <a:pt x="39059" y="14347"/>
                    <a:pt x="39059" y="14287"/>
                  </a:cubicBezTo>
                  <a:cubicBezTo>
                    <a:pt x="39059" y="14256"/>
                    <a:pt x="39028" y="14195"/>
                    <a:pt x="38998" y="14165"/>
                  </a:cubicBezTo>
                  <a:close/>
                  <a:moveTo>
                    <a:pt x="39940" y="14074"/>
                  </a:moveTo>
                  <a:cubicBezTo>
                    <a:pt x="39910" y="14104"/>
                    <a:pt x="39879" y="14135"/>
                    <a:pt x="39849" y="14195"/>
                  </a:cubicBezTo>
                  <a:cubicBezTo>
                    <a:pt x="39879" y="14226"/>
                    <a:pt x="39910" y="14287"/>
                    <a:pt x="39940" y="14317"/>
                  </a:cubicBezTo>
                  <a:cubicBezTo>
                    <a:pt x="39970" y="14347"/>
                    <a:pt x="40001" y="14378"/>
                    <a:pt x="40031" y="14439"/>
                  </a:cubicBezTo>
                  <a:cubicBezTo>
                    <a:pt x="40062" y="14469"/>
                    <a:pt x="40092" y="14499"/>
                    <a:pt x="40122" y="14499"/>
                  </a:cubicBezTo>
                  <a:cubicBezTo>
                    <a:pt x="40122" y="14439"/>
                    <a:pt x="40153" y="14378"/>
                    <a:pt x="40153" y="14317"/>
                  </a:cubicBezTo>
                  <a:cubicBezTo>
                    <a:pt x="40153" y="14135"/>
                    <a:pt x="40092" y="14074"/>
                    <a:pt x="40001" y="14074"/>
                  </a:cubicBezTo>
                  <a:close/>
                  <a:moveTo>
                    <a:pt x="38509" y="14154"/>
                  </a:moveTo>
                  <a:cubicBezTo>
                    <a:pt x="38492" y="14154"/>
                    <a:pt x="38473" y="14157"/>
                    <a:pt x="38451" y="14165"/>
                  </a:cubicBezTo>
                  <a:cubicBezTo>
                    <a:pt x="38420" y="14165"/>
                    <a:pt x="38390" y="14165"/>
                    <a:pt x="38360" y="14195"/>
                  </a:cubicBezTo>
                  <a:cubicBezTo>
                    <a:pt x="38360" y="14226"/>
                    <a:pt x="38360" y="14317"/>
                    <a:pt x="38360" y="14347"/>
                  </a:cubicBezTo>
                  <a:cubicBezTo>
                    <a:pt x="38420" y="14439"/>
                    <a:pt x="38481" y="14530"/>
                    <a:pt x="38572" y="14591"/>
                  </a:cubicBezTo>
                  <a:cubicBezTo>
                    <a:pt x="38587" y="14606"/>
                    <a:pt x="38610" y="14613"/>
                    <a:pt x="38633" y="14613"/>
                  </a:cubicBezTo>
                  <a:cubicBezTo>
                    <a:pt x="38656" y="14613"/>
                    <a:pt x="38679" y="14606"/>
                    <a:pt x="38694" y="14591"/>
                  </a:cubicBezTo>
                  <a:cubicBezTo>
                    <a:pt x="38755" y="14591"/>
                    <a:pt x="38755" y="14499"/>
                    <a:pt x="38724" y="14408"/>
                  </a:cubicBezTo>
                  <a:cubicBezTo>
                    <a:pt x="38694" y="14378"/>
                    <a:pt x="38633" y="14317"/>
                    <a:pt x="38633" y="14256"/>
                  </a:cubicBezTo>
                  <a:cubicBezTo>
                    <a:pt x="38587" y="14188"/>
                    <a:pt x="38559" y="14154"/>
                    <a:pt x="38509" y="14154"/>
                  </a:cubicBezTo>
                  <a:close/>
                  <a:moveTo>
                    <a:pt x="43527" y="14378"/>
                  </a:moveTo>
                  <a:cubicBezTo>
                    <a:pt x="43466" y="14378"/>
                    <a:pt x="43405" y="14439"/>
                    <a:pt x="43436" y="14530"/>
                  </a:cubicBezTo>
                  <a:cubicBezTo>
                    <a:pt x="43436" y="14611"/>
                    <a:pt x="43463" y="14624"/>
                    <a:pt x="43499" y="14624"/>
                  </a:cubicBezTo>
                  <a:cubicBezTo>
                    <a:pt x="43517" y="14624"/>
                    <a:pt x="43537" y="14621"/>
                    <a:pt x="43557" y="14621"/>
                  </a:cubicBezTo>
                  <a:lnTo>
                    <a:pt x="43588" y="14621"/>
                  </a:lnTo>
                  <a:cubicBezTo>
                    <a:pt x="43618" y="14591"/>
                    <a:pt x="43648" y="14530"/>
                    <a:pt x="43648" y="14499"/>
                  </a:cubicBezTo>
                  <a:cubicBezTo>
                    <a:pt x="43648" y="14469"/>
                    <a:pt x="43618" y="14439"/>
                    <a:pt x="43588" y="14408"/>
                  </a:cubicBezTo>
                  <a:cubicBezTo>
                    <a:pt x="43588" y="14378"/>
                    <a:pt x="43557" y="14378"/>
                    <a:pt x="43527" y="14378"/>
                  </a:cubicBezTo>
                  <a:close/>
                  <a:moveTo>
                    <a:pt x="37873" y="14439"/>
                  </a:moveTo>
                  <a:cubicBezTo>
                    <a:pt x="37843" y="14439"/>
                    <a:pt x="37812" y="14439"/>
                    <a:pt x="37782" y="14469"/>
                  </a:cubicBezTo>
                  <a:cubicBezTo>
                    <a:pt x="37782" y="14499"/>
                    <a:pt x="37782" y="14560"/>
                    <a:pt x="37782" y="14591"/>
                  </a:cubicBezTo>
                  <a:cubicBezTo>
                    <a:pt x="37782" y="14591"/>
                    <a:pt x="37782" y="14630"/>
                    <a:pt x="37798" y="14630"/>
                  </a:cubicBezTo>
                  <a:cubicBezTo>
                    <a:pt x="37801" y="14630"/>
                    <a:pt x="37806" y="14627"/>
                    <a:pt x="37812" y="14621"/>
                  </a:cubicBezTo>
                  <a:cubicBezTo>
                    <a:pt x="37812" y="14621"/>
                    <a:pt x="37843" y="14621"/>
                    <a:pt x="37843" y="14591"/>
                  </a:cubicBezTo>
                  <a:cubicBezTo>
                    <a:pt x="37873" y="14530"/>
                    <a:pt x="37873" y="14499"/>
                    <a:pt x="37873" y="14439"/>
                  </a:cubicBezTo>
                  <a:close/>
                  <a:moveTo>
                    <a:pt x="48121" y="13321"/>
                  </a:moveTo>
                  <a:cubicBezTo>
                    <a:pt x="48083" y="13321"/>
                    <a:pt x="48041" y="13333"/>
                    <a:pt x="47995" y="13344"/>
                  </a:cubicBezTo>
                  <a:cubicBezTo>
                    <a:pt x="47934" y="13375"/>
                    <a:pt x="47934" y="13466"/>
                    <a:pt x="47995" y="13588"/>
                  </a:cubicBezTo>
                  <a:cubicBezTo>
                    <a:pt x="48025" y="13618"/>
                    <a:pt x="48056" y="13679"/>
                    <a:pt x="48086" y="13740"/>
                  </a:cubicBezTo>
                  <a:cubicBezTo>
                    <a:pt x="48117" y="13831"/>
                    <a:pt x="48147" y="13861"/>
                    <a:pt x="48208" y="13861"/>
                  </a:cubicBezTo>
                  <a:cubicBezTo>
                    <a:pt x="48269" y="13861"/>
                    <a:pt x="48360" y="13861"/>
                    <a:pt x="48420" y="13892"/>
                  </a:cubicBezTo>
                  <a:cubicBezTo>
                    <a:pt x="48451" y="13892"/>
                    <a:pt x="48512" y="13952"/>
                    <a:pt x="48542" y="14013"/>
                  </a:cubicBezTo>
                  <a:cubicBezTo>
                    <a:pt x="48572" y="14195"/>
                    <a:pt x="48633" y="14317"/>
                    <a:pt x="48724" y="14439"/>
                  </a:cubicBezTo>
                  <a:cubicBezTo>
                    <a:pt x="48785" y="14621"/>
                    <a:pt x="48876" y="14651"/>
                    <a:pt x="48968" y="14651"/>
                  </a:cubicBezTo>
                  <a:lnTo>
                    <a:pt x="48998" y="14651"/>
                  </a:lnTo>
                  <a:cubicBezTo>
                    <a:pt x="49059" y="14651"/>
                    <a:pt x="49150" y="14651"/>
                    <a:pt x="49150" y="14530"/>
                  </a:cubicBezTo>
                  <a:cubicBezTo>
                    <a:pt x="49120" y="14378"/>
                    <a:pt x="49059" y="14408"/>
                    <a:pt x="48998" y="14378"/>
                  </a:cubicBezTo>
                  <a:cubicBezTo>
                    <a:pt x="48937" y="14378"/>
                    <a:pt x="48876" y="14347"/>
                    <a:pt x="48846" y="14226"/>
                  </a:cubicBezTo>
                  <a:cubicBezTo>
                    <a:pt x="48846" y="14165"/>
                    <a:pt x="48816" y="14135"/>
                    <a:pt x="48785" y="14104"/>
                  </a:cubicBezTo>
                  <a:cubicBezTo>
                    <a:pt x="48724" y="14044"/>
                    <a:pt x="48724" y="13952"/>
                    <a:pt x="48694" y="13861"/>
                  </a:cubicBezTo>
                  <a:cubicBezTo>
                    <a:pt x="48670" y="13641"/>
                    <a:pt x="48665" y="13578"/>
                    <a:pt x="48584" y="13578"/>
                  </a:cubicBezTo>
                  <a:cubicBezTo>
                    <a:pt x="48565" y="13578"/>
                    <a:pt x="48541" y="13582"/>
                    <a:pt x="48512" y="13588"/>
                  </a:cubicBezTo>
                  <a:cubicBezTo>
                    <a:pt x="48420" y="13588"/>
                    <a:pt x="48360" y="13557"/>
                    <a:pt x="48299" y="13466"/>
                  </a:cubicBezTo>
                  <a:cubicBezTo>
                    <a:pt x="48242" y="13353"/>
                    <a:pt x="48185" y="13321"/>
                    <a:pt x="48121" y="13321"/>
                  </a:cubicBezTo>
                  <a:close/>
                  <a:moveTo>
                    <a:pt x="49576" y="14408"/>
                  </a:moveTo>
                  <a:cubicBezTo>
                    <a:pt x="49576" y="14439"/>
                    <a:pt x="49545" y="14469"/>
                    <a:pt x="49545" y="14530"/>
                  </a:cubicBezTo>
                  <a:cubicBezTo>
                    <a:pt x="49545" y="14560"/>
                    <a:pt x="49545" y="14591"/>
                    <a:pt x="49576" y="14651"/>
                  </a:cubicBezTo>
                  <a:cubicBezTo>
                    <a:pt x="49606" y="14560"/>
                    <a:pt x="49636" y="14530"/>
                    <a:pt x="49636" y="14499"/>
                  </a:cubicBezTo>
                  <a:cubicBezTo>
                    <a:pt x="49606" y="14469"/>
                    <a:pt x="49606" y="14439"/>
                    <a:pt x="49576" y="14408"/>
                  </a:cubicBezTo>
                  <a:close/>
                  <a:moveTo>
                    <a:pt x="47925" y="14179"/>
                  </a:moveTo>
                  <a:cubicBezTo>
                    <a:pt x="47853" y="14179"/>
                    <a:pt x="47772" y="14206"/>
                    <a:pt x="47691" y="14287"/>
                  </a:cubicBezTo>
                  <a:cubicBezTo>
                    <a:pt x="47752" y="14408"/>
                    <a:pt x="47813" y="14530"/>
                    <a:pt x="47843" y="14621"/>
                  </a:cubicBezTo>
                  <a:cubicBezTo>
                    <a:pt x="47876" y="14671"/>
                    <a:pt x="47928" y="14694"/>
                    <a:pt x="47973" y="14694"/>
                  </a:cubicBezTo>
                  <a:cubicBezTo>
                    <a:pt x="48010" y="14694"/>
                    <a:pt x="48042" y="14679"/>
                    <a:pt x="48056" y="14651"/>
                  </a:cubicBezTo>
                  <a:cubicBezTo>
                    <a:pt x="48117" y="14560"/>
                    <a:pt x="48117" y="14439"/>
                    <a:pt x="48117" y="14347"/>
                  </a:cubicBezTo>
                  <a:cubicBezTo>
                    <a:pt x="48086" y="14287"/>
                    <a:pt x="48056" y="14195"/>
                    <a:pt x="48025" y="14195"/>
                  </a:cubicBezTo>
                  <a:cubicBezTo>
                    <a:pt x="47995" y="14185"/>
                    <a:pt x="47961" y="14179"/>
                    <a:pt x="47925" y="14179"/>
                  </a:cubicBezTo>
                  <a:close/>
                  <a:moveTo>
                    <a:pt x="36248" y="14552"/>
                  </a:moveTo>
                  <a:cubicBezTo>
                    <a:pt x="36231" y="14552"/>
                    <a:pt x="36226" y="14602"/>
                    <a:pt x="36201" y="14651"/>
                  </a:cubicBezTo>
                  <a:cubicBezTo>
                    <a:pt x="36232" y="14682"/>
                    <a:pt x="36262" y="14712"/>
                    <a:pt x="36293" y="14712"/>
                  </a:cubicBezTo>
                  <a:cubicBezTo>
                    <a:pt x="36293" y="14712"/>
                    <a:pt x="36323" y="14651"/>
                    <a:pt x="36323" y="14621"/>
                  </a:cubicBezTo>
                  <a:cubicBezTo>
                    <a:pt x="36323" y="14591"/>
                    <a:pt x="36293" y="14560"/>
                    <a:pt x="36262" y="14560"/>
                  </a:cubicBezTo>
                  <a:cubicBezTo>
                    <a:pt x="36257" y="14555"/>
                    <a:pt x="36252" y="14552"/>
                    <a:pt x="36248" y="14552"/>
                  </a:cubicBezTo>
                  <a:close/>
                  <a:moveTo>
                    <a:pt x="31733" y="14499"/>
                  </a:moveTo>
                  <a:cubicBezTo>
                    <a:pt x="31703" y="14530"/>
                    <a:pt x="31642" y="14499"/>
                    <a:pt x="31642" y="14621"/>
                  </a:cubicBezTo>
                  <a:cubicBezTo>
                    <a:pt x="31642" y="14712"/>
                    <a:pt x="31672" y="14743"/>
                    <a:pt x="31764" y="14743"/>
                  </a:cubicBezTo>
                  <a:cubicBezTo>
                    <a:pt x="31824" y="14743"/>
                    <a:pt x="31885" y="14743"/>
                    <a:pt x="31885" y="14621"/>
                  </a:cubicBezTo>
                  <a:cubicBezTo>
                    <a:pt x="31885" y="14560"/>
                    <a:pt x="31824" y="14499"/>
                    <a:pt x="31733" y="14499"/>
                  </a:cubicBezTo>
                  <a:close/>
                  <a:moveTo>
                    <a:pt x="41521" y="14226"/>
                  </a:moveTo>
                  <a:cubicBezTo>
                    <a:pt x="41460" y="14226"/>
                    <a:pt x="41399" y="14256"/>
                    <a:pt x="41399" y="14378"/>
                  </a:cubicBezTo>
                  <a:cubicBezTo>
                    <a:pt x="41369" y="14469"/>
                    <a:pt x="41399" y="14621"/>
                    <a:pt x="41429" y="14682"/>
                  </a:cubicBezTo>
                  <a:cubicBezTo>
                    <a:pt x="41479" y="14743"/>
                    <a:pt x="41538" y="14770"/>
                    <a:pt x="41596" y="14770"/>
                  </a:cubicBezTo>
                  <a:cubicBezTo>
                    <a:pt x="41683" y="14770"/>
                    <a:pt x="41770" y="14712"/>
                    <a:pt x="41825" y="14621"/>
                  </a:cubicBezTo>
                  <a:cubicBezTo>
                    <a:pt x="41764" y="14530"/>
                    <a:pt x="41733" y="14469"/>
                    <a:pt x="41703" y="14378"/>
                  </a:cubicBezTo>
                  <a:cubicBezTo>
                    <a:pt x="41642" y="14256"/>
                    <a:pt x="41581" y="14226"/>
                    <a:pt x="41521" y="14226"/>
                  </a:cubicBezTo>
                  <a:close/>
                  <a:moveTo>
                    <a:pt x="25685" y="14560"/>
                  </a:moveTo>
                  <a:cubicBezTo>
                    <a:pt x="25654" y="14560"/>
                    <a:pt x="25654" y="14560"/>
                    <a:pt x="25624" y="14591"/>
                  </a:cubicBezTo>
                  <a:cubicBezTo>
                    <a:pt x="25624" y="14621"/>
                    <a:pt x="25593" y="14651"/>
                    <a:pt x="25593" y="14682"/>
                  </a:cubicBezTo>
                  <a:cubicBezTo>
                    <a:pt x="25593" y="14712"/>
                    <a:pt x="25624" y="14743"/>
                    <a:pt x="25654" y="14773"/>
                  </a:cubicBezTo>
                  <a:cubicBezTo>
                    <a:pt x="25654" y="14788"/>
                    <a:pt x="25662" y="14788"/>
                    <a:pt x="25673" y="14788"/>
                  </a:cubicBezTo>
                  <a:cubicBezTo>
                    <a:pt x="25685" y="14788"/>
                    <a:pt x="25700" y="14788"/>
                    <a:pt x="25715" y="14803"/>
                  </a:cubicBezTo>
                  <a:cubicBezTo>
                    <a:pt x="25745" y="14773"/>
                    <a:pt x="25836" y="14803"/>
                    <a:pt x="25806" y="14682"/>
                  </a:cubicBezTo>
                  <a:cubicBezTo>
                    <a:pt x="25806" y="14560"/>
                    <a:pt x="25745" y="14560"/>
                    <a:pt x="25685" y="14560"/>
                  </a:cubicBezTo>
                  <a:close/>
                  <a:moveTo>
                    <a:pt x="25137" y="14591"/>
                  </a:moveTo>
                  <a:cubicBezTo>
                    <a:pt x="25077" y="14591"/>
                    <a:pt x="25016" y="14651"/>
                    <a:pt x="25016" y="14712"/>
                  </a:cubicBezTo>
                  <a:cubicBezTo>
                    <a:pt x="25046" y="14773"/>
                    <a:pt x="25077" y="14803"/>
                    <a:pt x="25107" y="14834"/>
                  </a:cubicBezTo>
                  <a:cubicBezTo>
                    <a:pt x="25198" y="14834"/>
                    <a:pt x="25229" y="14803"/>
                    <a:pt x="25229" y="14712"/>
                  </a:cubicBezTo>
                  <a:cubicBezTo>
                    <a:pt x="25229" y="14621"/>
                    <a:pt x="25168" y="14591"/>
                    <a:pt x="25137" y="14591"/>
                  </a:cubicBezTo>
                  <a:close/>
                  <a:moveTo>
                    <a:pt x="50312" y="14585"/>
                  </a:moveTo>
                  <a:cubicBezTo>
                    <a:pt x="50260" y="14585"/>
                    <a:pt x="50210" y="14675"/>
                    <a:pt x="50183" y="14834"/>
                  </a:cubicBezTo>
                  <a:cubicBezTo>
                    <a:pt x="50224" y="14834"/>
                    <a:pt x="50264" y="14847"/>
                    <a:pt x="50296" y="14847"/>
                  </a:cubicBezTo>
                  <a:cubicBezTo>
                    <a:pt x="50312" y="14847"/>
                    <a:pt x="50325" y="14844"/>
                    <a:pt x="50335" y="14834"/>
                  </a:cubicBezTo>
                  <a:cubicBezTo>
                    <a:pt x="50366" y="14834"/>
                    <a:pt x="50396" y="14773"/>
                    <a:pt x="50396" y="14712"/>
                  </a:cubicBezTo>
                  <a:cubicBezTo>
                    <a:pt x="50396" y="14682"/>
                    <a:pt x="50366" y="14621"/>
                    <a:pt x="50335" y="14591"/>
                  </a:cubicBezTo>
                  <a:cubicBezTo>
                    <a:pt x="50328" y="14587"/>
                    <a:pt x="50320" y="14585"/>
                    <a:pt x="50312" y="14585"/>
                  </a:cubicBezTo>
                  <a:close/>
                  <a:moveTo>
                    <a:pt x="14912" y="14426"/>
                  </a:moveTo>
                  <a:cubicBezTo>
                    <a:pt x="14894" y="14426"/>
                    <a:pt x="14864" y="14448"/>
                    <a:pt x="14864" y="14469"/>
                  </a:cubicBezTo>
                  <a:cubicBezTo>
                    <a:pt x="14864" y="14591"/>
                    <a:pt x="14864" y="14712"/>
                    <a:pt x="14864" y="14803"/>
                  </a:cubicBezTo>
                  <a:cubicBezTo>
                    <a:pt x="14894" y="14864"/>
                    <a:pt x="14955" y="14895"/>
                    <a:pt x="15016" y="14925"/>
                  </a:cubicBezTo>
                  <a:cubicBezTo>
                    <a:pt x="15046" y="14895"/>
                    <a:pt x="15076" y="14864"/>
                    <a:pt x="15107" y="14834"/>
                  </a:cubicBezTo>
                  <a:cubicBezTo>
                    <a:pt x="15107" y="14834"/>
                    <a:pt x="15107" y="14743"/>
                    <a:pt x="15107" y="14712"/>
                  </a:cubicBezTo>
                  <a:cubicBezTo>
                    <a:pt x="15046" y="14621"/>
                    <a:pt x="14985" y="14530"/>
                    <a:pt x="14924" y="14439"/>
                  </a:cubicBezTo>
                  <a:cubicBezTo>
                    <a:pt x="14924" y="14430"/>
                    <a:pt x="14919" y="14426"/>
                    <a:pt x="14912" y="14426"/>
                  </a:cubicBezTo>
                  <a:close/>
                  <a:moveTo>
                    <a:pt x="42858" y="14682"/>
                  </a:moveTo>
                  <a:cubicBezTo>
                    <a:pt x="42828" y="14773"/>
                    <a:pt x="42797" y="14803"/>
                    <a:pt x="42828" y="14864"/>
                  </a:cubicBezTo>
                  <a:cubicBezTo>
                    <a:pt x="42828" y="14895"/>
                    <a:pt x="42858" y="14895"/>
                    <a:pt x="42858" y="14925"/>
                  </a:cubicBezTo>
                  <a:cubicBezTo>
                    <a:pt x="42888" y="14895"/>
                    <a:pt x="42919" y="14864"/>
                    <a:pt x="42919" y="14803"/>
                  </a:cubicBezTo>
                  <a:cubicBezTo>
                    <a:pt x="42919" y="14773"/>
                    <a:pt x="42888" y="14743"/>
                    <a:pt x="42858" y="14682"/>
                  </a:cubicBezTo>
                  <a:close/>
                  <a:moveTo>
                    <a:pt x="32247" y="14735"/>
                  </a:moveTo>
                  <a:cubicBezTo>
                    <a:pt x="32231" y="14735"/>
                    <a:pt x="32211" y="14737"/>
                    <a:pt x="32189" y="14743"/>
                  </a:cubicBezTo>
                  <a:lnTo>
                    <a:pt x="32159" y="14743"/>
                  </a:lnTo>
                  <a:cubicBezTo>
                    <a:pt x="32128" y="14773"/>
                    <a:pt x="32128" y="14803"/>
                    <a:pt x="32128" y="14834"/>
                  </a:cubicBezTo>
                  <a:cubicBezTo>
                    <a:pt x="32128" y="14864"/>
                    <a:pt x="32159" y="14925"/>
                    <a:pt x="32159" y="14955"/>
                  </a:cubicBezTo>
                  <a:lnTo>
                    <a:pt x="32220" y="14955"/>
                  </a:lnTo>
                  <a:cubicBezTo>
                    <a:pt x="32237" y="14955"/>
                    <a:pt x="32254" y="14958"/>
                    <a:pt x="32270" y="14958"/>
                  </a:cubicBezTo>
                  <a:cubicBezTo>
                    <a:pt x="32310" y="14958"/>
                    <a:pt x="32341" y="14942"/>
                    <a:pt x="32341" y="14834"/>
                  </a:cubicBezTo>
                  <a:cubicBezTo>
                    <a:pt x="32341" y="14784"/>
                    <a:pt x="32321" y="14735"/>
                    <a:pt x="32247" y="14735"/>
                  </a:cubicBezTo>
                  <a:close/>
                  <a:moveTo>
                    <a:pt x="27934" y="14682"/>
                  </a:moveTo>
                  <a:cubicBezTo>
                    <a:pt x="27873" y="14712"/>
                    <a:pt x="27812" y="14712"/>
                    <a:pt x="27751" y="14743"/>
                  </a:cubicBezTo>
                  <a:cubicBezTo>
                    <a:pt x="27751" y="14743"/>
                    <a:pt x="27721" y="14803"/>
                    <a:pt x="27721" y="14864"/>
                  </a:cubicBezTo>
                  <a:cubicBezTo>
                    <a:pt x="27721" y="14895"/>
                    <a:pt x="27751" y="14986"/>
                    <a:pt x="27782" y="14986"/>
                  </a:cubicBezTo>
                  <a:cubicBezTo>
                    <a:pt x="27873" y="14986"/>
                    <a:pt x="27964" y="14986"/>
                    <a:pt x="28086" y="14955"/>
                  </a:cubicBezTo>
                  <a:cubicBezTo>
                    <a:pt x="28086" y="14955"/>
                    <a:pt x="28116" y="14895"/>
                    <a:pt x="28116" y="14864"/>
                  </a:cubicBezTo>
                  <a:cubicBezTo>
                    <a:pt x="28116" y="14803"/>
                    <a:pt x="28086" y="14743"/>
                    <a:pt x="28055" y="14712"/>
                  </a:cubicBezTo>
                  <a:cubicBezTo>
                    <a:pt x="28025" y="14682"/>
                    <a:pt x="27964" y="14682"/>
                    <a:pt x="27934" y="14682"/>
                  </a:cubicBezTo>
                  <a:close/>
                  <a:moveTo>
                    <a:pt x="47144" y="14712"/>
                  </a:moveTo>
                  <a:cubicBezTo>
                    <a:pt x="47113" y="14803"/>
                    <a:pt x="47083" y="14864"/>
                    <a:pt x="47083" y="14925"/>
                  </a:cubicBezTo>
                  <a:cubicBezTo>
                    <a:pt x="47083" y="14955"/>
                    <a:pt x="47144" y="15016"/>
                    <a:pt x="47174" y="15016"/>
                  </a:cubicBezTo>
                  <a:cubicBezTo>
                    <a:pt x="47174" y="15016"/>
                    <a:pt x="47205" y="14925"/>
                    <a:pt x="47205" y="14895"/>
                  </a:cubicBezTo>
                  <a:cubicBezTo>
                    <a:pt x="47205" y="14864"/>
                    <a:pt x="47174" y="14803"/>
                    <a:pt x="47144" y="14712"/>
                  </a:cubicBezTo>
                  <a:close/>
                  <a:moveTo>
                    <a:pt x="46354" y="14834"/>
                  </a:moveTo>
                  <a:cubicBezTo>
                    <a:pt x="46293" y="14834"/>
                    <a:pt x="46232" y="14864"/>
                    <a:pt x="46202" y="14986"/>
                  </a:cubicBezTo>
                  <a:cubicBezTo>
                    <a:pt x="46232" y="15031"/>
                    <a:pt x="46262" y="15047"/>
                    <a:pt x="46293" y="15047"/>
                  </a:cubicBezTo>
                  <a:cubicBezTo>
                    <a:pt x="46323" y="15047"/>
                    <a:pt x="46354" y="15031"/>
                    <a:pt x="46384" y="15016"/>
                  </a:cubicBezTo>
                  <a:cubicBezTo>
                    <a:pt x="46384" y="15016"/>
                    <a:pt x="46414" y="14925"/>
                    <a:pt x="46414" y="14895"/>
                  </a:cubicBezTo>
                  <a:cubicBezTo>
                    <a:pt x="46414" y="14864"/>
                    <a:pt x="46384" y="14834"/>
                    <a:pt x="46354" y="14834"/>
                  </a:cubicBezTo>
                  <a:close/>
                  <a:moveTo>
                    <a:pt x="51126" y="14743"/>
                  </a:moveTo>
                  <a:cubicBezTo>
                    <a:pt x="51095" y="14743"/>
                    <a:pt x="51065" y="14834"/>
                    <a:pt x="51035" y="14895"/>
                  </a:cubicBezTo>
                  <a:cubicBezTo>
                    <a:pt x="51065" y="14955"/>
                    <a:pt x="51095" y="15016"/>
                    <a:pt x="51126" y="15047"/>
                  </a:cubicBezTo>
                  <a:cubicBezTo>
                    <a:pt x="51156" y="15016"/>
                    <a:pt x="51186" y="14955"/>
                    <a:pt x="51186" y="14895"/>
                  </a:cubicBezTo>
                  <a:cubicBezTo>
                    <a:pt x="51186" y="14834"/>
                    <a:pt x="51156" y="14743"/>
                    <a:pt x="51126" y="14743"/>
                  </a:cubicBezTo>
                  <a:close/>
                  <a:moveTo>
                    <a:pt x="39545" y="14864"/>
                  </a:moveTo>
                  <a:cubicBezTo>
                    <a:pt x="39515" y="14864"/>
                    <a:pt x="39484" y="14925"/>
                    <a:pt x="39454" y="14986"/>
                  </a:cubicBezTo>
                  <a:cubicBezTo>
                    <a:pt x="39454" y="14986"/>
                    <a:pt x="39484" y="15077"/>
                    <a:pt x="39484" y="15107"/>
                  </a:cubicBezTo>
                  <a:cubicBezTo>
                    <a:pt x="39515" y="15138"/>
                    <a:pt x="39545" y="15138"/>
                    <a:pt x="39575" y="15168"/>
                  </a:cubicBezTo>
                  <a:cubicBezTo>
                    <a:pt x="39606" y="15138"/>
                    <a:pt x="39636" y="15138"/>
                    <a:pt x="39667" y="15107"/>
                  </a:cubicBezTo>
                  <a:cubicBezTo>
                    <a:pt x="39667" y="15077"/>
                    <a:pt x="39697" y="15016"/>
                    <a:pt x="39697" y="15016"/>
                  </a:cubicBezTo>
                  <a:cubicBezTo>
                    <a:pt x="39667" y="14895"/>
                    <a:pt x="39606" y="14864"/>
                    <a:pt x="39545" y="14864"/>
                  </a:cubicBezTo>
                  <a:close/>
                  <a:moveTo>
                    <a:pt x="44256" y="14986"/>
                  </a:moveTo>
                  <a:cubicBezTo>
                    <a:pt x="44226" y="15016"/>
                    <a:pt x="44226" y="15047"/>
                    <a:pt x="44195" y="15077"/>
                  </a:cubicBezTo>
                  <a:cubicBezTo>
                    <a:pt x="44195" y="15107"/>
                    <a:pt x="44226" y="15138"/>
                    <a:pt x="44256" y="15199"/>
                  </a:cubicBezTo>
                  <a:cubicBezTo>
                    <a:pt x="44287" y="15138"/>
                    <a:pt x="44317" y="15107"/>
                    <a:pt x="44317" y="15077"/>
                  </a:cubicBezTo>
                  <a:cubicBezTo>
                    <a:pt x="44317" y="15047"/>
                    <a:pt x="44256" y="14986"/>
                    <a:pt x="44256" y="14986"/>
                  </a:cubicBezTo>
                  <a:close/>
                  <a:moveTo>
                    <a:pt x="36901" y="15107"/>
                  </a:moveTo>
                  <a:cubicBezTo>
                    <a:pt x="36901" y="15138"/>
                    <a:pt x="36870" y="15168"/>
                    <a:pt x="36901" y="15199"/>
                  </a:cubicBezTo>
                  <a:cubicBezTo>
                    <a:pt x="36901" y="15229"/>
                    <a:pt x="36931" y="15259"/>
                    <a:pt x="36931" y="15290"/>
                  </a:cubicBezTo>
                  <a:cubicBezTo>
                    <a:pt x="36961" y="15229"/>
                    <a:pt x="36961" y="15199"/>
                    <a:pt x="36961" y="15168"/>
                  </a:cubicBezTo>
                  <a:cubicBezTo>
                    <a:pt x="36961" y="15138"/>
                    <a:pt x="36931" y="15107"/>
                    <a:pt x="36901" y="15107"/>
                  </a:cubicBezTo>
                  <a:close/>
                  <a:moveTo>
                    <a:pt x="38903" y="14973"/>
                  </a:moveTo>
                  <a:cubicBezTo>
                    <a:pt x="38894" y="14973"/>
                    <a:pt x="38885" y="14977"/>
                    <a:pt x="38876" y="14986"/>
                  </a:cubicBezTo>
                  <a:cubicBezTo>
                    <a:pt x="38846" y="14986"/>
                    <a:pt x="38846" y="15047"/>
                    <a:pt x="38846" y="15107"/>
                  </a:cubicBezTo>
                  <a:cubicBezTo>
                    <a:pt x="38815" y="15290"/>
                    <a:pt x="38907" y="15442"/>
                    <a:pt x="39059" y="15442"/>
                  </a:cubicBezTo>
                  <a:cubicBezTo>
                    <a:pt x="39059" y="15442"/>
                    <a:pt x="39089" y="15411"/>
                    <a:pt x="39119" y="15351"/>
                  </a:cubicBezTo>
                  <a:cubicBezTo>
                    <a:pt x="39119" y="15320"/>
                    <a:pt x="39089" y="15229"/>
                    <a:pt x="39059" y="15199"/>
                  </a:cubicBezTo>
                  <a:cubicBezTo>
                    <a:pt x="39028" y="15138"/>
                    <a:pt x="38998" y="15077"/>
                    <a:pt x="38967" y="15016"/>
                  </a:cubicBezTo>
                  <a:cubicBezTo>
                    <a:pt x="38946" y="14995"/>
                    <a:pt x="38924" y="14973"/>
                    <a:pt x="38903" y="14973"/>
                  </a:cubicBezTo>
                  <a:close/>
                  <a:moveTo>
                    <a:pt x="28086" y="15229"/>
                  </a:moveTo>
                  <a:cubicBezTo>
                    <a:pt x="28055" y="15290"/>
                    <a:pt x="28025" y="15320"/>
                    <a:pt x="28025" y="15381"/>
                  </a:cubicBezTo>
                  <a:cubicBezTo>
                    <a:pt x="28025" y="15411"/>
                    <a:pt x="28086" y="15472"/>
                    <a:pt x="28086" y="15472"/>
                  </a:cubicBezTo>
                  <a:cubicBezTo>
                    <a:pt x="28116" y="15442"/>
                    <a:pt x="28147" y="15411"/>
                    <a:pt x="28147" y="15351"/>
                  </a:cubicBezTo>
                  <a:cubicBezTo>
                    <a:pt x="28147" y="15351"/>
                    <a:pt x="28116" y="15290"/>
                    <a:pt x="28086" y="15229"/>
                  </a:cubicBezTo>
                  <a:close/>
                  <a:moveTo>
                    <a:pt x="47934" y="15290"/>
                  </a:moveTo>
                  <a:cubicBezTo>
                    <a:pt x="47904" y="15320"/>
                    <a:pt x="47873" y="15351"/>
                    <a:pt x="47873" y="15381"/>
                  </a:cubicBezTo>
                  <a:cubicBezTo>
                    <a:pt x="47873" y="15411"/>
                    <a:pt x="47904" y="15472"/>
                    <a:pt x="47934" y="15472"/>
                  </a:cubicBezTo>
                  <a:cubicBezTo>
                    <a:pt x="47934" y="15472"/>
                    <a:pt x="47965" y="15411"/>
                    <a:pt x="47965" y="15411"/>
                  </a:cubicBezTo>
                  <a:cubicBezTo>
                    <a:pt x="47965" y="15351"/>
                    <a:pt x="47934" y="15320"/>
                    <a:pt x="47934" y="15290"/>
                  </a:cubicBezTo>
                  <a:close/>
                  <a:moveTo>
                    <a:pt x="43405" y="14955"/>
                  </a:moveTo>
                  <a:cubicBezTo>
                    <a:pt x="43284" y="14955"/>
                    <a:pt x="43253" y="15016"/>
                    <a:pt x="43253" y="15229"/>
                  </a:cubicBezTo>
                  <a:cubicBezTo>
                    <a:pt x="43284" y="15442"/>
                    <a:pt x="43314" y="15502"/>
                    <a:pt x="43405" y="15502"/>
                  </a:cubicBezTo>
                  <a:cubicBezTo>
                    <a:pt x="43527" y="15502"/>
                    <a:pt x="43557" y="15411"/>
                    <a:pt x="43557" y="15229"/>
                  </a:cubicBezTo>
                  <a:cubicBezTo>
                    <a:pt x="43527" y="15047"/>
                    <a:pt x="43496" y="14955"/>
                    <a:pt x="43405" y="14955"/>
                  </a:cubicBezTo>
                  <a:close/>
                  <a:moveTo>
                    <a:pt x="47326" y="15320"/>
                  </a:moveTo>
                  <a:cubicBezTo>
                    <a:pt x="47296" y="15320"/>
                    <a:pt x="47265" y="15381"/>
                    <a:pt x="47235" y="15411"/>
                  </a:cubicBezTo>
                  <a:cubicBezTo>
                    <a:pt x="47265" y="15472"/>
                    <a:pt x="47296" y="15533"/>
                    <a:pt x="47326" y="15533"/>
                  </a:cubicBezTo>
                  <a:cubicBezTo>
                    <a:pt x="47357" y="15533"/>
                    <a:pt x="47357" y="15472"/>
                    <a:pt x="47387" y="15411"/>
                  </a:cubicBezTo>
                  <a:cubicBezTo>
                    <a:pt x="47357" y="15381"/>
                    <a:pt x="47357" y="15320"/>
                    <a:pt x="47326" y="15320"/>
                  </a:cubicBezTo>
                  <a:close/>
                  <a:moveTo>
                    <a:pt x="48373" y="15008"/>
                  </a:moveTo>
                  <a:cubicBezTo>
                    <a:pt x="48348" y="15008"/>
                    <a:pt x="48323" y="15052"/>
                    <a:pt x="48299" y="15077"/>
                  </a:cubicBezTo>
                  <a:cubicBezTo>
                    <a:pt x="48269" y="15138"/>
                    <a:pt x="48238" y="15199"/>
                    <a:pt x="48208" y="15290"/>
                  </a:cubicBezTo>
                  <a:cubicBezTo>
                    <a:pt x="48208" y="15320"/>
                    <a:pt x="48177" y="15411"/>
                    <a:pt x="48208" y="15442"/>
                  </a:cubicBezTo>
                  <a:cubicBezTo>
                    <a:pt x="48208" y="15472"/>
                    <a:pt x="48238" y="15502"/>
                    <a:pt x="48269" y="15533"/>
                  </a:cubicBezTo>
                  <a:cubicBezTo>
                    <a:pt x="48390" y="15502"/>
                    <a:pt x="48481" y="15351"/>
                    <a:pt x="48451" y="15168"/>
                  </a:cubicBezTo>
                  <a:cubicBezTo>
                    <a:pt x="48451" y="15107"/>
                    <a:pt x="48420" y="15016"/>
                    <a:pt x="48390" y="15016"/>
                  </a:cubicBezTo>
                  <a:cubicBezTo>
                    <a:pt x="48384" y="15010"/>
                    <a:pt x="48378" y="15008"/>
                    <a:pt x="48373" y="15008"/>
                  </a:cubicBezTo>
                  <a:close/>
                  <a:moveTo>
                    <a:pt x="33739" y="15502"/>
                  </a:moveTo>
                  <a:cubicBezTo>
                    <a:pt x="33709" y="15533"/>
                    <a:pt x="33679" y="15563"/>
                    <a:pt x="33679" y="15594"/>
                  </a:cubicBezTo>
                  <a:cubicBezTo>
                    <a:pt x="33709" y="15654"/>
                    <a:pt x="33709" y="15715"/>
                    <a:pt x="33739" y="15715"/>
                  </a:cubicBezTo>
                  <a:cubicBezTo>
                    <a:pt x="33739" y="15715"/>
                    <a:pt x="33770" y="15654"/>
                    <a:pt x="33770" y="15624"/>
                  </a:cubicBezTo>
                  <a:cubicBezTo>
                    <a:pt x="33770" y="15594"/>
                    <a:pt x="33739" y="15563"/>
                    <a:pt x="33739" y="15502"/>
                  </a:cubicBezTo>
                  <a:close/>
                  <a:moveTo>
                    <a:pt x="37326" y="14803"/>
                  </a:moveTo>
                  <a:cubicBezTo>
                    <a:pt x="37296" y="14834"/>
                    <a:pt x="37296" y="14895"/>
                    <a:pt x="37296" y="14955"/>
                  </a:cubicBezTo>
                  <a:cubicBezTo>
                    <a:pt x="37296" y="15047"/>
                    <a:pt x="37326" y="15168"/>
                    <a:pt x="37356" y="15290"/>
                  </a:cubicBezTo>
                  <a:cubicBezTo>
                    <a:pt x="37387" y="15381"/>
                    <a:pt x="37387" y="15442"/>
                    <a:pt x="37356" y="15563"/>
                  </a:cubicBezTo>
                  <a:cubicBezTo>
                    <a:pt x="37303" y="15722"/>
                    <a:pt x="37343" y="15812"/>
                    <a:pt x="37455" y="15812"/>
                  </a:cubicBezTo>
                  <a:cubicBezTo>
                    <a:pt x="37471" y="15812"/>
                    <a:pt x="37489" y="15810"/>
                    <a:pt x="37508" y="15806"/>
                  </a:cubicBezTo>
                  <a:cubicBezTo>
                    <a:pt x="37539" y="15776"/>
                    <a:pt x="37569" y="15746"/>
                    <a:pt x="37630" y="15685"/>
                  </a:cubicBezTo>
                  <a:cubicBezTo>
                    <a:pt x="37660" y="15654"/>
                    <a:pt x="37660" y="15594"/>
                    <a:pt x="37691" y="15563"/>
                  </a:cubicBezTo>
                  <a:cubicBezTo>
                    <a:pt x="37752" y="15411"/>
                    <a:pt x="37752" y="15381"/>
                    <a:pt x="37660" y="15259"/>
                  </a:cubicBezTo>
                  <a:cubicBezTo>
                    <a:pt x="37569" y="15107"/>
                    <a:pt x="37508" y="14986"/>
                    <a:pt x="37417" y="14864"/>
                  </a:cubicBezTo>
                  <a:cubicBezTo>
                    <a:pt x="37387" y="14834"/>
                    <a:pt x="37356" y="14803"/>
                    <a:pt x="37326" y="14803"/>
                  </a:cubicBezTo>
                  <a:close/>
                  <a:moveTo>
                    <a:pt x="46293" y="15381"/>
                  </a:moveTo>
                  <a:cubicBezTo>
                    <a:pt x="46262" y="15381"/>
                    <a:pt x="46232" y="15411"/>
                    <a:pt x="46232" y="15472"/>
                  </a:cubicBezTo>
                  <a:cubicBezTo>
                    <a:pt x="46202" y="15502"/>
                    <a:pt x="46202" y="15563"/>
                    <a:pt x="46202" y="15594"/>
                  </a:cubicBezTo>
                  <a:cubicBezTo>
                    <a:pt x="46202" y="15776"/>
                    <a:pt x="46262" y="15837"/>
                    <a:pt x="46323" y="15837"/>
                  </a:cubicBezTo>
                  <a:cubicBezTo>
                    <a:pt x="46384" y="15837"/>
                    <a:pt x="46414" y="15806"/>
                    <a:pt x="46414" y="15715"/>
                  </a:cubicBezTo>
                  <a:cubicBezTo>
                    <a:pt x="46414" y="15594"/>
                    <a:pt x="46323" y="15381"/>
                    <a:pt x="46293" y="15381"/>
                  </a:cubicBezTo>
                  <a:close/>
                  <a:moveTo>
                    <a:pt x="45463" y="14860"/>
                  </a:moveTo>
                  <a:cubicBezTo>
                    <a:pt x="45436" y="14860"/>
                    <a:pt x="45412" y="14921"/>
                    <a:pt x="45381" y="15047"/>
                  </a:cubicBezTo>
                  <a:cubicBezTo>
                    <a:pt x="45351" y="15077"/>
                    <a:pt x="45351" y="15107"/>
                    <a:pt x="45320" y="15168"/>
                  </a:cubicBezTo>
                  <a:cubicBezTo>
                    <a:pt x="45320" y="15199"/>
                    <a:pt x="45290" y="15229"/>
                    <a:pt x="45290" y="15259"/>
                  </a:cubicBezTo>
                  <a:cubicBezTo>
                    <a:pt x="45290" y="15290"/>
                    <a:pt x="45290" y="15320"/>
                    <a:pt x="45320" y="15351"/>
                  </a:cubicBezTo>
                  <a:cubicBezTo>
                    <a:pt x="45411" y="15442"/>
                    <a:pt x="45411" y="15624"/>
                    <a:pt x="45472" y="15776"/>
                  </a:cubicBezTo>
                  <a:cubicBezTo>
                    <a:pt x="45472" y="15850"/>
                    <a:pt x="45494" y="15890"/>
                    <a:pt x="45519" y="15890"/>
                  </a:cubicBezTo>
                  <a:cubicBezTo>
                    <a:pt x="45535" y="15890"/>
                    <a:pt x="45551" y="15873"/>
                    <a:pt x="45563" y="15837"/>
                  </a:cubicBezTo>
                  <a:cubicBezTo>
                    <a:pt x="45624" y="15715"/>
                    <a:pt x="45685" y="15715"/>
                    <a:pt x="45746" y="15685"/>
                  </a:cubicBezTo>
                  <a:cubicBezTo>
                    <a:pt x="45776" y="15654"/>
                    <a:pt x="45806" y="15654"/>
                    <a:pt x="45806" y="15624"/>
                  </a:cubicBezTo>
                  <a:cubicBezTo>
                    <a:pt x="45867" y="15594"/>
                    <a:pt x="45867" y="15472"/>
                    <a:pt x="45837" y="15442"/>
                  </a:cubicBezTo>
                  <a:cubicBezTo>
                    <a:pt x="45746" y="15351"/>
                    <a:pt x="45715" y="15138"/>
                    <a:pt x="45624" y="15107"/>
                  </a:cubicBezTo>
                  <a:cubicBezTo>
                    <a:pt x="45594" y="15107"/>
                    <a:pt x="45563" y="15047"/>
                    <a:pt x="45563" y="15016"/>
                  </a:cubicBezTo>
                  <a:cubicBezTo>
                    <a:pt x="45519" y="14913"/>
                    <a:pt x="45489" y="14860"/>
                    <a:pt x="45463" y="14860"/>
                  </a:cubicBezTo>
                  <a:close/>
                  <a:moveTo>
                    <a:pt x="40183" y="15715"/>
                  </a:moveTo>
                  <a:cubicBezTo>
                    <a:pt x="40153" y="15746"/>
                    <a:pt x="40122" y="15776"/>
                    <a:pt x="40122" y="15806"/>
                  </a:cubicBezTo>
                  <a:cubicBezTo>
                    <a:pt x="40122" y="15837"/>
                    <a:pt x="40153" y="15867"/>
                    <a:pt x="40183" y="15928"/>
                  </a:cubicBezTo>
                  <a:cubicBezTo>
                    <a:pt x="40183" y="15867"/>
                    <a:pt x="40214" y="15837"/>
                    <a:pt x="40214" y="15776"/>
                  </a:cubicBezTo>
                  <a:cubicBezTo>
                    <a:pt x="40214" y="15776"/>
                    <a:pt x="40183" y="15715"/>
                    <a:pt x="40183" y="15715"/>
                  </a:cubicBezTo>
                  <a:close/>
                  <a:moveTo>
                    <a:pt x="49002" y="15548"/>
                  </a:moveTo>
                  <a:cubicBezTo>
                    <a:pt x="48983" y="15548"/>
                    <a:pt x="48968" y="15563"/>
                    <a:pt x="48968" y="15594"/>
                  </a:cubicBezTo>
                  <a:cubicBezTo>
                    <a:pt x="48968" y="15685"/>
                    <a:pt x="48968" y="15806"/>
                    <a:pt x="48968" y="15898"/>
                  </a:cubicBezTo>
                  <a:cubicBezTo>
                    <a:pt x="48998" y="15989"/>
                    <a:pt x="49059" y="16019"/>
                    <a:pt x="49059" y="16019"/>
                  </a:cubicBezTo>
                  <a:lnTo>
                    <a:pt x="49180" y="16019"/>
                  </a:lnTo>
                  <a:cubicBezTo>
                    <a:pt x="49211" y="15989"/>
                    <a:pt x="49241" y="15928"/>
                    <a:pt x="49241" y="15898"/>
                  </a:cubicBezTo>
                  <a:cubicBezTo>
                    <a:pt x="49241" y="15867"/>
                    <a:pt x="49211" y="15806"/>
                    <a:pt x="49180" y="15776"/>
                  </a:cubicBezTo>
                  <a:cubicBezTo>
                    <a:pt x="49150" y="15685"/>
                    <a:pt x="49120" y="15654"/>
                    <a:pt x="49059" y="15594"/>
                  </a:cubicBezTo>
                  <a:cubicBezTo>
                    <a:pt x="49044" y="15563"/>
                    <a:pt x="49021" y="15548"/>
                    <a:pt x="49002" y="15548"/>
                  </a:cubicBezTo>
                  <a:close/>
                  <a:moveTo>
                    <a:pt x="43527" y="15776"/>
                  </a:moveTo>
                  <a:cubicBezTo>
                    <a:pt x="43466" y="15776"/>
                    <a:pt x="43405" y="15806"/>
                    <a:pt x="43314" y="15837"/>
                  </a:cubicBezTo>
                  <a:cubicBezTo>
                    <a:pt x="43358" y="15991"/>
                    <a:pt x="43418" y="16034"/>
                    <a:pt x="43471" y="16034"/>
                  </a:cubicBezTo>
                  <a:cubicBezTo>
                    <a:pt x="43491" y="16034"/>
                    <a:pt x="43510" y="16028"/>
                    <a:pt x="43527" y="16019"/>
                  </a:cubicBezTo>
                  <a:cubicBezTo>
                    <a:pt x="43557" y="16019"/>
                    <a:pt x="43588" y="15928"/>
                    <a:pt x="43588" y="15928"/>
                  </a:cubicBezTo>
                  <a:cubicBezTo>
                    <a:pt x="43588" y="15867"/>
                    <a:pt x="43557" y="15776"/>
                    <a:pt x="43527" y="15776"/>
                  </a:cubicBezTo>
                  <a:close/>
                  <a:moveTo>
                    <a:pt x="48360" y="15806"/>
                  </a:moveTo>
                  <a:cubicBezTo>
                    <a:pt x="48269" y="15806"/>
                    <a:pt x="48208" y="15867"/>
                    <a:pt x="48208" y="15928"/>
                  </a:cubicBezTo>
                  <a:cubicBezTo>
                    <a:pt x="48208" y="16019"/>
                    <a:pt x="48269" y="16050"/>
                    <a:pt x="48360" y="16050"/>
                  </a:cubicBezTo>
                  <a:cubicBezTo>
                    <a:pt x="48420" y="16050"/>
                    <a:pt x="48451" y="16050"/>
                    <a:pt x="48481" y="15928"/>
                  </a:cubicBezTo>
                  <a:cubicBezTo>
                    <a:pt x="48481" y="15867"/>
                    <a:pt x="48451" y="15806"/>
                    <a:pt x="48360" y="15806"/>
                  </a:cubicBezTo>
                  <a:close/>
                  <a:moveTo>
                    <a:pt x="36798" y="15669"/>
                  </a:moveTo>
                  <a:cubicBezTo>
                    <a:pt x="36791" y="15669"/>
                    <a:pt x="36785" y="15674"/>
                    <a:pt x="36779" y="15685"/>
                  </a:cubicBezTo>
                  <a:cubicBezTo>
                    <a:pt x="36749" y="15715"/>
                    <a:pt x="36749" y="15806"/>
                    <a:pt x="36718" y="15837"/>
                  </a:cubicBezTo>
                  <a:cubicBezTo>
                    <a:pt x="36749" y="15898"/>
                    <a:pt x="36749" y="15958"/>
                    <a:pt x="36749" y="15958"/>
                  </a:cubicBezTo>
                  <a:cubicBezTo>
                    <a:pt x="36749" y="16008"/>
                    <a:pt x="36769" y="16058"/>
                    <a:pt x="36793" y="16058"/>
                  </a:cubicBezTo>
                  <a:cubicBezTo>
                    <a:pt x="36798" y="16058"/>
                    <a:pt x="36804" y="16055"/>
                    <a:pt x="36809" y="16050"/>
                  </a:cubicBezTo>
                  <a:cubicBezTo>
                    <a:pt x="36840" y="16050"/>
                    <a:pt x="36840" y="15989"/>
                    <a:pt x="36870" y="15958"/>
                  </a:cubicBezTo>
                  <a:cubicBezTo>
                    <a:pt x="36870" y="15928"/>
                    <a:pt x="36870" y="15898"/>
                    <a:pt x="36870" y="15867"/>
                  </a:cubicBezTo>
                  <a:cubicBezTo>
                    <a:pt x="36870" y="15768"/>
                    <a:pt x="36830" y="15669"/>
                    <a:pt x="36798" y="15669"/>
                  </a:cubicBezTo>
                  <a:close/>
                  <a:moveTo>
                    <a:pt x="41247" y="15898"/>
                  </a:moveTo>
                  <a:cubicBezTo>
                    <a:pt x="41217" y="15928"/>
                    <a:pt x="41186" y="15958"/>
                    <a:pt x="41126" y="16050"/>
                  </a:cubicBezTo>
                  <a:cubicBezTo>
                    <a:pt x="41186" y="16110"/>
                    <a:pt x="41217" y="16141"/>
                    <a:pt x="41247" y="16171"/>
                  </a:cubicBezTo>
                  <a:cubicBezTo>
                    <a:pt x="41308" y="16171"/>
                    <a:pt x="41308" y="16110"/>
                    <a:pt x="41308" y="16019"/>
                  </a:cubicBezTo>
                  <a:cubicBezTo>
                    <a:pt x="41308" y="15958"/>
                    <a:pt x="41277" y="15898"/>
                    <a:pt x="41247" y="15898"/>
                  </a:cubicBezTo>
                  <a:close/>
                  <a:moveTo>
                    <a:pt x="40685" y="15662"/>
                  </a:moveTo>
                  <a:cubicBezTo>
                    <a:pt x="40647" y="15662"/>
                    <a:pt x="40609" y="15670"/>
                    <a:pt x="40578" y="15685"/>
                  </a:cubicBezTo>
                  <a:cubicBezTo>
                    <a:pt x="40548" y="15715"/>
                    <a:pt x="40548" y="15837"/>
                    <a:pt x="40578" y="15867"/>
                  </a:cubicBezTo>
                  <a:cubicBezTo>
                    <a:pt x="40670" y="15958"/>
                    <a:pt x="40700" y="16110"/>
                    <a:pt x="40730" y="16262"/>
                  </a:cubicBezTo>
                  <a:cubicBezTo>
                    <a:pt x="40852" y="16232"/>
                    <a:pt x="40882" y="16171"/>
                    <a:pt x="40852" y="15898"/>
                  </a:cubicBezTo>
                  <a:cubicBezTo>
                    <a:pt x="40852" y="15806"/>
                    <a:pt x="40852" y="15685"/>
                    <a:pt x="40791" y="15685"/>
                  </a:cubicBezTo>
                  <a:cubicBezTo>
                    <a:pt x="40761" y="15670"/>
                    <a:pt x="40723" y="15662"/>
                    <a:pt x="40685" y="15662"/>
                  </a:cubicBezTo>
                  <a:close/>
                  <a:moveTo>
                    <a:pt x="49697" y="16050"/>
                  </a:moveTo>
                  <a:cubicBezTo>
                    <a:pt x="49667" y="16050"/>
                    <a:pt x="49636" y="16050"/>
                    <a:pt x="49606" y="16080"/>
                  </a:cubicBezTo>
                  <a:cubicBezTo>
                    <a:pt x="49576" y="16110"/>
                    <a:pt x="49545" y="16202"/>
                    <a:pt x="49515" y="16232"/>
                  </a:cubicBezTo>
                  <a:cubicBezTo>
                    <a:pt x="49484" y="16293"/>
                    <a:pt x="49454" y="16384"/>
                    <a:pt x="49484" y="16445"/>
                  </a:cubicBezTo>
                  <a:cubicBezTo>
                    <a:pt x="49515" y="16506"/>
                    <a:pt x="49576" y="16536"/>
                    <a:pt x="49606" y="16566"/>
                  </a:cubicBezTo>
                  <a:cubicBezTo>
                    <a:pt x="49667" y="16536"/>
                    <a:pt x="49697" y="16475"/>
                    <a:pt x="49728" y="16414"/>
                  </a:cubicBezTo>
                  <a:cubicBezTo>
                    <a:pt x="49758" y="16323"/>
                    <a:pt x="49728" y="16080"/>
                    <a:pt x="49697" y="16050"/>
                  </a:cubicBezTo>
                  <a:close/>
                  <a:moveTo>
                    <a:pt x="17630" y="16354"/>
                  </a:moveTo>
                  <a:cubicBezTo>
                    <a:pt x="17599" y="16354"/>
                    <a:pt x="17538" y="16384"/>
                    <a:pt x="17569" y="16475"/>
                  </a:cubicBezTo>
                  <a:cubicBezTo>
                    <a:pt x="17569" y="16536"/>
                    <a:pt x="17599" y="16566"/>
                    <a:pt x="17630" y="16597"/>
                  </a:cubicBezTo>
                  <a:lnTo>
                    <a:pt x="17690" y="16597"/>
                  </a:lnTo>
                  <a:cubicBezTo>
                    <a:pt x="17751" y="16597"/>
                    <a:pt x="17812" y="16566"/>
                    <a:pt x="17812" y="16475"/>
                  </a:cubicBezTo>
                  <a:cubicBezTo>
                    <a:pt x="17782" y="16354"/>
                    <a:pt x="17721" y="16354"/>
                    <a:pt x="17690" y="16354"/>
                  </a:cubicBezTo>
                  <a:close/>
                  <a:moveTo>
                    <a:pt x="45746" y="16810"/>
                  </a:moveTo>
                  <a:cubicBezTo>
                    <a:pt x="45715" y="16810"/>
                    <a:pt x="45685" y="16840"/>
                    <a:pt x="45654" y="16901"/>
                  </a:cubicBezTo>
                  <a:cubicBezTo>
                    <a:pt x="45685" y="16931"/>
                    <a:pt x="45715" y="16961"/>
                    <a:pt x="45715" y="16961"/>
                  </a:cubicBezTo>
                  <a:cubicBezTo>
                    <a:pt x="45746" y="16931"/>
                    <a:pt x="45746" y="16901"/>
                    <a:pt x="45776" y="16870"/>
                  </a:cubicBezTo>
                  <a:cubicBezTo>
                    <a:pt x="45776" y="16870"/>
                    <a:pt x="45746" y="16810"/>
                    <a:pt x="45746" y="16810"/>
                  </a:cubicBezTo>
                  <a:close/>
                  <a:moveTo>
                    <a:pt x="7065" y="16771"/>
                  </a:moveTo>
                  <a:cubicBezTo>
                    <a:pt x="7041" y="16771"/>
                    <a:pt x="7022" y="16815"/>
                    <a:pt x="7022" y="16840"/>
                  </a:cubicBezTo>
                  <a:cubicBezTo>
                    <a:pt x="7052" y="16901"/>
                    <a:pt x="7082" y="16931"/>
                    <a:pt x="7082" y="16992"/>
                  </a:cubicBezTo>
                  <a:cubicBezTo>
                    <a:pt x="7113" y="16931"/>
                    <a:pt x="7143" y="16901"/>
                    <a:pt x="7143" y="16870"/>
                  </a:cubicBezTo>
                  <a:cubicBezTo>
                    <a:pt x="7143" y="16810"/>
                    <a:pt x="7113" y="16779"/>
                    <a:pt x="7082" y="16779"/>
                  </a:cubicBezTo>
                  <a:cubicBezTo>
                    <a:pt x="7077" y="16773"/>
                    <a:pt x="7071" y="16771"/>
                    <a:pt x="7065" y="16771"/>
                  </a:cubicBezTo>
                  <a:close/>
                  <a:moveTo>
                    <a:pt x="44803" y="16870"/>
                  </a:moveTo>
                  <a:cubicBezTo>
                    <a:pt x="44773" y="16870"/>
                    <a:pt x="44773" y="16901"/>
                    <a:pt x="44743" y="16961"/>
                  </a:cubicBezTo>
                  <a:cubicBezTo>
                    <a:pt x="44773" y="16992"/>
                    <a:pt x="44773" y="16992"/>
                    <a:pt x="44803" y="16992"/>
                  </a:cubicBezTo>
                  <a:cubicBezTo>
                    <a:pt x="44803" y="16992"/>
                    <a:pt x="44834" y="16961"/>
                    <a:pt x="44834" y="16961"/>
                  </a:cubicBezTo>
                  <a:cubicBezTo>
                    <a:pt x="44834" y="16931"/>
                    <a:pt x="44803" y="16901"/>
                    <a:pt x="44803" y="16870"/>
                  </a:cubicBezTo>
                  <a:close/>
                  <a:moveTo>
                    <a:pt x="10274" y="17144"/>
                  </a:moveTo>
                  <a:cubicBezTo>
                    <a:pt x="10274" y="17144"/>
                    <a:pt x="10243" y="17205"/>
                    <a:pt x="10243" y="17235"/>
                  </a:cubicBezTo>
                  <a:cubicBezTo>
                    <a:pt x="10243" y="17265"/>
                    <a:pt x="10274" y="17326"/>
                    <a:pt x="10304" y="17326"/>
                  </a:cubicBezTo>
                  <a:cubicBezTo>
                    <a:pt x="10304" y="17326"/>
                    <a:pt x="10335" y="17265"/>
                    <a:pt x="10335" y="17235"/>
                  </a:cubicBezTo>
                  <a:cubicBezTo>
                    <a:pt x="10335" y="17205"/>
                    <a:pt x="10304" y="17174"/>
                    <a:pt x="10274" y="17144"/>
                  </a:cubicBezTo>
                  <a:close/>
                  <a:moveTo>
                    <a:pt x="52919" y="17205"/>
                  </a:moveTo>
                  <a:cubicBezTo>
                    <a:pt x="52858" y="17205"/>
                    <a:pt x="52797" y="17235"/>
                    <a:pt x="52737" y="17357"/>
                  </a:cubicBezTo>
                  <a:cubicBezTo>
                    <a:pt x="52772" y="17428"/>
                    <a:pt x="52818" y="17457"/>
                    <a:pt x="52863" y="17457"/>
                  </a:cubicBezTo>
                  <a:cubicBezTo>
                    <a:pt x="52894" y="17457"/>
                    <a:pt x="52924" y="17443"/>
                    <a:pt x="52949" y="17417"/>
                  </a:cubicBezTo>
                  <a:cubicBezTo>
                    <a:pt x="52949" y="17387"/>
                    <a:pt x="52980" y="17326"/>
                    <a:pt x="52980" y="17296"/>
                  </a:cubicBezTo>
                  <a:cubicBezTo>
                    <a:pt x="52980" y="17265"/>
                    <a:pt x="52919" y="17205"/>
                    <a:pt x="52919" y="17205"/>
                  </a:cubicBezTo>
                  <a:close/>
                  <a:moveTo>
                    <a:pt x="55381" y="17387"/>
                  </a:moveTo>
                  <a:cubicBezTo>
                    <a:pt x="55381" y="17387"/>
                    <a:pt x="55351" y="17448"/>
                    <a:pt x="55320" y="17509"/>
                  </a:cubicBezTo>
                  <a:cubicBezTo>
                    <a:pt x="55345" y="17533"/>
                    <a:pt x="55370" y="17578"/>
                    <a:pt x="55394" y="17578"/>
                  </a:cubicBezTo>
                  <a:cubicBezTo>
                    <a:pt x="55400" y="17578"/>
                    <a:pt x="55406" y="17575"/>
                    <a:pt x="55412" y="17569"/>
                  </a:cubicBezTo>
                  <a:cubicBezTo>
                    <a:pt x="55412" y="17569"/>
                    <a:pt x="55442" y="17539"/>
                    <a:pt x="55442" y="17509"/>
                  </a:cubicBezTo>
                  <a:cubicBezTo>
                    <a:pt x="55442" y="17448"/>
                    <a:pt x="55412" y="17417"/>
                    <a:pt x="55381" y="17387"/>
                  </a:cubicBezTo>
                  <a:close/>
                  <a:moveTo>
                    <a:pt x="39454" y="17691"/>
                  </a:moveTo>
                  <a:cubicBezTo>
                    <a:pt x="39454" y="17721"/>
                    <a:pt x="39423" y="17752"/>
                    <a:pt x="39423" y="17782"/>
                  </a:cubicBezTo>
                  <a:cubicBezTo>
                    <a:pt x="39454" y="17813"/>
                    <a:pt x="39454" y="17873"/>
                    <a:pt x="39484" y="17873"/>
                  </a:cubicBezTo>
                  <a:cubicBezTo>
                    <a:pt x="39515" y="17904"/>
                    <a:pt x="39545" y="17904"/>
                    <a:pt x="39575" y="17904"/>
                  </a:cubicBezTo>
                  <a:cubicBezTo>
                    <a:pt x="39575" y="17843"/>
                    <a:pt x="39545" y="17752"/>
                    <a:pt x="39545" y="17721"/>
                  </a:cubicBezTo>
                  <a:cubicBezTo>
                    <a:pt x="39515" y="17691"/>
                    <a:pt x="39484" y="17691"/>
                    <a:pt x="39454" y="17691"/>
                  </a:cubicBezTo>
                  <a:close/>
                  <a:moveTo>
                    <a:pt x="43314" y="17691"/>
                  </a:moveTo>
                  <a:cubicBezTo>
                    <a:pt x="43284" y="17782"/>
                    <a:pt x="43284" y="17813"/>
                    <a:pt x="43284" y="17873"/>
                  </a:cubicBezTo>
                  <a:cubicBezTo>
                    <a:pt x="43284" y="17904"/>
                    <a:pt x="43314" y="17934"/>
                    <a:pt x="43344" y="17965"/>
                  </a:cubicBezTo>
                  <a:cubicBezTo>
                    <a:pt x="43375" y="17934"/>
                    <a:pt x="43375" y="17873"/>
                    <a:pt x="43375" y="17843"/>
                  </a:cubicBezTo>
                  <a:cubicBezTo>
                    <a:pt x="43375" y="17813"/>
                    <a:pt x="43344" y="17782"/>
                    <a:pt x="43314" y="17691"/>
                  </a:cubicBezTo>
                  <a:close/>
                  <a:moveTo>
                    <a:pt x="39575" y="17904"/>
                  </a:moveTo>
                  <a:cubicBezTo>
                    <a:pt x="39636" y="18117"/>
                    <a:pt x="39636" y="18117"/>
                    <a:pt x="39758" y="18117"/>
                  </a:cubicBezTo>
                  <a:cubicBezTo>
                    <a:pt x="39788" y="18132"/>
                    <a:pt x="39819" y="18139"/>
                    <a:pt x="39849" y="18139"/>
                  </a:cubicBezTo>
                  <a:cubicBezTo>
                    <a:pt x="39879" y="18139"/>
                    <a:pt x="39910" y="18132"/>
                    <a:pt x="39940" y="18117"/>
                  </a:cubicBezTo>
                  <a:cubicBezTo>
                    <a:pt x="39970" y="18117"/>
                    <a:pt x="40001" y="18086"/>
                    <a:pt x="40031" y="18056"/>
                  </a:cubicBezTo>
                  <a:cubicBezTo>
                    <a:pt x="39970" y="17904"/>
                    <a:pt x="39910" y="17904"/>
                    <a:pt x="39879" y="17904"/>
                  </a:cubicBezTo>
                  <a:close/>
                  <a:moveTo>
                    <a:pt x="48056" y="18056"/>
                  </a:moveTo>
                  <a:cubicBezTo>
                    <a:pt x="48025" y="18056"/>
                    <a:pt x="48025" y="18056"/>
                    <a:pt x="48025" y="18086"/>
                  </a:cubicBezTo>
                  <a:cubicBezTo>
                    <a:pt x="47995" y="18132"/>
                    <a:pt x="47965" y="18155"/>
                    <a:pt x="47934" y="18155"/>
                  </a:cubicBezTo>
                  <a:cubicBezTo>
                    <a:pt x="47904" y="18155"/>
                    <a:pt x="47873" y="18132"/>
                    <a:pt x="47843" y="18086"/>
                  </a:cubicBezTo>
                  <a:lnTo>
                    <a:pt x="47813" y="18086"/>
                  </a:lnTo>
                  <a:cubicBezTo>
                    <a:pt x="47782" y="18117"/>
                    <a:pt x="47782" y="18117"/>
                    <a:pt x="47752" y="18147"/>
                  </a:cubicBezTo>
                  <a:cubicBezTo>
                    <a:pt x="47752" y="18177"/>
                    <a:pt x="47782" y="18238"/>
                    <a:pt x="47782" y="18238"/>
                  </a:cubicBezTo>
                  <a:cubicBezTo>
                    <a:pt x="47843" y="18268"/>
                    <a:pt x="47904" y="18268"/>
                    <a:pt x="47934" y="18268"/>
                  </a:cubicBezTo>
                  <a:cubicBezTo>
                    <a:pt x="47995" y="18268"/>
                    <a:pt x="48025" y="18238"/>
                    <a:pt x="48086" y="18208"/>
                  </a:cubicBezTo>
                  <a:cubicBezTo>
                    <a:pt x="48086" y="18208"/>
                    <a:pt x="48117" y="18147"/>
                    <a:pt x="48117" y="18086"/>
                  </a:cubicBezTo>
                  <a:cubicBezTo>
                    <a:pt x="48117" y="18086"/>
                    <a:pt x="48056" y="18056"/>
                    <a:pt x="48056" y="18056"/>
                  </a:cubicBezTo>
                  <a:close/>
                  <a:moveTo>
                    <a:pt x="46749" y="18103"/>
                  </a:moveTo>
                  <a:cubicBezTo>
                    <a:pt x="46728" y="18103"/>
                    <a:pt x="46708" y="18106"/>
                    <a:pt x="46688" y="18117"/>
                  </a:cubicBezTo>
                  <a:cubicBezTo>
                    <a:pt x="46627" y="18147"/>
                    <a:pt x="46627" y="18238"/>
                    <a:pt x="46627" y="18329"/>
                  </a:cubicBezTo>
                  <a:cubicBezTo>
                    <a:pt x="46718" y="18329"/>
                    <a:pt x="46779" y="18329"/>
                    <a:pt x="46870" y="18299"/>
                  </a:cubicBezTo>
                  <a:cubicBezTo>
                    <a:pt x="46870" y="18299"/>
                    <a:pt x="46901" y="18268"/>
                    <a:pt x="46901" y="18208"/>
                  </a:cubicBezTo>
                  <a:cubicBezTo>
                    <a:pt x="46901" y="18177"/>
                    <a:pt x="46901" y="18117"/>
                    <a:pt x="46870" y="18117"/>
                  </a:cubicBezTo>
                  <a:cubicBezTo>
                    <a:pt x="46830" y="18117"/>
                    <a:pt x="46789" y="18103"/>
                    <a:pt x="46749" y="18103"/>
                  </a:cubicBezTo>
                  <a:close/>
                  <a:moveTo>
                    <a:pt x="48235" y="18352"/>
                  </a:moveTo>
                  <a:cubicBezTo>
                    <a:pt x="48227" y="18352"/>
                    <a:pt x="48202" y="18401"/>
                    <a:pt x="48177" y="18451"/>
                  </a:cubicBezTo>
                  <a:cubicBezTo>
                    <a:pt x="48208" y="18481"/>
                    <a:pt x="48238" y="18512"/>
                    <a:pt x="48269" y="18512"/>
                  </a:cubicBezTo>
                  <a:cubicBezTo>
                    <a:pt x="48269" y="18512"/>
                    <a:pt x="48299" y="18451"/>
                    <a:pt x="48299" y="18451"/>
                  </a:cubicBezTo>
                  <a:cubicBezTo>
                    <a:pt x="48299" y="18390"/>
                    <a:pt x="48269" y="18360"/>
                    <a:pt x="48238" y="18360"/>
                  </a:cubicBezTo>
                  <a:cubicBezTo>
                    <a:pt x="48238" y="18354"/>
                    <a:pt x="48237" y="18352"/>
                    <a:pt x="48235" y="18352"/>
                  </a:cubicBezTo>
                  <a:close/>
                  <a:moveTo>
                    <a:pt x="46627" y="18329"/>
                  </a:moveTo>
                  <a:lnTo>
                    <a:pt x="46627" y="18329"/>
                  </a:lnTo>
                  <a:cubicBezTo>
                    <a:pt x="46536" y="18360"/>
                    <a:pt x="46445" y="18360"/>
                    <a:pt x="46384" y="18512"/>
                  </a:cubicBezTo>
                  <a:cubicBezTo>
                    <a:pt x="46455" y="18594"/>
                    <a:pt x="46507" y="18636"/>
                    <a:pt x="46545" y="18636"/>
                  </a:cubicBezTo>
                  <a:cubicBezTo>
                    <a:pt x="46604" y="18636"/>
                    <a:pt x="46627" y="18534"/>
                    <a:pt x="46627" y="18329"/>
                  </a:cubicBezTo>
                  <a:close/>
                  <a:moveTo>
                    <a:pt x="53908" y="18564"/>
                  </a:moveTo>
                  <a:cubicBezTo>
                    <a:pt x="53891" y="18564"/>
                    <a:pt x="53886" y="18609"/>
                    <a:pt x="53861" y="18633"/>
                  </a:cubicBezTo>
                  <a:cubicBezTo>
                    <a:pt x="53892" y="18694"/>
                    <a:pt x="53922" y="18724"/>
                    <a:pt x="53922" y="18724"/>
                  </a:cubicBezTo>
                  <a:cubicBezTo>
                    <a:pt x="53953" y="18724"/>
                    <a:pt x="53953" y="18664"/>
                    <a:pt x="53983" y="18633"/>
                  </a:cubicBezTo>
                  <a:cubicBezTo>
                    <a:pt x="53953" y="18603"/>
                    <a:pt x="53953" y="18572"/>
                    <a:pt x="53922" y="18572"/>
                  </a:cubicBezTo>
                  <a:cubicBezTo>
                    <a:pt x="53916" y="18567"/>
                    <a:pt x="53912" y="18564"/>
                    <a:pt x="53908" y="18564"/>
                  </a:cubicBezTo>
                  <a:close/>
                  <a:moveTo>
                    <a:pt x="46627" y="19211"/>
                  </a:moveTo>
                  <a:cubicBezTo>
                    <a:pt x="46597" y="19211"/>
                    <a:pt x="46566" y="19272"/>
                    <a:pt x="46536" y="19302"/>
                  </a:cubicBezTo>
                  <a:cubicBezTo>
                    <a:pt x="46566" y="19363"/>
                    <a:pt x="46597" y="19424"/>
                    <a:pt x="46627" y="19424"/>
                  </a:cubicBezTo>
                  <a:cubicBezTo>
                    <a:pt x="46627" y="19424"/>
                    <a:pt x="46658" y="19363"/>
                    <a:pt x="46658" y="19302"/>
                  </a:cubicBezTo>
                  <a:cubicBezTo>
                    <a:pt x="46658" y="19272"/>
                    <a:pt x="46627" y="19211"/>
                    <a:pt x="46627" y="192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8" name="Google Shape;1968;p26"/>
            <p:cNvSpPr/>
            <p:nvPr/>
          </p:nvSpPr>
          <p:spPr>
            <a:xfrm rot="-4699263">
              <a:off x="8294271" y="-254878"/>
              <a:ext cx="783534" cy="927615"/>
            </a:xfrm>
            <a:custGeom>
              <a:avLst/>
              <a:gdLst/>
              <a:ahLst/>
              <a:cxnLst/>
              <a:rect l="l" t="t" r="r" b="b"/>
              <a:pathLst>
                <a:path w="5776" h="6838" extrusionOk="0">
                  <a:moveTo>
                    <a:pt x="4305" y="1"/>
                  </a:moveTo>
                  <a:cubicBezTo>
                    <a:pt x="4108" y="1"/>
                    <a:pt x="3913" y="32"/>
                    <a:pt x="3739" y="90"/>
                  </a:cubicBezTo>
                  <a:cubicBezTo>
                    <a:pt x="3010" y="303"/>
                    <a:pt x="2614" y="850"/>
                    <a:pt x="2189" y="1397"/>
                  </a:cubicBezTo>
                  <a:cubicBezTo>
                    <a:pt x="1551" y="2248"/>
                    <a:pt x="1003" y="3129"/>
                    <a:pt x="517" y="4072"/>
                  </a:cubicBezTo>
                  <a:cubicBezTo>
                    <a:pt x="244" y="4558"/>
                    <a:pt x="0" y="5135"/>
                    <a:pt x="61" y="5683"/>
                  </a:cubicBezTo>
                  <a:cubicBezTo>
                    <a:pt x="92" y="6260"/>
                    <a:pt x="548" y="6838"/>
                    <a:pt x="1095" y="6838"/>
                  </a:cubicBezTo>
                  <a:cubicBezTo>
                    <a:pt x="1368" y="6807"/>
                    <a:pt x="1611" y="6686"/>
                    <a:pt x="1855" y="6625"/>
                  </a:cubicBezTo>
                  <a:cubicBezTo>
                    <a:pt x="2047" y="6574"/>
                    <a:pt x="2246" y="6561"/>
                    <a:pt x="2448" y="6561"/>
                  </a:cubicBezTo>
                  <a:cubicBezTo>
                    <a:pt x="2678" y="6561"/>
                    <a:pt x="2911" y="6578"/>
                    <a:pt x="3141" y="6578"/>
                  </a:cubicBezTo>
                  <a:cubicBezTo>
                    <a:pt x="3313" y="6578"/>
                    <a:pt x="3483" y="6568"/>
                    <a:pt x="3648" y="6534"/>
                  </a:cubicBezTo>
                  <a:cubicBezTo>
                    <a:pt x="4377" y="6351"/>
                    <a:pt x="4955" y="5743"/>
                    <a:pt x="5228" y="5044"/>
                  </a:cubicBezTo>
                  <a:cubicBezTo>
                    <a:pt x="5593" y="4193"/>
                    <a:pt x="5624" y="3190"/>
                    <a:pt x="5654" y="2248"/>
                  </a:cubicBezTo>
                  <a:cubicBezTo>
                    <a:pt x="5684" y="1610"/>
                    <a:pt x="5776" y="758"/>
                    <a:pt x="5198" y="272"/>
                  </a:cubicBezTo>
                  <a:cubicBezTo>
                    <a:pt x="4953" y="84"/>
                    <a:pt x="4627" y="1"/>
                    <a:pt x="43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27"/>
          <p:cNvSpPr/>
          <p:nvPr/>
        </p:nvSpPr>
        <p:spPr>
          <a:xfrm rot="-4499956">
            <a:off x="-3829635" y="659801"/>
            <a:ext cx="6021793" cy="2502984"/>
          </a:xfrm>
          <a:custGeom>
            <a:avLst/>
            <a:gdLst/>
            <a:ahLst/>
            <a:cxnLst/>
            <a:rect l="l" t="t" r="r" b="b"/>
            <a:pathLst>
              <a:path w="74531" h="34141" extrusionOk="0">
                <a:moveTo>
                  <a:pt x="74500" y="0"/>
                </a:moveTo>
                <a:cubicBezTo>
                  <a:pt x="61457" y="8037"/>
                  <a:pt x="44860" y="12481"/>
                  <a:pt x="28275" y="12481"/>
                </a:cubicBezTo>
                <a:cubicBezTo>
                  <a:pt x="24222" y="12481"/>
                  <a:pt x="20170" y="12215"/>
                  <a:pt x="16171" y="11672"/>
                </a:cubicBezTo>
                <a:cubicBezTo>
                  <a:pt x="12463" y="11186"/>
                  <a:pt x="8815" y="10456"/>
                  <a:pt x="5198" y="9696"/>
                </a:cubicBezTo>
                <a:cubicBezTo>
                  <a:pt x="3466" y="9332"/>
                  <a:pt x="1733" y="9028"/>
                  <a:pt x="1" y="8663"/>
                </a:cubicBezTo>
                <a:lnTo>
                  <a:pt x="1" y="20578"/>
                </a:lnTo>
                <a:cubicBezTo>
                  <a:pt x="8511" y="23739"/>
                  <a:pt x="17022" y="26931"/>
                  <a:pt x="25533" y="30122"/>
                </a:cubicBezTo>
                <a:cubicBezTo>
                  <a:pt x="30852" y="32106"/>
                  <a:pt x="36445" y="34141"/>
                  <a:pt x="42269" y="34141"/>
                </a:cubicBezTo>
                <a:cubicBezTo>
                  <a:pt x="42868" y="34141"/>
                  <a:pt x="43470" y="34119"/>
                  <a:pt x="44074" y="34074"/>
                </a:cubicBezTo>
                <a:cubicBezTo>
                  <a:pt x="48694" y="33739"/>
                  <a:pt x="52950" y="32037"/>
                  <a:pt x="57084" y="30365"/>
                </a:cubicBezTo>
                <a:cubicBezTo>
                  <a:pt x="61673" y="28481"/>
                  <a:pt x="66294" y="26627"/>
                  <a:pt x="70883" y="24773"/>
                </a:cubicBezTo>
                <a:cubicBezTo>
                  <a:pt x="72099" y="24256"/>
                  <a:pt x="73345" y="23770"/>
                  <a:pt x="74531" y="23222"/>
                </a:cubicBezTo>
                <a:lnTo>
                  <a:pt x="7453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1" name="Google Shape;1971;p27"/>
          <p:cNvSpPr/>
          <p:nvPr/>
        </p:nvSpPr>
        <p:spPr>
          <a:xfrm rot="-747741" flipH="1">
            <a:off x="8358710" y="1526553"/>
            <a:ext cx="2155661" cy="5071685"/>
          </a:xfrm>
          <a:custGeom>
            <a:avLst/>
            <a:gdLst/>
            <a:ahLst/>
            <a:cxnLst/>
            <a:rect l="l" t="t" r="r" b="b"/>
            <a:pathLst>
              <a:path w="30335" h="71370" extrusionOk="0">
                <a:moveTo>
                  <a:pt x="0" y="1"/>
                </a:moveTo>
                <a:lnTo>
                  <a:pt x="0" y="5746"/>
                </a:lnTo>
                <a:cubicBezTo>
                  <a:pt x="1502" y="5593"/>
                  <a:pt x="3026" y="5525"/>
                  <a:pt x="4553" y="5525"/>
                </a:cubicBezTo>
                <a:cubicBezTo>
                  <a:pt x="4849" y="5525"/>
                  <a:pt x="5145" y="5528"/>
                  <a:pt x="5441" y="5533"/>
                </a:cubicBezTo>
                <a:cubicBezTo>
                  <a:pt x="6049" y="5563"/>
                  <a:pt x="6687" y="5594"/>
                  <a:pt x="7173" y="5958"/>
                </a:cubicBezTo>
                <a:cubicBezTo>
                  <a:pt x="7660" y="6323"/>
                  <a:pt x="7903" y="6962"/>
                  <a:pt x="8116" y="7539"/>
                </a:cubicBezTo>
                <a:cubicBezTo>
                  <a:pt x="10547" y="14652"/>
                  <a:pt x="13009" y="21795"/>
                  <a:pt x="15441" y="28907"/>
                </a:cubicBezTo>
                <a:cubicBezTo>
                  <a:pt x="15715" y="29697"/>
                  <a:pt x="16019" y="30549"/>
                  <a:pt x="15988" y="31400"/>
                </a:cubicBezTo>
                <a:cubicBezTo>
                  <a:pt x="15958" y="32008"/>
                  <a:pt x="15806" y="32585"/>
                  <a:pt x="15867" y="33193"/>
                </a:cubicBezTo>
                <a:cubicBezTo>
                  <a:pt x="16049" y="34530"/>
                  <a:pt x="17386" y="35381"/>
                  <a:pt x="18511" y="36172"/>
                </a:cubicBezTo>
                <a:cubicBezTo>
                  <a:pt x="22462" y="38998"/>
                  <a:pt x="24985" y="43771"/>
                  <a:pt x="25107" y="48664"/>
                </a:cubicBezTo>
                <a:cubicBezTo>
                  <a:pt x="25137" y="49515"/>
                  <a:pt x="25077" y="50427"/>
                  <a:pt x="25441" y="51218"/>
                </a:cubicBezTo>
                <a:cubicBezTo>
                  <a:pt x="25776" y="51886"/>
                  <a:pt x="26353" y="52403"/>
                  <a:pt x="26718" y="53041"/>
                </a:cubicBezTo>
                <a:cubicBezTo>
                  <a:pt x="27083" y="53710"/>
                  <a:pt x="27204" y="54470"/>
                  <a:pt x="27326" y="55199"/>
                </a:cubicBezTo>
                <a:cubicBezTo>
                  <a:pt x="27812" y="58360"/>
                  <a:pt x="28146" y="62069"/>
                  <a:pt x="25867" y="64318"/>
                </a:cubicBezTo>
                <a:cubicBezTo>
                  <a:pt x="25289" y="64865"/>
                  <a:pt x="24590" y="65321"/>
                  <a:pt x="24286" y="66020"/>
                </a:cubicBezTo>
                <a:cubicBezTo>
                  <a:pt x="23982" y="66658"/>
                  <a:pt x="24073" y="67418"/>
                  <a:pt x="24134" y="68087"/>
                </a:cubicBezTo>
                <a:cubicBezTo>
                  <a:pt x="24286" y="69181"/>
                  <a:pt x="24408" y="70276"/>
                  <a:pt x="24529" y="71370"/>
                </a:cubicBezTo>
                <a:lnTo>
                  <a:pt x="30122" y="71370"/>
                </a:lnTo>
                <a:cubicBezTo>
                  <a:pt x="30183" y="66810"/>
                  <a:pt x="30213" y="62251"/>
                  <a:pt x="30274" y="57692"/>
                </a:cubicBezTo>
                <a:cubicBezTo>
                  <a:pt x="30305" y="54439"/>
                  <a:pt x="30335" y="51157"/>
                  <a:pt x="29757" y="47935"/>
                </a:cubicBezTo>
                <a:cubicBezTo>
                  <a:pt x="29210" y="44804"/>
                  <a:pt x="28055" y="41795"/>
                  <a:pt x="26931" y="38816"/>
                </a:cubicBezTo>
                <a:cubicBezTo>
                  <a:pt x="23283" y="29211"/>
                  <a:pt x="19544" y="19606"/>
                  <a:pt x="15806" y="10032"/>
                </a:cubicBezTo>
                <a:cubicBezTo>
                  <a:pt x="15168" y="8421"/>
                  <a:pt x="14529" y="6749"/>
                  <a:pt x="13313" y="5503"/>
                </a:cubicBezTo>
                <a:cubicBezTo>
                  <a:pt x="12432" y="4560"/>
                  <a:pt x="11277" y="3922"/>
                  <a:pt x="10122" y="3344"/>
                </a:cubicBezTo>
                <a:cubicBezTo>
                  <a:pt x="8663" y="2645"/>
                  <a:pt x="7173" y="2007"/>
                  <a:pt x="5654" y="1460"/>
                </a:cubicBezTo>
                <a:cubicBezTo>
                  <a:pt x="3800" y="822"/>
                  <a:pt x="1885" y="487"/>
                  <a:pt x="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2" name="Google Shape;1972;p27"/>
          <p:cNvSpPr/>
          <p:nvPr/>
        </p:nvSpPr>
        <p:spPr>
          <a:xfrm rot="-2377719">
            <a:off x="8111219" y="-874240"/>
            <a:ext cx="2308804" cy="2247879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3" name="Google Shape;1973;p27"/>
          <p:cNvSpPr/>
          <p:nvPr/>
        </p:nvSpPr>
        <p:spPr>
          <a:xfrm rot="-2700000">
            <a:off x="-819050" y="3656399"/>
            <a:ext cx="1970113" cy="2685235"/>
          </a:xfrm>
          <a:custGeom>
            <a:avLst/>
            <a:gdLst/>
            <a:ahLst/>
            <a:cxnLst/>
            <a:rect l="l" t="t" r="r" b="b"/>
            <a:pathLst>
              <a:path w="29880" h="40726" extrusionOk="0">
                <a:moveTo>
                  <a:pt x="23485" y="0"/>
                </a:moveTo>
                <a:cubicBezTo>
                  <a:pt x="21320" y="0"/>
                  <a:pt x="19116" y="628"/>
                  <a:pt x="17114" y="1497"/>
                </a:cubicBezTo>
                <a:cubicBezTo>
                  <a:pt x="14196" y="2744"/>
                  <a:pt x="11521" y="4476"/>
                  <a:pt x="9180" y="6573"/>
                </a:cubicBezTo>
                <a:cubicBezTo>
                  <a:pt x="7174" y="8367"/>
                  <a:pt x="5715" y="10434"/>
                  <a:pt x="4135" y="12561"/>
                </a:cubicBezTo>
                <a:cubicBezTo>
                  <a:pt x="3344" y="13625"/>
                  <a:pt x="2524" y="14507"/>
                  <a:pt x="1976" y="15723"/>
                </a:cubicBezTo>
                <a:cubicBezTo>
                  <a:pt x="1125" y="17577"/>
                  <a:pt x="791" y="19644"/>
                  <a:pt x="1034" y="21650"/>
                </a:cubicBezTo>
                <a:cubicBezTo>
                  <a:pt x="1156" y="22622"/>
                  <a:pt x="1551" y="23413"/>
                  <a:pt x="1399" y="24385"/>
                </a:cubicBezTo>
                <a:cubicBezTo>
                  <a:pt x="1247" y="25540"/>
                  <a:pt x="1034" y="26695"/>
                  <a:pt x="821" y="27850"/>
                </a:cubicBezTo>
                <a:cubicBezTo>
                  <a:pt x="335" y="30738"/>
                  <a:pt x="1" y="33838"/>
                  <a:pt x="1125" y="36544"/>
                </a:cubicBezTo>
                <a:cubicBezTo>
                  <a:pt x="2076" y="38830"/>
                  <a:pt x="4416" y="40725"/>
                  <a:pt x="6806" y="40725"/>
                </a:cubicBezTo>
                <a:cubicBezTo>
                  <a:pt x="7244" y="40725"/>
                  <a:pt x="7683" y="40662"/>
                  <a:pt x="8116" y="40525"/>
                </a:cubicBezTo>
                <a:cubicBezTo>
                  <a:pt x="10396" y="39796"/>
                  <a:pt x="11703" y="37516"/>
                  <a:pt x="13253" y="35692"/>
                </a:cubicBezTo>
                <a:cubicBezTo>
                  <a:pt x="15138" y="33504"/>
                  <a:pt x="17600" y="31832"/>
                  <a:pt x="20366" y="30890"/>
                </a:cubicBezTo>
                <a:cubicBezTo>
                  <a:pt x="22007" y="30343"/>
                  <a:pt x="23801" y="30039"/>
                  <a:pt x="25138" y="28914"/>
                </a:cubicBezTo>
                <a:cubicBezTo>
                  <a:pt x="26475" y="27820"/>
                  <a:pt x="27053" y="25540"/>
                  <a:pt x="25746" y="24385"/>
                </a:cubicBezTo>
                <a:cubicBezTo>
                  <a:pt x="25244" y="23948"/>
                  <a:pt x="24595" y="23787"/>
                  <a:pt x="23915" y="23787"/>
                </a:cubicBezTo>
                <a:cubicBezTo>
                  <a:pt x="23318" y="23787"/>
                  <a:pt x="22697" y="23911"/>
                  <a:pt x="22129" y="24081"/>
                </a:cubicBezTo>
                <a:cubicBezTo>
                  <a:pt x="19484" y="24872"/>
                  <a:pt x="17053" y="26422"/>
                  <a:pt x="15199" y="28489"/>
                </a:cubicBezTo>
                <a:cubicBezTo>
                  <a:pt x="14439" y="29340"/>
                  <a:pt x="13740" y="30312"/>
                  <a:pt x="12706" y="30860"/>
                </a:cubicBezTo>
                <a:cubicBezTo>
                  <a:pt x="12329" y="31048"/>
                  <a:pt x="11891" y="31148"/>
                  <a:pt x="11461" y="31148"/>
                </a:cubicBezTo>
                <a:cubicBezTo>
                  <a:pt x="10715" y="31148"/>
                  <a:pt x="9995" y="30847"/>
                  <a:pt x="9667" y="30191"/>
                </a:cubicBezTo>
                <a:cubicBezTo>
                  <a:pt x="9393" y="29674"/>
                  <a:pt x="9423" y="29066"/>
                  <a:pt x="9515" y="28489"/>
                </a:cubicBezTo>
                <a:cubicBezTo>
                  <a:pt x="10487" y="21923"/>
                  <a:pt x="16931" y="17060"/>
                  <a:pt x="23557" y="16634"/>
                </a:cubicBezTo>
                <a:cubicBezTo>
                  <a:pt x="24895" y="16543"/>
                  <a:pt x="26293" y="16574"/>
                  <a:pt x="27539" y="16087"/>
                </a:cubicBezTo>
                <a:cubicBezTo>
                  <a:pt x="28785" y="15601"/>
                  <a:pt x="29880" y="14355"/>
                  <a:pt x="29667" y="13017"/>
                </a:cubicBezTo>
                <a:cubicBezTo>
                  <a:pt x="29370" y="11322"/>
                  <a:pt x="27268" y="10646"/>
                  <a:pt x="25526" y="10646"/>
                </a:cubicBezTo>
                <a:cubicBezTo>
                  <a:pt x="25488" y="10646"/>
                  <a:pt x="25450" y="10646"/>
                  <a:pt x="25412" y="10647"/>
                </a:cubicBezTo>
                <a:cubicBezTo>
                  <a:pt x="19120" y="10677"/>
                  <a:pt x="13375" y="14416"/>
                  <a:pt x="9150" y="19066"/>
                </a:cubicBezTo>
                <a:cubicBezTo>
                  <a:pt x="8368" y="19938"/>
                  <a:pt x="7191" y="20875"/>
                  <a:pt x="6175" y="20875"/>
                </a:cubicBezTo>
                <a:cubicBezTo>
                  <a:pt x="5810" y="20875"/>
                  <a:pt x="5466" y="20754"/>
                  <a:pt x="5168" y="20464"/>
                </a:cubicBezTo>
                <a:cubicBezTo>
                  <a:pt x="4530" y="19856"/>
                  <a:pt x="4590" y="18853"/>
                  <a:pt x="4773" y="18033"/>
                </a:cubicBezTo>
                <a:cubicBezTo>
                  <a:pt x="5715" y="14203"/>
                  <a:pt x="9059" y="11346"/>
                  <a:pt x="12706" y="9826"/>
                </a:cubicBezTo>
                <a:cubicBezTo>
                  <a:pt x="16354" y="8336"/>
                  <a:pt x="20335" y="7972"/>
                  <a:pt x="24257" y="7455"/>
                </a:cubicBezTo>
                <a:cubicBezTo>
                  <a:pt x="25442" y="7303"/>
                  <a:pt x="26688" y="7090"/>
                  <a:pt x="27752" y="6482"/>
                </a:cubicBezTo>
                <a:cubicBezTo>
                  <a:pt x="28816" y="5874"/>
                  <a:pt x="29667" y="4719"/>
                  <a:pt x="29545" y="3504"/>
                </a:cubicBezTo>
                <a:cubicBezTo>
                  <a:pt x="29424" y="2045"/>
                  <a:pt x="28056" y="1011"/>
                  <a:pt x="26688" y="525"/>
                </a:cubicBezTo>
                <a:cubicBezTo>
                  <a:pt x="25651" y="159"/>
                  <a:pt x="24573" y="0"/>
                  <a:pt x="2348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974" name="Google Shape;1974;p27"/>
          <p:cNvGrpSpPr/>
          <p:nvPr/>
        </p:nvGrpSpPr>
        <p:grpSpPr>
          <a:xfrm>
            <a:off x="-568649" y="721497"/>
            <a:ext cx="989860" cy="2245306"/>
            <a:chOff x="7906300" y="1921475"/>
            <a:chExt cx="541825" cy="1229025"/>
          </a:xfrm>
        </p:grpSpPr>
        <p:sp>
          <p:nvSpPr>
            <p:cNvPr id="1975" name="Google Shape;1975;p27"/>
            <p:cNvSpPr/>
            <p:nvPr/>
          </p:nvSpPr>
          <p:spPr>
            <a:xfrm>
              <a:off x="8337150" y="2459150"/>
              <a:ext cx="9150" cy="7625"/>
            </a:xfrm>
            <a:custGeom>
              <a:avLst/>
              <a:gdLst/>
              <a:ahLst/>
              <a:cxnLst/>
              <a:rect l="l" t="t" r="r" b="b"/>
              <a:pathLst>
                <a:path w="366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65" y="30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6" name="Google Shape;1976;p27"/>
            <p:cNvSpPr/>
            <p:nvPr/>
          </p:nvSpPr>
          <p:spPr>
            <a:xfrm>
              <a:off x="8346275" y="2378600"/>
              <a:ext cx="9150" cy="6875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0" y="1"/>
                    <a:pt x="0" y="275"/>
                    <a:pt x="183" y="275"/>
                  </a:cubicBezTo>
                  <a:cubicBezTo>
                    <a:pt x="365" y="275"/>
                    <a:pt x="365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7" name="Google Shape;1977;p27"/>
            <p:cNvSpPr/>
            <p:nvPr/>
          </p:nvSpPr>
          <p:spPr>
            <a:xfrm>
              <a:off x="8370600" y="2502475"/>
              <a:ext cx="14450" cy="11425"/>
            </a:xfrm>
            <a:custGeom>
              <a:avLst/>
              <a:gdLst/>
              <a:ahLst/>
              <a:cxnLst/>
              <a:rect l="l" t="t" r="r" b="b"/>
              <a:pathLst>
                <a:path w="578" h="457" extrusionOk="0">
                  <a:moveTo>
                    <a:pt x="304" y="0"/>
                  </a:moveTo>
                  <a:cubicBezTo>
                    <a:pt x="0" y="0"/>
                    <a:pt x="0" y="456"/>
                    <a:pt x="304" y="456"/>
                  </a:cubicBezTo>
                  <a:cubicBezTo>
                    <a:pt x="578" y="456"/>
                    <a:pt x="578" y="0"/>
                    <a:pt x="3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8" name="Google Shape;1978;p27"/>
            <p:cNvSpPr/>
            <p:nvPr/>
          </p:nvSpPr>
          <p:spPr>
            <a:xfrm>
              <a:off x="8433650" y="2430275"/>
              <a:ext cx="14475" cy="11425"/>
            </a:xfrm>
            <a:custGeom>
              <a:avLst/>
              <a:gdLst/>
              <a:ahLst/>
              <a:cxnLst/>
              <a:rect l="l" t="t" r="r" b="b"/>
              <a:pathLst>
                <a:path w="57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578" y="45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9" name="Google Shape;1979;p27"/>
            <p:cNvSpPr/>
            <p:nvPr/>
          </p:nvSpPr>
          <p:spPr>
            <a:xfrm>
              <a:off x="8344750" y="2467525"/>
              <a:ext cx="12175" cy="9150"/>
            </a:xfrm>
            <a:custGeom>
              <a:avLst/>
              <a:gdLst/>
              <a:ahLst/>
              <a:cxnLst/>
              <a:rect l="l" t="t" r="r" b="b"/>
              <a:pathLst>
                <a:path w="487" h="366" extrusionOk="0">
                  <a:moveTo>
                    <a:pt x="244" y="0"/>
                  </a:moveTo>
                  <a:cubicBezTo>
                    <a:pt x="1" y="0"/>
                    <a:pt x="1" y="365"/>
                    <a:pt x="244" y="365"/>
                  </a:cubicBezTo>
                  <a:cubicBezTo>
                    <a:pt x="487" y="365"/>
                    <a:pt x="487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0" name="Google Shape;1980;p27"/>
            <p:cNvSpPr/>
            <p:nvPr/>
          </p:nvSpPr>
          <p:spPr>
            <a:xfrm>
              <a:off x="8261925" y="2528875"/>
              <a:ext cx="21300" cy="37650"/>
            </a:xfrm>
            <a:custGeom>
              <a:avLst/>
              <a:gdLst/>
              <a:ahLst/>
              <a:cxnLst/>
              <a:rect l="l" t="t" r="r" b="b"/>
              <a:pathLst>
                <a:path w="852" h="1506" extrusionOk="0">
                  <a:moveTo>
                    <a:pt x="607" y="1"/>
                  </a:moveTo>
                  <a:cubicBezTo>
                    <a:pt x="509" y="1"/>
                    <a:pt x="421" y="60"/>
                    <a:pt x="396" y="160"/>
                  </a:cubicBezTo>
                  <a:cubicBezTo>
                    <a:pt x="274" y="525"/>
                    <a:pt x="152" y="890"/>
                    <a:pt x="31" y="1224"/>
                  </a:cubicBezTo>
                  <a:cubicBezTo>
                    <a:pt x="0" y="1346"/>
                    <a:pt x="92" y="1467"/>
                    <a:pt x="183" y="1498"/>
                  </a:cubicBezTo>
                  <a:cubicBezTo>
                    <a:pt x="204" y="1503"/>
                    <a:pt x="224" y="1505"/>
                    <a:pt x="243" y="1505"/>
                  </a:cubicBezTo>
                  <a:cubicBezTo>
                    <a:pt x="335" y="1505"/>
                    <a:pt x="406" y="1446"/>
                    <a:pt x="456" y="1346"/>
                  </a:cubicBezTo>
                  <a:cubicBezTo>
                    <a:pt x="578" y="981"/>
                    <a:pt x="700" y="647"/>
                    <a:pt x="821" y="282"/>
                  </a:cubicBezTo>
                  <a:cubicBezTo>
                    <a:pt x="852" y="160"/>
                    <a:pt x="760" y="8"/>
                    <a:pt x="669" y="8"/>
                  </a:cubicBezTo>
                  <a:cubicBezTo>
                    <a:pt x="648" y="3"/>
                    <a:pt x="627" y="1"/>
                    <a:pt x="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1" name="Google Shape;1981;p27"/>
            <p:cNvSpPr/>
            <p:nvPr/>
          </p:nvSpPr>
          <p:spPr>
            <a:xfrm>
              <a:off x="8371350" y="2403700"/>
              <a:ext cx="13700" cy="10650"/>
            </a:xfrm>
            <a:custGeom>
              <a:avLst/>
              <a:gdLst/>
              <a:ahLst/>
              <a:cxnLst/>
              <a:rect l="l" t="t" r="r" b="b"/>
              <a:pathLst>
                <a:path w="548" h="426" extrusionOk="0">
                  <a:moveTo>
                    <a:pt x="274" y="0"/>
                  </a:moveTo>
                  <a:cubicBezTo>
                    <a:pt x="0" y="0"/>
                    <a:pt x="0" y="426"/>
                    <a:pt x="274" y="426"/>
                  </a:cubicBezTo>
                  <a:cubicBezTo>
                    <a:pt x="548" y="426"/>
                    <a:pt x="548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2" name="Google Shape;1982;p27"/>
            <p:cNvSpPr/>
            <p:nvPr/>
          </p:nvSpPr>
          <p:spPr>
            <a:xfrm>
              <a:off x="8349300" y="2488800"/>
              <a:ext cx="21325" cy="28900"/>
            </a:xfrm>
            <a:custGeom>
              <a:avLst/>
              <a:gdLst/>
              <a:ahLst/>
              <a:cxnLst/>
              <a:rect l="l" t="t" r="r" b="b"/>
              <a:pathLst>
                <a:path w="853" h="1156" extrusionOk="0">
                  <a:moveTo>
                    <a:pt x="305" y="0"/>
                  </a:moveTo>
                  <a:cubicBezTo>
                    <a:pt x="244" y="31"/>
                    <a:pt x="183" y="61"/>
                    <a:pt x="123" y="122"/>
                  </a:cubicBezTo>
                  <a:cubicBezTo>
                    <a:pt x="123" y="152"/>
                    <a:pt x="92" y="183"/>
                    <a:pt x="62" y="213"/>
                  </a:cubicBezTo>
                  <a:cubicBezTo>
                    <a:pt x="31" y="274"/>
                    <a:pt x="1" y="335"/>
                    <a:pt x="1" y="395"/>
                  </a:cubicBezTo>
                  <a:cubicBezTo>
                    <a:pt x="31" y="517"/>
                    <a:pt x="31" y="639"/>
                    <a:pt x="31" y="760"/>
                  </a:cubicBezTo>
                  <a:cubicBezTo>
                    <a:pt x="31" y="821"/>
                    <a:pt x="31" y="882"/>
                    <a:pt x="62" y="912"/>
                  </a:cubicBezTo>
                  <a:cubicBezTo>
                    <a:pt x="92" y="973"/>
                    <a:pt x="123" y="1003"/>
                    <a:pt x="153" y="1034"/>
                  </a:cubicBezTo>
                  <a:cubicBezTo>
                    <a:pt x="183" y="1064"/>
                    <a:pt x="214" y="1095"/>
                    <a:pt x="275" y="1125"/>
                  </a:cubicBezTo>
                  <a:cubicBezTo>
                    <a:pt x="305" y="1125"/>
                    <a:pt x="366" y="1155"/>
                    <a:pt x="427" y="1155"/>
                  </a:cubicBezTo>
                  <a:cubicBezTo>
                    <a:pt x="457" y="1155"/>
                    <a:pt x="487" y="1125"/>
                    <a:pt x="518" y="1125"/>
                  </a:cubicBezTo>
                  <a:cubicBezTo>
                    <a:pt x="578" y="1125"/>
                    <a:pt x="639" y="1095"/>
                    <a:pt x="700" y="1034"/>
                  </a:cubicBezTo>
                  <a:cubicBezTo>
                    <a:pt x="700" y="1003"/>
                    <a:pt x="730" y="973"/>
                    <a:pt x="761" y="973"/>
                  </a:cubicBezTo>
                  <a:cubicBezTo>
                    <a:pt x="791" y="912"/>
                    <a:pt x="822" y="821"/>
                    <a:pt x="822" y="760"/>
                  </a:cubicBezTo>
                  <a:cubicBezTo>
                    <a:pt x="822" y="639"/>
                    <a:pt x="822" y="517"/>
                    <a:pt x="822" y="395"/>
                  </a:cubicBezTo>
                  <a:cubicBezTo>
                    <a:pt x="852" y="335"/>
                    <a:pt x="822" y="304"/>
                    <a:pt x="791" y="244"/>
                  </a:cubicBezTo>
                  <a:cubicBezTo>
                    <a:pt x="791" y="183"/>
                    <a:pt x="761" y="152"/>
                    <a:pt x="730" y="122"/>
                  </a:cubicBezTo>
                  <a:cubicBezTo>
                    <a:pt x="670" y="61"/>
                    <a:pt x="639" y="31"/>
                    <a:pt x="578" y="31"/>
                  </a:cubicBezTo>
                  <a:cubicBezTo>
                    <a:pt x="548" y="0"/>
                    <a:pt x="487" y="0"/>
                    <a:pt x="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3" name="Google Shape;1983;p27"/>
            <p:cNvSpPr/>
            <p:nvPr/>
          </p:nvSpPr>
          <p:spPr>
            <a:xfrm>
              <a:off x="8375150" y="2451550"/>
              <a:ext cx="23575" cy="31200"/>
            </a:xfrm>
            <a:custGeom>
              <a:avLst/>
              <a:gdLst/>
              <a:ahLst/>
              <a:cxnLst/>
              <a:rect l="l" t="t" r="r" b="b"/>
              <a:pathLst>
                <a:path w="943" h="1248" extrusionOk="0">
                  <a:moveTo>
                    <a:pt x="335" y="1"/>
                  </a:moveTo>
                  <a:cubicBezTo>
                    <a:pt x="274" y="31"/>
                    <a:pt x="213" y="62"/>
                    <a:pt x="152" y="123"/>
                  </a:cubicBezTo>
                  <a:cubicBezTo>
                    <a:pt x="122" y="153"/>
                    <a:pt x="92" y="183"/>
                    <a:pt x="61" y="214"/>
                  </a:cubicBezTo>
                  <a:cubicBezTo>
                    <a:pt x="31" y="305"/>
                    <a:pt x="0" y="366"/>
                    <a:pt x="0" y="457"/>
                  </a:cubicBezTo>
                  <a:cubicBezTo>
                    <a:pt x="0" y="578"/>
                    <a:pt x="31" y="700"/>
                    <a:pt x="31" y="822"/>
                  </a:cubicBezTo>
                  <a:cubicBezTo>
                    <a:pt x="31" y="882"/>
                    <a:pt x="31" y="943"/>
                    <a:pt x="61" y="974"/>
                  </a:cubicBezTo>
                  <a:cubicBezTo>
                    <a:pt x="92" y="1034"/>
                    <a:pt x="122" y="1095"/>
                    <a:pt x="152" y="1126"/>
                  </a:cubicBezTo>
                  <a:cubicBezTo>
                    <a:pt x="213" y="1156"/>
                    <a:pt x="244" y="1186"/>
                    <a:pt x="304" y="1217"/>
                  </a:cubicBezTo>
                  <a:cubicBezTo>
                    <a:pt x="365" y="1247"/>
                    <a:pt x="396" y="1247"/>
                    <a:pt x="487" y="1247"/>
                  </a:cubicBezTo>
                  <a:lnTo>
                    <a:pt x="578" y="1247"/>
                  </a:lnTo>
                  <a:cubicBezTo>
                    <a:pt x="669" y="1217"/>
                    <a:pt x="730" y="1186"/>
                    <a:pt x="791" y="1126"/>
                  </a:cubicBezTo>
                  <a:lnTo>
                    <a:pt x="851" y="1034"/>
                  </a:lnTo>
                  <a:cubicBezTo>
                    <a:pt x="882" y="974"/>
                    <a:pt x="912" y="882"/>
                    <a:pt x="912" y="822"/>
                  </a:cubicBezTo>
                  <a:cubicBezTo>
                    <a:pt x="912" y="700"/>
                    <a:pt x="912" y="578"/>
                    <a:pt x="943" y="457"/>
                  </a:cubicBezTo>
                  <a:cubicBezTo>
                    <a:pt x="943" y="396"/>
                    <a:pt x="912" y="335"/>
                    <a:pt x="882" y="275"/>
                  </a:cubicBezTo>
                  <a:cubicBezTo>
                    <a:pt x="882" y="214"/>
                    <a:pt x="851" y="183"/>
                    <a:pt x="791" y="123"/>
                  </a:cubicBezTo>
                  <a:cubicBezTo>
                    <a:pt x="760" y="92"/>
                    <a:pt x="700" y="62"/>
                    <a:pt x="639" y="31"/>
                  </a:cubicBezTo>
                  <a:cubicBezTo>
                    <a:pt x="608" y="1"/>
                    <a:pt x="548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4" name="Google Shape;1984;p27"/>
            <p:cNvSpPr/>
            <p:nvPr/>
          </p:nvSpPr>
          <p:spPr>
            <a:xfrm>
              <a:off x="8337150" y="2424975"/>
              <a:ext cx="27375" cy="22050"/>
            </a:xfrm>
            <a:custGeom>
              <a:avLst/>
              <a:gdLst/>
              <a:ahLst/>
              <a:cxnLst/>
              <a:rect l="l" t="t" r="r" b="b"/>
              <a:pathLst>
                <a:path w="1095" h="882" extrusionOk="0">
                  <a:moveTo>
                    <a:pt x="548" y="0"/>
                  </a:moveTo>
                  <a:cubicBezTo>
                    <a:pt x="1" y="0"/>
                    <a:pt x="1" y="882"/>
                    <a:pt x="548" y="882"/>
                  </a:cubicBezTo>
                  <a:cubicBezTo>
                    <a:pt x="1095" y="882"/>
                    <a:pt x="1095" y="0"/>
                    <a:pt x="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5" name="Google Shape;1985;p27"/>
            <p:cNvSpPr/>
            <p:nvPr/>
          </p:nvSpPr>
          <p:spPr>
            <a:xfrm>
              <a:off x="8345500" y="2370250"/>
              <a:ext cx="28900" cy="22825"/>
            </a:xfrm>
            <a:custGeom>
              <a:avLst/>
              <a:gdLst/>
              <a:ahLst/>
              <a:cxnLst/>
              <a:rect l="l" t="t" r="r" b="b"/>
              <a:pathLst>
                <a:path w="1156" h="913" extrusionOk="0">
                  <a:moveTo>
                    <a:pt x="579" y="1"/>
                  </a:moveTo>
                  <a:cubicBezTo>
                    <a:pt x="1" y="1"/>
                    <a:pt x="1" y="913"/>
                    <a:pt x="579" y="913"/>
                  </a:cubicBezTo>
                  <a:cubicBezTo>
                    <a:pt x="1156" y="913"/>
                    <a:pt x="1156" y="1"/>
                    <a:pt x="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6" name="Google Shape;1986;p27"/>
            <p:cNvSpPr/>
            <p:nvPr/>
          </p:nvSpPr>
          <p:spPr>
            <a:xfrm>
              <a:off x="8369075" y="2320850"/>
              <a:ext cx="17500" cy="13725"/>
            </a:xfrm>
            <a:custGeom>
              <a:avLst/>
              <a:gdLst/>
              <a:ahLst/>
              <a:cxnLst/>
              <a:rect l="l" t="t" r="r" b="b"/>
              <a:pathLst>
                <a:path w="700" h="549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7" name="Google Shape;1987;p27"/>
            <p:cNvSpPr/>
            <p:nvPr/>
          </p:nvSpPr>
          <p:spPr>
            <a:xfrm>
              <a:off x="8352350" y="2268425"/>
              <a:ext cx="15225" cy="11425"/>
            </a:xfrm>
            <a:custGeom>
              <a:avLst/>
              <a:gdLst/>
              <a:ahLst/>
              <a:cxnLst/>
              <a:rect l="l" t="t" r="r" b="b"/>
              <a:pathLst>
                <a:path w="609" h="457" extrusionOk="0">
                  <a:moveTo>
                    <a:pt x="305" y="1"/>
                  </a:moveTo>
                  <a:cubicBezTo>
                    <a:pt x="1" y="1"/>
                    <a:pt x="1" y="457"/>
                    <a:pt x="305" y="457"/>
                  </a:cubicBezTo>
                  <a:cubicBezTo>
                    <a:pt x="608" y="457"/>
                    <a:pt x="60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8" name="Google Shape;1988;p27"/>
            <p:cNvSpPr/>
            <p:nvPr/>
          </p:nvSpPr>
          <p:spPr>
            <a:xfrm>
              <a:off x="8335625" y="2224350"/>
              <a:ext cx="12200" cy="9150"/>
            </a:xfrm>
            <a:custGeom>
              <a:avLst/>
              <a:gdLst/>
              <a:ahLst/>
              <a:cxnLst/>
              <a:rect l="l" t="t" r="r" b="b"/>
              <a:pathLst>
                <a:path w="488" h="366" extrusionOk="0">
                  <a:moveTo>
                    <a:pt x="244" y="1"/>
                  </a:moveTo>
                  <a:cubicBezTo>
                    <a:pt x="1" y="1"/>
                    <a:pt x="1" y="365"/>
                    <a:pt x="244" y="365"/>
                  </a:cubicBezTo>
                  <a:cubicBezTo>
                    <a:pt x="487" y="365"/>
                    <a:pt x="487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9" name="Google Shape;1989;p27"/>
            <p:cNvSpPr/>
            <p:nvPr/>
          </p:nvSpPr>
          <p:spPr>
            <a:xfrm>
              <a:off x="8381975" y="2180275"/>
              <a:ext cx="9925" cy="7625"/>
            </a:xfrm>
            <a:custGeom>
              <a:avLst/>
              <a:gdLst/>
              <a:ahLst/>
              <a:cxnLst/>
              <a:rect l="l" t="t" r="r" b="b"/>
              <a:pathLst>
                <a:path w="397" h="305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396" y="305"/>
                    <a:pt x="396" y="1"/>
                    <a:pt x="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0" name="Google Shape;1990;p27"/>
            <p:cNvSpPr/>
            <p:nvPr/>
          </p:nvSpPr>
          <p:spPr>
            <a:xfrm>
              <a:off x="8389575" y="2161275"/>
              <a:ext cx="12950" cy="9900"/>
            </a:xfrm>
            <a:custGeom>
              <a:avLst/>
              <a:gdLst/>
              <a:ahLst/>
              <a:cxnLst/>
              <a:rect l="l" t="t" r="r" b="b"/>
              <a:pathLst>
                <a:path w="518" h="396" extrusionOk="0">
                  <a:moveTo>
                    <a:pt x="244" y="1"/>
                  </a:moveTo>
                  <a:cubicBezTo>
                    <a:pt x="1" y="1"/>
                    <a:pt x="1" y="396"/>
                    <a:pt x="244" y="396"/>
                  </a:cubicBezTo>
                  <a:cubicBezTo>
                    <a:pt x="518" y="396"/>
                    <a:pt x="518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1" name="Google Shape;1991;p27"/>
            <p:cNvSpPr/>
            <p:nvPr/>
          </p:nvSpPr>
          <p:spPr>
            <a:xfrm>
              <a:off x="8380475" y="2151400"/>
              <a:ext cx="12925" cy="10675"/>
            </a:xfrm>
            <a:custGeom>
              <a:avLst/>
              <a:gdLst/>
              <a:ahLst/>
              <a:cxnLst/>
              <a:rect l="l" t="t" r="r" b="b"/>
              <a:pathLst>
                <a:path w="517" h="427" extrusionOk="0">
                  <a:moveTo>
                    <a:pt x="243" y="1"/>
                  </a:moveTo>
                  <a:cubicBezTo>
                    <a:pt x="0" y="1"/>
                    <a:pt x="0" y="426"/>
                    <a:pt x="243" y="426"/>
                  </a:cubicBezTo>
                  <a:cubicBezTo>
                    <a:pt x="517" y="426"/>
                    <a:pt x="517" y="1"/>
                    <a:pt x="2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2" name="Google Shape;1992;p27"/>
            <p:cNvSpPr/>
            <p:nvPr/>
          </p:nvSpPr>
          <p:spPr>
            <a:xfrm>
              <a:off x="8363000" y="2007775"/>
              <a:ext cx="29650" cy="54000"/>
            </a:xfrm>
            <a:custGeom>
              <a:avLst/>
              <a:gdLst/>
              <a:ahLst/>
              <a:cxnLst/>
              <a:rect l="l" t="t" r="r" b="b"/>
              <a:pathLst>
                <a:path w="1186" h="2160" extrusionOk="0">
                  <a:moveTo>
                    <a:pt x="578" y="1"/>
                  </a:moveTo>
                  <a:cubicBezTo>
                    <a:pt x="456" y="1"/>
                    <a:pt x="304" y="62"/>
                    <a:pt x="182" y="153"/>
                  </a:cubicBezTo>
                  <a:cubicBezTo>
                    <a:pt x="91" y="275"/>
                    <a:pt x="0" y="426"/>
                    <a:pt x="30" y="578"/>
                  </a:cubicBezTo>
                  <a:cubicBezTo>
                    <a:pt x="30" y="943"/>
                    <a:pt x="61" y="1278"/>
                    <a:pt x="61" y="1642"/>
                  </a:cubicBezTo>
                  <a:cubicBezTo>
                    <a:pt x="91" y="1794"/>
                    <a:pt x="122" y="1916"/>
                    <a:pt x="213" y="2007"/>
                  </a:cubicBezTo>
                  <a:cubicBezTo>
                    <a:pt x="304" y="2098"/>
                    <a:pt x="456" y="2159"/>
                    <a:pt x="578" y="2159"/>
                  </a:cubicBezTo>
                  <a:cubicBezTo>
                    <a:pt x="730" y="2159"/>
                    <a:pt x="851" y="2129"/>
                    <a:pt x="942" y="2007"/>
                  </a:cubicBezTo>
                  <a:cubicBezTo>
                    <a:pt x="1064" y="1916"/>
                    <a:pt x="1094" y="1794"/>
                    <a:pt x="1125" y="1642"/>
                  </a:cubicBezTo>
                  <a:cubicBezTo>
                    <a:pt x="1125" y="1278"/>
                    <a:pt x="1155" y="943"/>
                    <a:pt x="1155" y="578"/>
                  </a:cubicBezTo>
                  <a:cubicBezTo>
                    <a:pt x="1186" y="426"/>
                    <a:pt x="1094" y="275"/>
                    <a:pt x="1003" y="153"/>
                  </a:cubicBezTo>
                  <a:cubicBezTo>
                    <a:pt x="912" y="62"/>
                    <a:pt x="730" y="1"/>
                    <a:pt x="5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3" name="Google Shape;1993;p27"/>
            <p:cNvSpPr/>
            <p:nvPr/>
          </p:nvSpPr>
          <p:spPr>
            <a:xfrm>
              <a:off x="8397175" y="1921475"/>
              <a:ext cx="25875" cy="33900"/>
            </a:xfrm>
            <a:custGeom>
              <a:avLst/>
              <a:gdLst/>
              <a:ahLst/>
              <a:cxnLst/>
              <a:rect l="l" t="t" r="r" b="b"/>
              <a:pathLst>
                <a:path w="1035" h="1356" extrusionOk="0">
                  <a:moveTo>
                    <a:pt x="643" y="1"/>
                  </a:moveTo>
                  <a:cubicBezTo>
                    <a:pt x="477" y="1"/>
                    <a:pt x="319" y="114"/>
                    <a:pt x="274" y="292"/>
                  </a:cubicBezTo>
                  <a:cubicBezTo>
                    <a:pt x="244" y="322"/>
                    <a:pt x="244" y="353"/>
                    <a:pt x="244" y="383"/>
                  </a:cubicBezTo>
                  <a:cubicBezTo>
                    <a:pt x="221" y="452"/>
                    <a:pt x="216" y="520"/>
                    <a:pt x="227" y="589"/>
                  </a:cubicBezTo>
                  <a:lnTo>
                    <a:pt x="227" y="589"/>
                  </a:lnTo>
                  <a:cubicBezTo>
                    <a:pt x="220" y="624"/>
                    <a:pt x="214" y="659"/>
                    <a:pt x="214" y="687"/>
                  </a:cubicBezTo>
                  <a:cubicBezTo>
                    <a:pt x="214" y="657"/>
                    <a:pt x="214" y="626"/>
                    <a:pt x="214" y="626"/>
                  </a:cubicBezTo>
                  <a:cubicBezTo>
                    <a:pt x="183" y="748"/>
                    <a:pt x="122" y="869"/>
                    <a:pt x="62" y="991"/>
                  </a:cubicBezTo>
                  <a:cubicBezTo>
                    <a:pt x="31" y="1052"/>
                    <a:pt x="1" y="1112"/>
                    <a:pt x="31" y="1173"/>
                  </a:cubicBezTo>
                  <a:cubicBezTo>
                    <a:pt x="31" y="1234"/>
                    <a:pt x="92" y="1295"/>
                    <a:pt x="153" y="1325"/>
                  </a:cubicBezTo>
                  <a:cubicBezTo>
                    <a:pt x="193" y="1346"/>
                    <a:pt x="237" y="1356"/>
                    <a:pt x="280" y="1356"/>
                  </a:cubicBezTo>
                  <a:cubicBezTo>
                    <a:pt x="366" y="1356"/>
                    <a:pt x="447" y="1315"/>
                    <a:pt x="487" y="1234"/>
                  </a:cubicBezTo>
                  <a:cubicBezTo>
                    <a:pt x="548" y="1143"/>
                    <a:pt x="609" y="1021"/>
                    <a:pt x="700" y="900"/>
                  </a:cubicBezTo>
                  <a:cubicBezTo>
                    <a:pt x="670" y="900"/>
                    <a:pt x="670" y="930"/>
                    <a:pt x="639" y="930"/>
                  </a:cubicBezTo>
                  <a:cubicBezTo>
                    <a:pt x="685" y="907"/>
                    <a:pt x="713" y="868"/>
                    <a:pt x="750" y="824"/>
                  </a:cubicBezTo>
                  <a:lnTo>
                    <a:pt x="750" y="824"/>
                  </a:lnTo>
                  <a:cubicBezTo>
                    <a:pt x="787" y="804"/>
                    <a:pt x="819" y="780"/>
                    <a:pt x="852" y="748"/>
                  </a:cubicBezTo>
                  <a:cubicBezTo>
                    <a:pt x="882" y="717"/>
                    <a:pt x="882" y="717"/>
                    <a:pt x="913" y="687"/>
                  </a:cubicBezTo>
                  <a:cubicBezTo>
                    <a:pt x="974" y="626"/>
                    <a:pt x="1004" y="565"/>
                    <a:pt x="1004" y="505"/>
                  </a:cubicBezTo>
                  <a:cubicBezTo>
                    <a:pt x="1034" y="444"/>
                    <a:pt x="1034" y="353"/>
                    <a:pt x="1004" y="292"/>
                  </a:cubicBezTo>
                  <a:cubicBezTo>
                    <a:pt x="974" y="201"/>
                    <a:pt x="913" y="109"/>
                    <a:pt x="822" y="49"/>
                  </a:cubicBezTo>
                  <a:cubicBezTo>
                    <a:pt x="765" y="16"/>
                    <a:pt x="703" y="1"/>
                    <a:pt x="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4" name="Google Shape;1994;p27"/>
            <p:cNvSpPr/>
            <p:nvPr/>
          </p:nvSpPr>
          <p:spPr>
            <a:xfrm>
              <a:off x="8270275" y="2192450"/>
              <a:ext cx="42575" cy="36500"/>
            </a:xfrm>
            <a:custGeom>
              <a:avLst/>
              <a:gdLst/>
              <a:ahLst/>
              <a:cxnLst/>
              <a:rect l="l" t="t" r="r" b="b"/>
              <a:pathLst>
                <a:path w="1703" h="1460" extrusionOk="0">
                  <a:moveTo>
                    <a:pt x="882" y="0"/>
                  </a:moveTo>
                  <a:cubicBezTo>
                    <a:pt x="821" y="0"/>
                    <a:pt x="761" y="30"/>
                    <a:pt x="700" y="30"/>
                  </a:cubicBezTo>
                  <a:cubicBezTo>
                    <a:pt x="675" y="22"/>
                    <a:pt x="651" y="19"/>
                    <a:pt x="627" y="19"/>
                  </a:cubicBezTo>
                  <a:cubicBezTo>
                    <a:pt x="560" y="19"/>
                    <a:pt x="493" y="47"/>
                    <a:pt x="426" y="91"/>
                  </a:cubicBezTo>
                  <a:cubicBezTo>
                    <a:pt x="335" y="122"/>
                    <a:pt x="274" y="152"/>
                    <a:pt x="214" y="213"/>
                  </a:cubicBezTo>
                  <a:cubicBezTo>
                    <a:pt x="122" y="274"/>
                    <a:pt x="92" y="365"/>
                    <a:pt x="62" y="456"/>
                  </a:cubicBezTo>
                  <a:cubicBezTo>
                    <a:pt x="1" y="547"/>
                    <a:pt x="1" y="638"/>
                    <a:pt x="1" y="730"/>
                  </a:cubicBezTo>
                  <a:cubicBezTo>
                    <a:pt x="1" y="790"/>
                    <a:pt x="1" y="851"/>
                    <a:pt x="31" y="912"/>
                  </a:cubicBezTo>
                  <a:cubicBezTo>
                    <a:pt x="62" y="1034"/>
                    <a:pt x="122" y="1155"/>
                    <a:pt x="214" y="1246"/>
                  </a:cubicBezTo>
                  <a:cubicBezTo>
                    <a:pt x="244" y="1277"/>
                    <a:pt x="305" y="1307"/>
                    <a:pt x="366" y="1368"/>
                  </a:cubicBezTo>
                  <a:cubicBezTo>
                    <a:pt x="457" y="1429"/>
                    <a:pt x="578" y="1459"/>
                    <a:pt x="730" y="1459"/>
                  </a:cubicBezTo>
                  <a:lnTo>
                    <a:pt x="882" y="1459"/>
                  </a:lnTo>
                  <a:cubicBezTo>
                    <a:pt x="943" y="1459"/>
                    <a:pt x="1004" y="1459"/>
                    <a:pt x="1095" y="1429"/>
                  </a:cubicBezTo>
                  <a:cubicBezTo>
                    <a:pt x="1186" y="1429"/>
                    <a:pt x="1247" y="1368"/>
                    <a:pt x="1338" y="1307"/>
                  </a:cubicBezTo>
                  <a:cubicBezTo>
                    <a:pt x="1339" y="1307"/>
                    <a:pt x="1339" y="1306"/>
                    <a:pt x="1339" y="1306"/>
                  </a:cubicBezTo>
                  <a:lnTo>
                    <a:pt x="1339" y="1306"/>
                  </a:lnTo>
                  <a:cubicBezTo>
                    <a:pt x="1359" y="1297"/>
                    <a:pt x="1379" y="1287"/>
                    <a:pt x="1399" y="1277"/>
                  </a:cubicBezTo>
                  <a:cubicBezTo>
                    <a:pt x="1460" y="1246"/>
                    <a:pt x="1521" y="1186"/>
                    <a:pt x="1581" y="1125"/>
                  </a:cubicBezTo>
                  <a:cubicBezTo>
                    <a:pt x="1612" y="1094"/>
                    <a:pt x="1642" y="1034"/>
                    <a:pt x="1642" y="973"/>
                  </a:cubicBezTo>
                  <a:cubicBezTo>
                    <a:pt x="1673" y="912"/>
                    <a:pt x="1703" y="821"/>
                    <a:pt x="1703" y="730"/>
                  </a:cubicBezTo>
                  <a:cubicBezTo>
                    <a:pt x="1703" y="669"/>
                    <a:pt x="1673" y="638"/>
                    <a:pt x="1673" y="578"/>
                  </a:cubicBezTo>
                  <a:cubicBezTo>
                    <a:pt x="1642" y="517"/>
                    <a:pt x="1642" y="486"/>
                    <a:pt x="1612" y="426"/>
                  </a:cubicBezTo>
                  <a:cubicBezTo>
                    <a:pt x="1581" y="334"/>
                    <a:pt x="1521" y="274"/>
                    <a:pt x="1460" y="243"/>
                  </a:cubicBezTo>
                  <a:cubicBezTo>
                    <a:pt x="1431" y="215"/>
                    <a:pt x="1396" y="193"/>
                    <a:pt x="1361" y="175"/>
                  </a:cubicBezTo>
                  <a:lnTo>
                    <a:pt x="1361" y="175"/>
                  </a:lnTo>
                  <a:cubicBezTo>
                    <a:pt x="1353" y="167"/>
                    <a:pt x="1346" y="160"/>
                    <a:pt x="1338" y="152"/>
                  </a:cubicBezTo>
                  <a:cubicBezTo>
                    <a:pt x="1277" y="122"/>
                    <a:pt x="1217" y="91"/>
                    <a:pt x="1156" y="61"/>
                  </a:cubicBezTo>
                  <a:cubicBezTo>
                    <a:pt x="1065" y="30"/>
                    <a:pt x="97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5" name="Google Shape;1995;p27"/>
            <p:cNvSpPr/>
            <p:nvPr/>
          </p:nvSpPr>
          <p:spPr>
            <a:xfrm>
              <a:off x="8393375" y="2217525"/>
              <a:ext cx="22825" cy="30725"/>
            </a:xfrm>
            <a:custGeom>
              <a:avLst/>
              <a:gdLst/>
              <a:ahLst/>
              <a:cxnLst/>
              <a:rect l="l" t="t" r="r" b="b"/>
              <a:pathLst>
                <a:path w="913" h="1229" extrusionOk="0">
                  <a:moveTo>
                    <a:pt x="855" y="695"/>
                  </a:moveTo>
                  <a:cubicBezTo>
                    <a:pt x="853" y="707"/>
                    <a:pt x="852" y="718"/>
                    <a:pt x="852" y="730"/>
                  </a:cubicBezTo>
                  <a:cubicBezTo>
                    <a:pt x="852" y="730"/>
                    <a:pt x="852" y="699"/>
                    <a:pt x="852" y="699"/>
                  </a:cubicBezTo>
                  <a:cubicBezTo>
                    <a:pt x="853" y="698"/>
                    <a:pt x="854" y="696"/>
                    <a:pt x="855" y="695"/>
                  </a:cubicBezTo>
                  <a:close/>
                  <a:moveTo>
                    <a:pt x="457" y="0"/>
                  </a:moveTo>
                  <a:cubicBezTo>
                    <a:pt x="305" y="0"/>
                    <a:pt x="153" y="91"/>
                    <a:pt x="62" y="213"/>
                  </a:cubicBezTo>
                  <a:cubicBezTo>
                    <a:pt x="31" y="304"/>
                    <a:pt x="1" y="365"/>
                    <a:pt x="1" y="456"/>
                  </a:cubicBezTo>
                  <a:cubicBezTo>
                    <a:pt x="1" y="516"/>
                    <a:pt x="14" y="562"/>
                    <a:pt x="31" y="613"/>
                  </a:cubicBezTo>
                  <a:lnTo>
                    <a:pt x="31" y="613"/>
                  </a:lnTo>
                  <a:cubicBezTo>
                    <a:pt x="31" y="683"/>
                    <a:pt x="31" y="759"/>
                    <a:pt x="31" y="821"/>
                  </a:cubicBezTo>
                  <a:cubicBezTo>
                    <a:pt x="31" y="882"/>
                    <a:pt x="62" y="942"/>
                    <a:pt x="92" y="973"/>
                  </a:cubicBezTo>
                  <a:cubicBezTo>
                    <a:pt x="92" y="1034"/>
                    <a:pt x="122" y="1064"/>
                    <a:pt x="153" y="1125"/>
                  </a:cubicBezTo>
                  <a:cubicBezTo>
                    <a:pt x="214" y="1155"/>
                    <a:pt x="244" y="1186"/>
                    <a:pt x="305" y="1186"/>
                  </a:cubicBezTo>
                  <a:cubicBezTo>
                    <a:pt x="326" y="1207"/>
                    <a:pt x="363" y="1229"/>
                    <a:pt x="404" y="1229"/>
                  </a:cubicBezTo>
                  <a:cubicBezTo>
                    <a:pt x="421" y="1229"/>
                    <a:pt x="439" y="1225"/>
                    <a:pt x="457" y="1216"/>
                  </a:cubicBezTo>
                  <a:lnTo>
                    <a:pt x="578" y="1216"/>
                  </a:lnTo>
                  <a:cubicBezTo>
                    <a:pt x="639" y="1186"/>
                    <a:pt x="700" y="1155"/>
                    <a:pt x="761" y="1125"/>
                  </a:cubicBezTo>
                  <a:cubicBezTo>
                    <a:pt x="761" y="1094"/>
                    <a:pt x="791" y="1064"/>
                    <a:pt x="822" y="1034"/>
                  </a:cubicBezTo>
                  <a:cubicBezTo>
                    <a:pt x="852" y="973"/>
                    <a:pt x="882" y="882"/>
                    <a:pt x="882" y="821"/>
                  </a:cubicBezTo>
                  <a:cubicBezTo>
                    <a:pt x="882" y="769"/>
                    <a:pt x="882" y="707"/>
                    <a:pt x="882" y="646"/>
                  </a:cubicBezTo>
                  <a:lnTo>
                    <a:pt x="882" y="646"/>
                  </a:lnTo>
                  <a:cubicBezTo>
                    <a:pt x="913" y="582"/>
                    <a:pt x="913" y="528"/>
                    <a:pt x="913" y="456"/>
                  </a:cubicBezTo>
                  <a:cubicBezTo>
                    <a:pt x="913" y="365"/>
                    <a:pt x="913" y="304"/>
                    <a:pt x="852" y="213"/>
                  </a:cubicBezTo>
                  <a:cubicBezTo>
                    <a:pt x="761" y="91"/>
                    <a:pt x="609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6" name="Google Shape;1996;p27"/>
            <p:cNvSpPr/>
            <p:nvPr/>
          </p:nvSpPr>
          <p:spPr>
            <a:xfrm>
              <a:off x="8293850" y="2291975"/>
              <a:ext cx="23575" cy="18275"/>
            </a:xfrm>
            <a:custGeom>
              <a:avLst/>
              <a:gdLst/>
              <a:ahLst/>
              <a:cxnLst/>
              <a:rect l="l" t="t" r="r" b="b"/>
              <a:pathLst>
                <a:path w="943" h="731" extrusionOk="0">
                  <a:moveTo>
                    <a:pt x="486" y="1"/>
                  </a:moveTo>
                  <a:cubicBezTo>
                    <a:pt x="0" y="1"/>
                    <a:pt x="0" y="730"/>
                    <a:pt x="486" y="730"/>
                  </a:cubicBezTo>
                  <a:cubicBezTo>
                    <a:pt x="942" y="730"/>
                    <a:pt x="942" y="1"/>
                    <a:pt x="4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7" name="Google Shape;1997;p27"/>
            <p:cNvSpPr/>
            <p:nvPr/>
          </p:nvSpPr>
          <p:spPr>
            <a:xfrm>
              <a:off x="8264200" y="2388500"/>
              <a:ext cx="28900" cy="22800"/>
            </a:xfrm>
            <a:custGeom>
              <a:avLst/>
              <a:gdLst/>
              <a:ahLst/>
              <a:cxnLst/>
              <a:rect l="l" t="t" r="r" b="b"/>
              <a:pathLst>
                <a:path w="1156" h="912" extrusionOk="0">
                  <a:moveTo>
                    <a:pt x="578" y="0"/>
                  </a:moveTo>
                  <a:cubicBezTo>
                    <a:pt x="1" y="0"/>
                    <a:pt x="1" y="912"/>
                    <a:pt x="578" y="912"/>
                  </a:cubicBezTo>
                  <a:cubicBezTo>
                    <a:pt x="1156" y="912"/>
                    <a:pt x="1156" y="0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8" name="Google Shape;1998;p27"/>
            <p:cNvSpPr/>
            <p:nvPr/>
          </p:nvSpPr>
          <p:spPr>
            <a:xfrm>
              <a:off x="8241400" y="2524500"/>
              <a:ext cx="21300" cy="29675"/>
            </a:xfrm>
            <a:custGeom>
              <a:avLst/>
              <a:gdLst/>
              <a:ahLst/>
              <a:cxnLst/>
              <a:rect l="l" t="t" r="r" b="b"/>
              <a:pathLst>
                <a:path w="852" h="1187" extrusionOk="0">
                  <a:moveTo>
                    <a:pt x="426" y="1"/>
                  </a:moveTo>
                  <a:cubicBezTo>
                    <a:pt x="366" y="1"/>
                    <a:pt x="335" y="1"/>
                    <a:pt x="305" y="31"/>
                  </a:cubicBezTo>
                  <a:cubicBezTo>
                    <a:pt x="244" y="31"/>
                    <a:pt x="183" y="62"/>
                    <a:pt x="122" y="123"/>
                  </a:cubicBezTo>
                  <a:cubicBezTo>
                    <a:pt x="92" y="153"/>
                    <a:pt x="92" y="183"/>
                    <a:pt x="62" y="214"/>
                  </a:cubicBezTo>
                  <a:cubicBezTo>
                    <a:pt x="31" y="275"/>
                    <a:pt x="1" y="335"/>
                    <a:pt x="1" y="426"/>
                  </a:cubicBezTo>
                  <a:lnTo>
                    <a:pt x="1" y="791"/>
                  </a:lnTo>
                  <a:cubicBezTo>
                    <a:pt x="1" y="822"/>
                    <a:pt x="31" y="882"/>
                    <a:pt x="31" y="943"/>
                  </a:cubicBezTo>
                  <a:cubicBezTo>
                    <a:pt x="62" y="974"/>
                    <a:pt x="92" y="1034"/>
                    <a:pt x="122" y="1065"/>
                  </a:cubicBezTo>
                  <a:cubicBezTo>
                    <a:pt x="153" y="1126"/>
                    <a:pt x="214" y="1126"/>
                    <a:pt x="274" y="1156"/>
                  </a:cubicBezTo>
                  <a:cubicBezTo>
                    <a:pt x="305" y="1186"/>
                    <a:pt x="366" y="1186"/>
                    <a:pt x="426" y="1186"/>
                  </a:cubicBezTo>
                  <a:lnTo>
                    <a:pt x="517" y="1186"/>
                  </a:lnTo>
                  <a:cubicBezTo>
                    <a:pt x="609" y="1156"/>
                    <a:pt x="669" y="1126"/>
                    <a:pt x="700" y="1065"/>
                  </a:cubicBezTo>
                  <a:cubicBezTo>
                    <a:pt x="730" y="1034"/>
                    <a:pt x="761" y="1004"/>
                    <a:pt x="791" y="974"/>
                  </a:cubicBezTo>
                  <a:cubicBezTo>
                    <a:pt x="821" y="913"/>
                    <a:pt x="821" y="852"/>
                    <a:pt x="821" y="761"/>
                  </a:cubicBezTo>
                  <a:lnTo>
                    <a:pt x="821" y="426"/>
                  </a:lnTo>
                  <a:cubicBezTo>
                    <a:pt x="852" y="366"/>
                    <a:pt x="821" y="305"/>
                    <a:pt x="791" y="244"/>
                  </a:cubicBezTo>
                  <a:cubicBezTo>
                    <a:pt x="791" y="214"/>
                    <a:pt x="761" y="153"/>
                    <a:pt x="700" y="123"/>
                  </a:cubicBezTo>
                  <a:cubicBezTo>
                    <a:pt x="669" y="92"/>
                    <a:pt x="639" y="62"/>
                    <a:pt x="578" y="31"/>
                  </a:cubicBezTo>
                  <a:cubicBezTo>
                    <a:pt x="517" y="1"/>
                    <a:pt x="487" y="1"/>
                    <a:pt x="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9" name="Google Shape;1999;p27"/>
            <p:cNvSpPr/>
            <p:nvPr/>
          </p:nvSpPr>
          <p:spPr>
            <a:xfrm>
              <a:off x="8248250" y="2554150"/>
              <a:ext cx="43325" cy="33450"/>
            </a:xfrm>
            <a:custGeom>
              <a:avLst/>
              <a:gdLst/>
              <a:ahLst/>
              <a:cxnLst/>
              <a:rect l="l" t="t" r="r" b="b"/>
              <a:pathLst>
                <a:path w="1733" h="1338" extrusionOk="0">
                  <a:moveTo>
                    <a:pt x="882" y="0"/>
                  </a:moveTo>
                  <a:cubicBezTo>
                    <a:pt x="0" y="0"/>
                    <a:pt x="0" y="1338"/>
                    <a:pt x="882" y="1338"/>
                  </a:cubicBezTo>
                  <a:cubicBezTo>
                    <a:pt x="1733" y="1338"/>
                    <a:pt x="1733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0" name="Google Shape;2000;p27"/>
            <p:cNvSpPr/>
            <p:nvPr/>
          </p:nvSpPr>
          <p:spPr>
            <a:xfrm>
              <a:off x="8216325" y="2652175"/>
              <a:ext cx="16750" cy="25100"/>
            </a:xfrm>
            <a:custGeom>
              <a:avLst/>
              <a:gdLst/>
              <a:ahLst/>
              <a:cxnLst/>
              <a:rect l="l" t="t" r="r" b="b"/>
              <a:pathLst>
                <a:path w="670" h="1004" extrusionOk="0">
                  <a:moveTo>
                    <a:pt x="335" y="0"/>
                  </a:moveTo>
                  <a:cubicBezTo>
                    <a:pt x="305" y="31"/>
                    <a:pt x="274" y="31"/>
                    <a:pt x="244" y="31"/>
                  </a:cubicBezTo>
                  <a:cubicBezTo>
                    <a:pt x="183" y="31"/>
                    <a:pt x="153" y="61"/>
                    <a:pt x="92" y="122"/>
                  </a:cubicBezTo>
                  <a:cubicBezTo>
                    <a:pt x="62" y="183"/>
                    <a:pt x="1" y="244"/>
                    <a:pt x="1" y="335"/>
                  </a:cubicBezTo>
                  <a:cubicBezTo>
                    <a:pt x="1" y="456"/>
                    <a:pt x="31" y="578"/>
                    <a:pt x="31" y="700"/>
                  </a:cubicBezTo>
                  <a:cubicBezTo>
                    <a:pt x="31" y="760"/>
                    <a:pt x="31" y="791"/>
                    <a:pt x="62" y="821"/>
                  </a:cubicBezTo>
                  <a:cubicBezTo>
                    <a:pt x="62" y="851"/>
                    <a:pt x="92" y="912"/>
                    <a:pt x="122" y="912"/>
                  </a:cubicBezTo>
                  <a:cubicBezTo>
                    <a:pt x="153" y="943"/>
                    <a:pt x="183" y="973"/>
                    <a:pt x="213" y="1003"/>
                  </a:cubicBezTo>
                  <a:lnTo>
                    <a:pt x="335" y="1003"/>
                  </a:lnTo>
                  <a:cubicBezTo>
                    <a:pt x="426" y="1003"/>
                    <a:pt x="517" y="973"/>
                    <a:pt x="578" y="912"/>
                  </a:cubicBezTo>
                  <a:cubicBezTo>
                    <a:pt x="578" y="912"/>
                    <a:pt x="609" y="882"/>
                    <a:pt x="609" y="851"/>
                  </a:cubicBezTo>
                  <a:cubicBezTo>
                    <a:pt x="639" y="821"/>
                    <a:pt x="669" y="760"/>
                    <a:pt x="669" y="700"/>
                  </a:cubicBezTo>
                  <a:cubicBezTo>
                    <a:pt x="669" y="578"/>
                    <a:pt x="669" y="456"/>
                    <a:pt x="669" y="335"/>
                  </a:cubicBezTo>
                  <a:cubicBezTo>
                    <a:pt x="669" y="304"/>
                    <a:pt x="669" y="274"/>
                    <a:pt x="639" y="213"/>
                  </a:cubicBezTo>
                  <a:cubicBezTo>
                    <a:pt x="639" y="183"/>
                    <a:pt x="609" y="152"/>
                    <a:pt x="578" y="122"/>
                  </a:cubicBezTo>
                  <a:cubicBezTo>
                    <a:pt x="548" y="92"/>
                    <a:pt x="517" y="61"/>
                    <a:pt x="487" y="31"/>
                  </a:cubicBezTo>
                  <a:cubicBezTo>
                    <a:pt x="426" y="31"/>
                    <a:pt x="396" y="0"/>
                    <a:pt x="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1" name="Google Shape;2001;p27"/>
            <p:cNvSpPr/>
            <p:nvPr/>
          </p:nvSpPr>
          <p:spPr>
            <a:xfrm>
              <a:off x="8227725" y="2709175"/>
              <a:ext cx="12175" cy="20525"/>
            </a:xfrm>
            <a:custGeom>
              <a:avLst/>
              <a:gdLst/>
              <a:ahLst/>
              <a:cxnLst/>
              <a:rect l="l" t="t" r="r" b="b"/>
              <a:pathLst>
                <a:path w="487" h="821" extrusionOk="0">
                  <a:moveTo>
                    <a:pt x="244" y="0"/>
                  </a:moveTo>
                  <a:cubicBezTo>
                    <a:pt x="183" y="0"/>
                    <a:pt x="122" y="30"/>
                    <a:pt x="61" y="61"/>
                  </a:cubicBezTo>
                  <a:cubicBezTo>
                    <a:pt x="31" y="122"/>
                    <a:pt x="1" y="152"/>
                    <a:pt x="1" y="243"/>
                  </a:cubicBezTo>
                  <a:cubicBezTo>
                    <a:pt x="1" y="365"/>
                    <a:pt x="31" y="456"/>
                    <a:pt x="31" y="578"/>
                  </a:cubicBezTo>
                  <a:cubicBezTo>
                    <a:pt x="31" y="638"/>
                    <a:pt x="31" y="699"/>
                    <a:pt x="92" y="730"/>
                  </a:cubicBezTo>
                  <a:cubicBezTo>
                    <a:pt x="122" y="790"/>
                    <a:pt x="183" y="821"/>
                    <a:pt x="244" y="821"/>
                  </a:cubicBezTo>
                  <a:cubicBezTo>
                    <a:pt x="305" y="790"/>
                    <a:pt x="365" y="790"/>
                    <a:pt x="396" y="730"/>
                  </a:cubicBezTo>
                  <a:cubicBezTo>
                    <a:pt x="426" y="699"/>
                    <a:pt x="457" y="638"/>
                    <a:pt x="457" y="578"/>
                  </a:cubicBezTo>
                  <a:cubicBezTo>
                    <a:pt x="457" y="456"/>
                    <a:pt x="457" y="365"/>
                    <a:pt x="487" y="243"/>
                  </a:cubicBezTo>
                  <a:cubicBezTo>
                    <a:pt x="487" y="182"/>
                    <a:pt x="457" y="91"/>
                    <a:pt x="396" y="61"/>
                  </a:cubicBezTo>
                  <a:cubicBezTo>
                    <a:pt x="365" y="30"/>
                    <a:pt x="305" y="0"/>
                    <a:pt x="2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2" name="Google Shape;2002;p27"/>
            <p:cNvSpPr/>
            <p:nvPr/>
          </p:nvSpPr>
          <p:spPr>
            <a:xfrm>
              <a:off x="8177575" y="2778325"/>
              <a:ext cx="22825" cy="17500"/>
            </a:xfrm>
            <a:custGeom>
              <a:avLst/>
              <a:gdLst/>
              <a:ahLst/>
              <a:cxnLst/>
              <a:rect l="l" t="t" r="r" b="b"/>
              <a:pathLst>
                <a:path w="913" h="700" extrusionOk="0">
                  <a:moveTo>
                    <a:pt x="456" y="0"/>
                  </a:moveTo>
                  <a:cubicBezTo>
                    <a:pt x="1" y="0"/>
                    <a:pt x="1" y="699"/>
                    <a:pt x="456" y="699"/>
                  </a:cubicBezTo>
                  <a:cubicBezTo>
                    <a:pt x="912" y="699"/>
                    <a:pt x="912" y="0"/>
                    <a:pt x="4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3" name="Google Shape;2003;p27"/>
            <p:cNvSpPr/>
            <p:nvPr/>
          </p:nvSpPr>
          <p:spPr>
            <a:xfrm>
              <a:off x="8124375" y="2857525"/>
              <a:ext cx="12200" cy="11800"/>
            </a:xfrm>
            <a:custGeom>
              <a:avLst/>
              <a:gdLst/>
              <a:ahLst/>
              <a:cxnLst/>
              <a:rect l="l" t="t" r="r" b="b"/>
              <a:pathLst>
                <a:path w="488" h="472" extrusionOk="0">
                  <a:moveTo>
                    <a:pt x="415" y="1"/>
                  </a:moveTo>
                  <a:cubicBezTo>
                    <a:pt x="404" y="1"/>
                    <a:pt x="396" y="8"/>
                    <a:pt x="396" y="24"/>
                  </a:cubicBezTo>
                  <a:cubicBezTo>
                    <a:pt x="274" y="145"/>
                    <a:pt x="153" y="267"/>
                    <a:pt x="31" y="388"/>
                  </a:cubicBezTo>
                  <a:cubicBezTo>
                    <a:pt x="1" y="388"/>
                    <a:pt x="1" y="449"/>
                    <a:pt x="31" y="449"/>
                  </a:cubicBezTo>
                  <a:cubicBezTo>
                    <a:pt x="31" y="464"/>
                    <a:pt x="46" y="472"/>
                    <a:pt x="62" y="472"/>
                  </a:cubicBezTo>
                  <a:cubicBezTo>
                    <a:pt x="77" y="472"/>
                    <a:pt x="92" y="464"/>
                    <a:pt x="92" y="449"/>
                  </a:cubicBezTo>
                  <a:cubicBezTo>
                    <a:pt x="214" y="328"/>
                    <a:pt x="335" y="206"/>
                    <a:pt x="457" y="84"/>
                  </a:cubicBezTo>
                  <a:cubicBezTo>
                    <a:pt x="487" y="84"/>
                    <a:pt x="487" y="54"/>
                    <a:pt x="457" y="24"/>
                  </a:cubicBezTo>
                  <a:cubicBezTo>
                    <a:pt x="442" y="8"/>
                    <a:pt x="426" y="1"/>
                    <a:pt x="4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4" name="Google Shape;2004;p27"/>
            <p:cNvSpPr/>
            <p:nvPr/>
          </p:nvSpPr>
          <p:spPr>
            <a:xfrm>
              <a:off x="8090200" y="2896850"/>
              <a:ext cx="17500" cy="13700"/>
            </a:xfrm>
            <a:custGeom>
              <a:avLst/>
              <a:gdLst/>
              <a:ahLst/>
              <a:cxnLst/>
              <a:rect l="l" t="t" r="r" b="b"/>
              <a:pathLst>
                <a:path w="700" h="548" extrusionOk="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699" y="548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5" name="Google Shape;2005;p27"/>
            <p:cNvSpPr/>
            <p:nvPr/>
          </p:nvSpPr>
          <p:spPr>
            <a:xfrm>
              <a:off x="8031675" y="300172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487" y="0"/>
                  </a:moveTo>
                  <a:cubicBezTo>
                    <a:pt x="436" y="76"/>
                    <a:pt x="364" y="131"/>
                    <a:pt x="289" y="183"/>
                  </a:cubicBezTo>
                  <a:lnTo>
                    <a:pt x="289" y="183"/>
                  </a:lnTo>
                  <a:cubicBezTo>
                    <a:pt x="238" y="183"/>
                    <a:pt x="211" y="185"/>
                    <a:pt x="183" y="213"/>
                  </a:cubicBezTo>
                  <a:cubicBezTo>
                    <a:pt x="153" y="213"/>
                    <a:pt x="122" y="244"/>
                    <a:pt x="92" y="274"/>
                  </a:cubicBezTo>
                  <a:cubicBezTo>
                    <a:pt x="31" y="304"/>
                    <a:pt x="1" y="335"/>
                    <a:pt x="1" y="396"/>
                  </a:cubicBezTo>
                  <a:cubicBezTo>
                    <a:pt x="1" y="456"/>
                    <a:pt x="31" y="487"/>
                    <a:pt x="61" y="517"/>
                  </a:cubicBezTo>
                  <a:cubicBezTo>
                    <a:pt x="92" y="547"/>
                    <a:pt x="122" y="578"/>
                    <a:pt x="153" y="578"/>
                  </a:cubicBezTo>
                  <a:cubicBezTo>
                    <a:pt x="213" y="578"/>
                    <a:pt x="274" y="547"/>
                    <a:pt x="305" y="487"/>
                  </a:cubicBezTo>
                  <a:cubicBezTo>
                    <a:pt x="335" y="456"/>
                    <a:pt x="335" y="426"/>
                    <a:pt x="365" y="396"/>
                  </a:cubicBezTo>
                  <a:cubicBezTo>
                    <a:pt x="393" y="368"/>
                    <a:pt x="395" y="341"/>
                    <a:pt x="396" y="292"/>
                  </a:cubicBezTo>
                  <a:lnTo>
                    <a:pt x="396" y="292"/>
                  </a:lnTo>
                  <a:cubicBezTo>
                    <a:pt x="447" y="223"/>
                    <a:pt x="502" y="168"/>
                    <a:pt x="578" y="92"/>
                  </a:cubicBezTo>
                  <a:cubicBezTo>
                    <a:pt x="578" y="61"/>
                    <a:pt x="578" y="31"/>
                    <a:pt x="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6" name="Google Shape;2006;p27"/>
            <p:cNvSpPr/>
            <p:nvPr/>
          </p:nvSpPr>
          <p:spPr>
            <a:xfrm>
              <a:off x="7974675" y="3086825"/>
              <a:ext cx="14475" cy="12175"/>
            </a:xfrm>
            <a:custGeom>
              <a:avLst/>
              <a:gdLst/>
              <a:ahLst/>
              <a:cxnLst/>
              <a:rect l="l" t="t" r="r" b="b"/>
              <a:pathLst>
                <a:path w="579" h="487" extrusionOk="0">
                  <a:moveTo>
                    <a:pt x="305" y="1"/>
                  </a:moveTo>
                  <a:cubicBezTo>
                    <a:pt x="1" y="1"/>
                    <a:pt x="1" y="487"/>
                    <a:pt x="305" y="487"/>
                  </a:cubicBezTo>
                  <a:cubicBezTo>
                    <a:pt x="578" y="487"/>
                    <a:pt x="578" y="1"/>
                    <a:pt x="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7" name="Google Shape;2007;p27"/>
            <p:cNvSpPr/>
            <p:nvPr/>
          </p:nvSpPr>
          <p:spPr>
            <a:xfrm>
              <a:off x="7906300" y="3143250"/>
              <a:ext cx="14450" cy="7250"/>
            </a:xfrm>
            <a:custGeom>
              <a:avLst/>
              <a:gdLst/>
              <a:ahLst/>
              <a:cxnLst/>
              <a:rect l="l" t="t" r="r" b="b"/>
              <a:pathLst>
                <a:path w="578" h="290" extrusionOk="0">
                  <a:moveTo>
                    <a:pt x="148" y="1"/>
                  </a:moveTo>
                  <a:cubicBezTo>
                    <a:pt x="122" y="1"/>
                    <a:pt x="91" y="8"/>
                    <a:pt x="61" y="23"/>
                  </a:cubicBezTo>
                  <a:cubicBezTo>
                    <a:pt x="31" y="23"/>
                    <a:pt x="0" y="84"/>
                    <a:pt x="0" y="145"/>
                  </a:cubicBezTo>
                  <a:cubicBezTo>
                    <a:pt x="0" y="206"/>
                    <a:pt x="31" y="236"/>
                    <a:pt x="61" y="267"/>
                  </a:cubicBezTo>
                  <a:cubicBezTo>
                    <a:pt x="91" y="282"/>
                    <a:pt x="122" y="289"/>
                    <a:pt x="148" y="289"/>
                  </a:cubicBezTo>
                  <a:cubicBezTo>
                    <a:pt x="175" y="289"/>
                    <a:pt x="198" y="282"/>
                    <a:pt x="213" y="267"/>
                  </a:cubicBezTo>
                  <a:cubicBezTo>
                    <a:pt x="243" y="267"/>
                    <a:pt x="243" y="267"/>
                    <a:pt x="274" y="236"/>
                  </a:cubicBezTo>
                  <a:cubicBezTo>
                    <a:pt x="335" y="236"/>
                    <a:pt x="426" y="236"/>
                    <a:pt x="517" y="206"/>
                  </a:cubicBezTo>
                  <a:cubicBezTo>
                    <a:pt x="547" y="206"/>
                    <a:pt x="578" y="175"/>
                    <a:pt x="578" y="145"/>
                  </a:cubicBezTo>
                  <a:cubicBezTo>
                    <a:pt x="578" y="115"/>
                    <a:pt x="547" y="84"/>
                    <a:pt x="517" y="54"/>
                  </a:cubicBezTo>
                  <a:lnTo>
                    <a:pt x="274" y="54"/>
                  </a:lnTo>
                  <a:cubicBezTo>
                    <a:pt x="274" y="54"/>
                    <a:pt x="274" y="23"/>
                    <a:pt x="274" y="23"/>
                  </a:cubicBezTo>
                  <a:lnTo>
                    <a:pt x="213" y="23"/>
                  </a:lnTo>
                  <a:cubicBezTo>
                    <a:pt x="198" y="8"/>
                    <a:pt x="175" y="1"/>
                    <a:pt x="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08" name="Google Shape;2008;p27"/>
          <p:cNvSpPr/>
          <p:nvPr/>
        </p:nvSpPr>
        <p:spPr>
          <a:xfrm flipH="1">
            <a:off x="-75605" y="4663526"/>
            <a:ext cx="3299380" cy="687804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9" name="Google Shape;2009;p27"/>
          <p:cNvSpPr/>
          <p:nvPr/>
        </p:nvSpPr>
        <p:spPr>
          <a:xfrm rot="-2700000">
            <a:off x="8681292" y="1728557"/>
            <a:ext cx="213683" cy="365476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10" name="Google Shape;2010;p27"/>
          <p:cNvGrpSpPr/>
          <p:nvPr/>
        </p:nvGrpSpPr>
        <p:grpSpPr>
          <a:xfrm rot="4680993" flipH="1">
            <a:off x="7761298" y="4436884"/>
            <a:ext cx="746705" cy="1124251"/>
            <a:chOff x="5631175" y="2108200"/>
            <a:chExt cx="186950" cy="281475"/>
          </a:xfrm>
        </p:grpSpPr>
        <p:sp>
          <p:nvSpPr>
            <p:cNvPr id="2011" name="Google Shape;2011;p27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2" name="Google Shape;2012;p27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3" name="Google Shape;2013;p27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4" name="Google Shape;2014;p27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5" name="Google Shape;2015;p27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6" name="Google Shape;2016;p27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17" name="Google Shape;2017;p27"/>
          <p:cNvSpPr/>
          <p:nvPr/>
        </p:nvSpPr>
        <p:spPr>
          <a:xfrm rot="9984086">
            <a:off x="-70777" y="-584349"/>
            <a:ext cx="1320745" cy="664330"/>
          </a:xfrm>
          <a:custGeom>
            <a:avLst/>
            <a:gdLst/>
            <a:ahLst/>
            <a:cxnLst/>
            <a:rect l="l" t="t" r="r" b="b"/>
            <a:pathLst>
              <a:path w="30700" h="15442" extrusionOk="0">
                <a:moveTo>
                  <a:pt x="122" y="1"/>
                </a:moveTo>
                <a:cubicBezTo>
                  <a:pt x="61" y="1"/>
                  <a:pt x="0" y="92"/>
                  <a:pt x="92" y="122"/>
                </a:cubicBezTo>
                <a:cubicBezTo>
                  <a:pt x="5198" y="2828"/>
                  <a:pt x="10274" y="5563"/>
                  <a:pt x="15381" y="8268"/>
                </a:cubicBezTo>
                <a:cubicBezTo>
                  <a:pt x="17964" y="9636"/>
                  <a:pt x="20517" y="11004"/>
                  <a:pt x="23071" y="12372"/>
                </a:cubicBezTo>
                <a:cubicBezTo>
                  <a:pt x="25442" y="13648"/>
                  <a:pt x="27812" y="14864"/>
                  <a:pt x="30457" y="15411"/>
                </a:cubicBezTo>
                <a:cubicBezTo>
                  <a:pt x="30548" y="15411"/>
                  <a:pt x="30609" y="15411"/>
                  <a:pt x="30670" y="15442"/>
                </a:cubicBezTo>
                <a:lnTo>
                  <a:pt x="30670" y="15320"/>
                </a:lnTo>
                <a:lnTo>
                  <a:pt x="30700" y="15320"/>
                </a:lnTo>
                <a:cubicBezTo>
                  <a:pt x="29606" y="15107"/>
                  <a:pt x="28572" y="14803"/>
                  <a:pt x="27539" y="14408"/>
                </a:cubicBezTo>
                <a:cubicBezTo>
                  <a:pt x="26262" y="13892"/>
                  <a:pt x="25016" y="13253"/>
                  <a:pt x="23800" y="12585"/>
                </a:cubicBezTo>
                <a:cubicBezTo>
                  <a:pt x="18755" y="9910"/>
                  <a:pt x="13739" y="7235"/>
                  <a:pt x="8694" y="4560"/>
                </a:cubicBezTo>
                <a:cubicBezTo>
                  <a:pt x="5958" y="3101"/>
                  <a:pt x="3222" y="1642"/>
                  <a:pt x="456" y="183"/>
                </a:cubicBezTo>
                <a:lnTo>
                  <a:pt x="456" y="183"/>
                </a:lnTo>
                <a:cubicBezTo>
                  <a:pt x="3374" y="639"/>
                  <a:pt x="6292" y="1065"/>
                  <a:pt x="9149" y="1855"/>
                </a:cubicBezTo>
                <a:cubicBezTo>
                  <a:pt x="11824" y="2584"/>
                  <a:pt x="14347" y="3648"/>
                  <a:pt x="16779" y="4955"/>
                </a:cubicBezTo>
                <a:cubicBezTo>
                  <a:pt x="19058" y="6171"/>
                  <a:pt x="21247" y="7569"/>
                  <a:pt x="23466" y="8968"/>
                </a:cubicBezTo>
                <a:cubicBezTo>
                  <a:pt x="25654" y="10335"/>
                  <a:pt x="27843" y="11703"/>
                  <a:pt x="30153" y="12889"/>
                </a:cubicBezTo>
                <a:cubicBezTo>
                  <a:pt x="30335" y="12980"/>
                  <a:pt x="30518" y="13071"/>
                  <a:pt x="30700" y="13162"/>
                </a:cubicBezTo>
                <a:lnTo>
                  <a:pt x="30700" y="13010"/>
                </a:lnTo>
                <a:cubicBezTo>
                  <a:pt x="28451" y="11916"/>
                  <a:pt x="26323" y="10609"/>
                  <a:pt x="24226" y="9302"/>
                </a:cubicBezTo>
                <a:cubicBezTo>
                  <a:pt x="22007" y="7934"/>
                  <a:pt x="19818" y="6536"/>
                  <a:pt x="17539" y="5259"/>
                </a:cubicBezTo>
                <a:cubicBezTo>
                  <a:pt x="15229" y="3952"/>
                  <a:pt x="12797" y="2858"/>
                  <a:pt x="10244" y="2068"/>
                </a:cubicBezTo>
                <a:cubicBezTo>
                  <a:pt x="7326" y="1186"/>
                  <a:pt x="4286" y="670"/>
                  <a:pt x="1277" y="183"/>
                </a:cubicBezTo>
                <a:cubicBezTo>
                  <a:pt x="882" y="122"/>
                  <a:pt x="517" y="62"/>
                  <a:pt x="122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8" name="Google Shape;2018;p27"/>
          <p:cNvSpPr/>
          <p:nvPr/>
        </p:nvSpPr>
        <p:spPr>
          <a:xfrm rot="9984086">
            <a:off x="5257" y="-382480"/>
            <a:ext cx="955669" cy="932782"/>
          </a:xfrm>
          <a:custGeom>
            <a:avLst/>
            <a:gdLst/>
            <a:ahLst/>
            <a:cxnLst/>
            <a:rect l="l" t="t" r="r" b="b"/>
            <a:pathLst>
              <a:path w="22214" h="21682" extrusionOk="0">
                <a:moveTo>
                  <a:pt x="66" y="1"/>
                </a:moveTo>
                <a:cubicBezTo>
                  <a:pt x="36" y="1"/>
                  <a:pt x="1" y="45"/>
                  <a:pt x="25" y="70"/>
                </a:cubicBezTo>
                <a:cubicBezTo>
                  <a:pt x="2092" y="4568"/>
                  <a:pt x="5162" y="8489"/>
                  <a:pt x="8749" y="11894"/>
                </a:cubicBezTo>
                <a:cubicBezTo>
                  <a:pt x="12579" y="15541"/>
                  <a:pt x="16986" y="18550"/>
                  <a:pt x="21515" y="21286"/>
                </a:cubicBezTo>
                <a:cubicBezTo>
                  <a:pt x="21758" y="21408"/>
                  <a:pt x="21971" y="21560"/>
                  <a:pt x="22214" y="21681"/>
                </a:cubicBezTo>
                <a:lnTo>
                  <a:pt x="22214" y="21560"/>
                </a:lnTo>
                <a:cubicBezTo>
                  <a:pt x="19965" y="20222"/>
                  <a:pt x="17746" y="18824"/>
                  <a:pt x="15618" y="17335"/>
                </a:cubicBezTo>
                <a:cubicBezTo>
                  <a:pt x="11484" y="14417"/>
                  <a:pt x="7624" y="11073"/>
                  <a:pt x="4493" y="7091"/>
                </a:cubicBezTo>
                <a:cubicBezTo>
                  <a:pt x="2822" y="4964"/>
                  <a:pt x="1332" y="2684"/>
                  <a:pt x="177" y="222"/>
                </a:cubicBezTo>
                <a:lnTo>
                  <a:pt x="177" y="222"/>
                </a:lnTo>
                <a:cubicBezTo>
                  <a:pt x="3733" y="3505"/>
                  <a:pt x="7259" y="6818"/>
                  <a:pt x="10785" y="10100"/>
                </a:cubicBezTo>
                <a:cubicBezTo>
                  <a:pt x="14220" y="13292"/>
                  <a:pt x="17655" y="16514"/>
                  <a:pt x="21211" y="19553"/>
                </a:cubicBezTo>
                <a:cubicBezTo>
                  <a:pt x="21545" y="19827"/>
                  <a:pt x="21880" y="20101"/>
                  <a:pt x="22214" y="20405"/>
                </a:cubicBezTo>
                <a:lnTo>
                  <a:pt x="22214" y="20253"/>
                </a:lnTo>
                <a:cubicBezTo>
                  <a:pt x="20299" y="18642"/>
                  <a:pt x="18475" y="17000"/>
                  <a:pt x="16621" y="15328"/>
                </a:cubicBezTo>
                <a:cubicBezTo>
                  <a:pt x="13095" y="12137"/>
                  <a:pt x="9630" y="8885"/>
                  <a:pt x="6135" y="5632"/>
                </a:cubicBezTo>
                <a:cubicBezTo>
                  <a:pt x="4129" y="3778"/>
                  <a:pt x="2092" y="1894"/>
                  <a:pt x="86" y="9"/>
                </a:cubicBezTo>
                <a:cubicBezTo>
                  <a:pt x="80" y="3"/>
                  <a:pt x="73" y="1"/>
                  <a:pt x="66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9" name="Google Shape;2019;p27"/>
          <p:cNvSpPr/>
          <p:nvPr/>
        </p:nvSpPr>
        <p:spPr>
          <a:xfrm rot="-2700000">
            <a:off x="211567" y="3129757"/>
            <a:ext cx="213683" cy="365476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0" name="Google Shape;2020;p27"/>
          <p:cNvSpPr/>
          <p:nvPr/>
        </p:nvSpPr>
        <p:spPr>
          <a:xfrm rot="-2700000">
            <a:off x="115394" y="2780582"/>
            <a:ext cx="213683" cy="196609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1" name="Google Shape;2021;p27"/>
          <p:cNvSpPr/>
          <p:nvPr/>
        </p:nvSpPr>
        <p:spPr>
          <a:xfrm rot="2532089" flipH="1">
            <a:off x="7638176" y="819231"/>
            <a:ext cx="3299328" cy="618806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2" name="Google Shape;2022;p27"/>
          <p:cNvSpPr/>
          <p:nvPr/>
        </p:nvSpPr>
        <p:spPr>
          <a:xfrm rot="-2700000">
            <a:off x="7764237" y="-336798"/>
            <a:ext cx="520333" cy="616004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59" r:id="rId4"/>
    <p:sldLayoutId id="2147483661" r:id="rId5"/>
    <p:sldLayoutId id="2147483662" r:id="rId6"/>
    <p:sldLayoutId id="2147483663" r:id="rId7"/>
    <p:sldLayoutId id="2147483672" r:id="rId8"/>
    <p:sldLayoutId id="214748367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royer.sio-chopin.fr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p34"/>
          <p:cNvSpPr txBox="1">
            <a:spLocks noGrp="1"/>
          </p:cNvSpPr>
          <p:nvPr>
            <p:ph type="ctrTitle"/>
          </p:nvPr>
        </p:nvSpPr>
        <p:spPr>
          <a:xfrm>
            <a:off x="1815150" y="1395838"/>
            <a:ext cx="5513700" cy="18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Portefeuille de compétences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040" name="Google Shape;2040;p34"/>
          <p:cNvSpPr txBox="1">
            <a:spLocks noGrp="1"/>
          </p:cNvSpPr>
          <p:nvPr>
            <p:ph type="subTitle" idx="1"/>
          </p:nvPr>
        </p:nvSpPr>
        <p:spPr>
          <a:xfrm>
            <a:off x="2149614" y="3604794"/>
            <a:ext cx="55137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1" name="Google Shape;2041;p34"/>
          <p:cNvSpPr/>
          <p:nvPr/>
        </p:nvSpPr>
        <p:spPr>
          <a:xfrm>
            <a:off x="5184725" y="0"/>
            <a:ext cx="4365252" cy="1230947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2" name="Google Shape;2042;p34"/>
          <p:cNvSpPr/>
          <p:nvPr/>
        </p:nvSpPr>
        <p:spPr>
          <a:xfrm>
            <a:off x="8003261" y="1677147"/>
            <a:ext cx="268281" cy="317608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3" name="Google Shape;2043;p34"/>
          <p:cNvSpPr/>
          <p:nvPr/>
        </p:nvSpPr>
        <p:spPr>
          <a:xfrm>
            <a:off x="7956675" y="1518950"/>
            <a:ext cx="110173" cy="188438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44" name="Google Shape;2044;p34"/>
          <p:cNvGrpSpPr/>
          <p:nvPr/>
        </p:nvGrpSpPr>
        <p:grpSpPr>
          <a:xfrm>
            <a:off x="840325" y="2047929"/>
            <a:ext cx="830520" cy="2925127"/>
            <a:chOff x="7267225" y="3513125"/>
            <a:chExt cx="341975" cy="1204450"/>
          </a:xfrm>
        </p:grpSpPr>
        <p:sp>
          <p:nvSpPr>
            <p:cNvPr id="2045" name="Google Shape;2045;p34"/>
            <p:cNvSpPr/>
            <p:nvPr/>
          </p:nvSpPr>
          <p:spPr>
            <a:xfrm>
              <a:off x="7555975" y="4413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6" name="Google Shape;2046;p34"/>
            <p:cNvSpPr/>
            <p:nvPr/>
          </p:nvSpPr>
          <p:spPr>
            <a:xfrm>
              <a:off x="7549150" y="4410550"/>
              <a:ext cx="6850" cy="3075"/>
            </a:xfrm>
            <a:custGeom>
              <a:avLst/>
              <a:gdLst/>
              <a:ahLst/>
              <a:cxnLst/>
              <a:rect l="l" t="t" r="r" b="b"/>
              <a:pathLst>
                <a:path w="274" h="123" extrusionOk="0">
                  <a:moveTo>
                    <a:pt x="91" y="1"/>
                  </a:moveTo>
                  <a:cubicBezTo>
                    <a:pt x="61" y="1"/>
                    <a:pt x="0" y="31"/>
                    <a:pt x="0" y="62"/>
                  </a:cubicBezTo>
                  <a:cubicBezTo>
                    <a:pt x="0" y="62"/>
                    <a:pt x="31" y="122"/>
                    <a:pt x="91" y="122"/>
                  </a:cubicBezTo>
                  <a:lnTo>
                    <a:pt x="274" y="122"/>
                  </a:lnTo>
                  <a:cubicBezTo>
                    <a:pt x="243" y="92"/>
                    <a:pt x="274" y="62"/>
                    <a:pt x="243" y="31"/>
                  </a:cubicBezTo>
                  <a:cubicBezTo>
                    <a:pt x="213" y="1"/>
                    <a:pt x="122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7" name="Google Shape;2047;p34"/>
            <p:cNvSpPr/>
            <p:nvPr/>
          </p:nvSpPr>
          <p:spPr>
            <a:xfrm>
              <a:off x="7552950" y="43383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91" y="0"/>
                  </a:moveTo>
                  <a:cubicBezTo>
                    <a:pt x="61" y="0"/>
                    <a:pt x="31" y="31"/>
                    <a:pt x="0" y="31"/>
                  </a:cubicBezTo>
                  <a:cubicBezTo>
                    <a:pt x="31" y="61"/>
                    <a:pt x="61" y="91"/>
                    <a:pt x="91" y="91"/>
                  </a:cubicBezTo>
                  <a:cubicBezTo>
                    <a:pt x="122" y="61"/>
                    <a:pt x="152" y="61"/>
                    <a:pt x="213" y="31"/>
                  </a:cubicBezTo>
                  <a:cubicBezTo>
                    <a:pt x="152" y="0"/>
                    <a:pt x="122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8" name="Google Shape;2048;p34"/>
            <p:cNvSpPr/>
            <p:nvPr/>
          </p:nvSpPr>
          <p:spPr>
            <a:xfrm>
              <a:off x="7559775" y="3933350"/>
              <a:ext cx="5350" cy="9900"/>
            </a:xfrm>
            <a:custGeom>
              <a:avLst/>
              <a:gdLst/>
              <a:ahLst/>
              <a:cxnLst/>
              <a:rect l="l" t="t" r="r" b="b"/>
              <a:pathLst>
                <a:path w="214" h="396" extrusionOk="0">
                  <a:moveTo>
                    <a:pt x="92" y="0"/>
                  </a:moveTo>
                  <a:cubicBezTo>
                    <a:pt x="62" y="0"/>
                    <a:pt x="1" y="31"/>
                    <a:pt x="1" y="61"/>
                  </a:cubicBezTo>
                  <a:cubicBezTo>
                    <a:pt x="1" y="152"/>
                    <a:pt x="1" y="274"/>
                    <a:pt x="1" y="365"/>
                  </a:cubicBezTo>
                  <a:cubicBezTo>
                    <a:pt x="1" y="365"/>
                    <a:pt x="62" y="395"/>
                    <a:pt x="122" y="395"/>
                  </a:cubicBezTo>
                  <a:cubicBezTo>
                    <a:pt x="153" y="395"/>
                    <a:pt x="183" y="365"/>
                    <a:pt x="214" y="335"/>
                  </a:cubicBezTo>
                  <a:cubicBezTo>
                    <a:pt x="214" y="304"/>
                    <a:pt x="214" y="244"/>
                    <a:pt x="214" y="213"/>
                  </a:cubicBezTo>
                  <a:cubicBezTo>
                    <a:pt x="214" y="152"/>
                    <a:pt x="214" y="92"/>
                    <a:pt x="183" y="61"/>
                  </a:cubicBezTo>
                  <a:cubicBezTo>
                    <a:pt x="183" y="3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9" name="Google Shape;2049;p34"/>
            <p:cNvSpPr/>
            <p:nvPr/>
          </p:nvSpPr>
          <p:spPr>
            <a:xfrm>
              <a:off x="7555975" y="4413600"/>
              <a:ext cx="5350" cy="3050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" y="0"/>
                  </a:moveTo>
                  <a:cubicBezTo>
                    <a:pt x="1" y="31"/>
                    <a:pt x="31" y="61"/>
                    <a:pt x="31" y="92"/>
                  </a:cubicBezTo>
                  <a:cubicBezTo>
                    <a:pt x="62" y="122"/>
                    <a:pt x="92" y="122"/>
                    <a:pt x="153" y="122"/>
                  </a:cubicBezTo>
                  <a:cubicBezTo>
                    <a:pt x="153" y="122"/>
                    <a:pt x="214" y="92"/>
                    <a:pt x="214" y="92"/>
                  </a:cubicBezTo>
                  <a:cubicBezTo>
                    <a:pt x="214" y="61"/>
                    <a:pt x="183" y="31"/>
                    <a:pt x="153" y="31"/>
                  </a:cubicBezTo>
                  <a:cubicBezTo>
                    <a:pt x="92" y="31"/>
                    <a:pt x="6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0" name="Google Shape;2050;p34"/>
            <p:cNvSpPr/>
            <p:nvPr/>
          </p:nvSpPr>
          <p:spPr>
            <a:xfrm>
              <a:off x="7543825" y="3700375"/>
              <a:ext cx="12950" cy="7300"/>
            </a:xfrm>
            <a:custGeom>
              <a:avLst/>
              <a:gdLst/>
              <a:ahLst/>
              <a:cxnLst/>
              <a:rect l="l" t="t" r="r" b="b"/>
              <a:pathLst>
                <a:path w="518" h="292" extrusionOk="0">
                  <a:moveTo>
                    <a:pt x="168" y="0"/>
                  </a:moveTo>
                  <a:cubicBezTo>
                    <a:pt x="106" y="0"/>
                    <a:pt x="50" y="21"/>
                    <a:pt x="31" y="79"/>
                  </a:cubicBezTo>
                  <a:cubicBezTo>
                    <a:pt x="31" y="109"/>
                    <a:pt x="31" y="140"/>
                    <a:pt x="1" y="140"/>
                  </a:cubicBezTo>
                  <a:cubicBezTo>
                    <a:pt x="31" y="201"/>
                    <a:pt x="31" y="261"/>
                    <a:pt x="152" y="292"/>
                  </a:cubicBezTo>
                  <a:cubicBezTo>
                    <a:pt x="244" y="292"/>
                    <a:pt x="456" y="261"/>
                    <a:pt x="517" y="231"/>
                  </a:cubicBezTo>
                  <a:cubicBezTo>
                    <a:pt x="517" y="201"/>
                    <a:pt x="517" y="170"/>
                    <a:pt x="487" y="140"/>
                  </a:cubicBezTo>
                  <a:cubicBezTo>
                    <a:pt x="426" y="109"/>
                    <a:pt x="365" y="49"/>
                    <a:pt x="274" y="18"/>
                  </a:cubicBezTo>
                  <a:cubicBezTo>
                    <a:pt x="241" y="7"/>
                    <a:pt x="203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1" name="Google Shape;2051;p34"/>
            <p:cNvSpPr/>
            <p:nvPr/>
          </p:nvSpPr>
          <p:spPr>
            <a:xfrm>
              <a:off x="7530150" y="3686375"/>
              <a:ext cx="6850" cy="6500"/>
            </a:xfrm>
            <a:custGeom>
              <a:avLst/>
              <a:gdLst/>
              <a:ahLst/>
              <a:cxnLst/>
              <a:rect l="l" t="t" r="r" b="b"/>
              <a:pathLst>
                <a:path w="274" h="260" extrusionOk="0">
                  <a:moveTo>
                    <a:pt x="152" y="1"/>
                  </a:moveTo>
                  <a:cubicBezTo>
                    <a:pt x="0" y="31"/>
                    <a:pt x="31" y="92"/>
                    <a:pt x="0" y="153"/>
                  </a:cubicBezTo>
                  <a:cubicBezTo>
                    <a:pt x="0" y="183"/>
                    <a:pt x="0" y="183"/>
                    <a:pt x="31" y="214"/>
                  </a:cubicBezTo>
                  <a:cubicBezTo>
                    <a:pt x="46" y="244"/>
                    <a:pt x="84" y="259"/>
                    <a:pt x="126" y="259"/>
                  </a:cubicBezTo>
                  <a:cubicBezTo>
                    <a:pt x="168" y="259"/>
                    <a:pt x="213" y="244"/>
                    <a:pt x="244" y="214"/>
                  </a:cubicBezTo>
                  <a:cubicBezTo>
                    <a:pt x="274" y="214"/>
                    <a:pt x="274" y="183"/>
                    <a:pt x="274" y="153"/>
                  </a:cubicBezTo>
                  <a:cubicBezTo>
                    <a:pt x="274" y="62"/>
                    <a:pt x="213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2" name="Google Shape;2052;p34"/>
            <p:cNvSpPr/>
            <p:nvPr/>
          </p:nvSpPr>
          <p:spPr>
            <a:xfrm>
              <a:off x="7535475" y="4269975"/>
              <a:ext cx="6100" cy="6100"/>
            </a:xfrm>
            <a:custGeom>
              <a:avLst/>
              <a:gdLst/>
              <a:ahLst/>
              <a:cxnLst/>
              <a:rect l="l" t="t" r="r" b="b"/>
              <a:pathLst>
                <a:path w="244" h="244" extrusionOk="0">
                  <a:moveTo>
                    <a:pt x="91" y="1"/>
                  </a:moveTo>
                  <a:cubicBezTo>
                    <a:pt x="61" y="1"/>
                    <a:pt x="0" y="31"/>
                    <a:pt x="0" y="31"/>
                  </a:cubicBezTo>
                  <a:cubicBezTo>
                    <a:pt x="0" y="92"/>
                    <a:pt x="0" y="153"/>
                    <a:pt x="0" y="213"/>
                  </a:cubicBezTo>
                  <a:cubicBezTo>
                    <a:pt x="0" y="244"/>
                    <a:pt x="91" y="244"/>
                    <a:pt x="122" y="244"/>
                  </a:cubicBezTo>
                  <a:cubicBezTo>
                    <a:pt x="152" y="244"/>
                    <a:pt x="183" y="244"/>
                    <a:pt x="213" y="213"/>
                  </a:cubicBezTo>
                  <a:cubicBezTo>
                    <a:pt x="243" y="183"/>
                    <a:pt x="213" y="153"/>
                    <a:pt x="243" y="122"/>
                  </a:cubicBezTo>
                  <a:cubicBezTo>
                    <a:pt x="243" y="92"/>
                    <a:pt x="213" y="61"/>
                    <a:pt x="213" y="31"/>
                  </a:cubicBezTo>
                  <a:cubicBezTo>
                    <a:pt x="183" y="1"/>
                    <a:pt x="122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3" name="Google Shape;2053;p34"/>
            <p:cNvSpPr/>
            <p:nvPr/>
          </p:nvSpPr>
          <p:spPr>
            <a:xfrm>
              <a:off x="7527875" y="3864200"/>
              <a:ext cx="6100" cy="4575"/>
            </a:xfrm>
            <a:custGeom>
              <a:avLst/>
              <a:gdLst/>
              <a:ahLst/>
              <a:cxnLst/>
              <a:rect l="l" t="t" r="r" b="b"/>
              <a:pathLst>
                <a:path w="244" h="183" extrusionOk="0">
                  <a:moveTo>
                    <a:pt x="91" y="0"/>
                  </a:moveTo>
                  <a:cubicBezTo>
                    <a:pt x="31" y="61"/>
                    <a:pt x="0" y="92"/>
                    <a:pt x="0" y="122"/>
                  </a:cubicBezTo>
                  <a:cubicBezTo>
                    <a:pt x="0" y="152"/>
                    <a:pt x="61" y="183"/>
                    <a:pt x="122" y="183"/>
                  </a:cubicBezTo>
                  <a:cubicBezTo>
                    <a:pt x="183" y="183"/>
                    <a:pt x="243" y="122"/>
                    <a:pt x="213" y="92"/>
                  </a:cubicBezTo>
                  <a:cubicBezTo>
                    <a:pt x="183" y="61"/>
                    <a:pt x="152" y="31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4" name="Google Shape;2054;p34"/>
            <p:cNvSpPr/>
            <p:nvPr/>
          </p:nvSpPr>
          <p:spPr>
            <a:xfrm>
              <a:off x="7537750" y="4064800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92" y="1"/>
                  </a:moveTo>
                  <a:cubicBezTo>
                    <a:pt x="92" y="1"/>
                    <a:pt x="31" y="31"/>
                    <a:pt x="0" y="31"/>
                  </a:cubicBezTo>
                  <a:cubicBezTo>
                    <a:pt x="61" y="62"/>
                    <a:pt x="92" y="92"/>
                    <a:pt x="122" y="92"/>
                  </a:cubicBezTo>
                  <a:cubicBezTo>
                    <a:pt x="152" y="92"/>
                    <a:pt x="213" y="62"/>
                    <a:pt x="183" y="31"/>
                  </a:cubicBezTo>
                  <a:cubicBezTo>
                    <a:pt x="183" y="31"/>
                    <a:pt x="15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5" name="Google Shape;2055;p34"/>
            <p:cNvSpPr/>
            <p:nvPr/>
          </p:nvSpPr>
          <p:spPr>
            <a:xfrm>
              <a:off x="7549150" y="4566325"/>
              <a:ext cx="23575" cy="7750"/>
            </a:xfrm>
            <a:custGeom>
              <a:avLst/>
              <a:gdLst/>
              <a:ahLst/>
              <a:cxnLst/>
              <a:rect l="l" t="t" r="r" b="b"/>
              <a:pathLst>
                <a:path w="943" h="310" extrusionOk="0">
                  <a:moveTo>
                    <a:pt x="304" y="1"/>
                  </a:moveTo>
                  <a:cubicBezTo>
                    <a:pt x="91" y="31"/>
                    <a:pt x="0" y="92"/>
                    <a:pt x="31" y="183"/>
                  </a:cubicBezTo>
                  <a:cubicBezTo>
                    <a:pt x="61" y="274"/>
                    <a:pt x="122" y="305"/>
                    <a:pt x="304" y="305"/>
                  </a:cubicBezTo>
                  <a:cubicBezTo>
                    <a:pt x="377" y="305"/>
                    <a:pt x="455" y="310"/>
                    <a:pt x="530" y="310"/>
                  </a:cubicBezTo>
                  <a:cubicBezTo>
                    <a:pt x="642" y="310"/>
                    <a:pt x="748" y="299"/>
                    <a:pt x="821" y="244"/>
                  </a:cubicBezTo>
                  <a:cubicBezTo>
                    <a:pt x="943" y="153"/>
                    <a:pt x="791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6" name="Google Shape;2056;p34"/>
            <p:cNvSpPr/>
            <p:nvPr/>
          </p:nvSpPr>
          <p:spPr>
            <a:xfrm>
              <a:off x="7538500" y="3918700"/>
              <a:ext cx="12200" cy="7075"/>
            </a:xfrm>
            <a:custGeom>
              <a:avLst/>
              <a:gdLst/>
              <a:ahLst/>
              <a:cxnLst/>
              <a:rect l="l" t="t" r="r" b="b"/>
              <a:pathLst>
                <a:path w="488" h="283" extrusionOk="0">
                  <a:moveTo>
                    <a:pt x="319" y="1"/>
                  </a:moveTo>
                  <a:cubicBezTo>
                    <a:pt x="262" y="1"/>
                    <a:pt x="232" y="45"/>
                    <a:pt x="183" y="70"/>
                  </a:cubicBezTo>
                  <a:cubicBezTo>
                    <a:pt x="153" y="100"/>
                    <a:pt x="122" y="130"/>
                    <a:pt x="62" y="161"/>
                  </a:cubicBezTo>
                  <a:cubicBezTo>
                    <a:pt x="31" y="191"/>
                    <a:pt x="1" y="222"/>
                    <a:pt x="31" y="222"/>
                  </a:cubicBezTo>
                  <a:cubicBezTo>
                    <a:pt x="31" y="252"/>
                    <a:pt x="122" y="282"/>
                    <a:pt x="153" y="282"/>
                  </a:cubicBezTo>
                  <a:cubicBezTo>
                    <a:pt x="365" y="282"/>
                    <a:pt x="487" y="222"/>
                    <a:pt x="457" y="70"/>
                  </a:cubicBezTo>
                  <a:cubicBezTo>
                    <a:pt x="457" y="70"/>
                    <a:pt x="426" y="9"/>
                    <a:pt x="365" y="9"/>
                  </a:cubicBezTo>
                  <a:cubicBezTo>
                    <a:pt x="348" y="3"/>
                    <a:pt x="333" y="1"/>
                    <a:pt x="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7" name="Google Shape;2057;p34"/>
            <p:cNvSpPr/>
            <p:nvPr/>
          </p:nvSpPr>
          <p:spPr>
            <a:xfrm>
              <a:off x="7530900" y="4300375"/>
              <a:ext cx="4600" cy="3050"/>
            </a:xfrm>
            <a:custGeom>
              <a:avLst/>
              <a:gdLst/>
              <a:ahLst/>
              <a:cxnLst/>
              <a:rect l="l" t="t" r="r" b="b"/>
              <a:pathLst>
                <a:path w="184" h="122" extrusionOk="0">
                  <a:moveTo>
                    <a:pt x="92" y="0"/>
                  </a:moveTo>
                  <a:cubicBezTo>
                    <a:pt x="62" y="31"/>
                    <a:pt x="1" y="61"/>
                    <a:pt x="1" y="61"/>
                  </a:cubicBezTo>
                  <a:cubicBezTo>
                    <a:pt x="1" y="92"/>
                    <a:pt x="62" y="122"/>
                    <a:pt x="92" y="122"/>
                  </a:cubicBezTo>
                  <a:cubicBezTo>
                    <a:pt x="122" y="122"/>
                    <a:pt x="183" y="92"/>
                    <a:pt x="183" y="61"/>
                  </a:cubicBezTo>
                  <a:cubicBezTo>
                    <a:pt x="153" y="6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8" name="Google Shape;2058;p34"/>
            <p:cNvSpPr/>
            <p:nvPr/>
          </p:nvSpPr>
          <p:spPr>
            <a:xfrm>
              <a:off x="7546100" y="450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9" name="Google Shape;2059;p34"/>
            <p:cNvSpPr/>
            <p:nvPr/>
          </p:nvSpPr>
          <p:spPr>
            <a:xfrm>
              <a:off x="7532425" y="4501750"/>
              <a:ext cx="28150" cy="18325"/>
            </a:xfrm>
            <a:custGeom>
              <a:avLst/>
              <a:gdLst/>
              <a:ahLst/>
              <a:cxnLst/>
              <a:rect l="l" t="t" r="r" b="b"/>
              <a:pathLst>
                <a:path w="1126" h="733" extrusionOk="0">
                  <a:moveTo>
                    <a:pt x="548" y="0"/>
                  </a:moveTo>
                  <a:cubicBezTo>
                    <a:pt x="457" y="31"/>
                    <a:pt x="335" y="31"/>
                    <a:pt x="244" y="31"/>
                  </a:cubicBezTo>
                  <a:cubicBezTo>
                    <a:pt x="61" y="31"/>
                    <a:pt x="31" y="61"/>
                    <a:pt x="1" y="152"/>
                  </a:cubicBezTo>
                  <a:cubicBezTo>
                    <a:pt x="1" y="213"/>
                    <a:pt x="1" y="274"/>
                    <a:pt x="31" y="335"/>
                  </a:cubicBezTo>
                  <a:cubicBezTo>
                    <a:pt x="31" y="456"/>
                    <a:pt x="61" y="456"/>
                    <a:pt x="305" y="456"/>
                  </a:cubicBezTo>
                  <a:cubicBezTo>
                    <a:pt x="396" y="487"/>
                    <a:pt x="487" y="487"/>
                    <a:pt x="578" y="517"/>
                  </a:cubicBezTo>
                  <a:cubicBezTo>
                    <a:pt x="669" y="578"/>
                    <a:pt x="760" y="639"/>
                    <a:pt x="882" y="699"/>
                  </a:cubicBezTo>
                  <a:cubicBezTo>
                    <a:pt x="917" y="723"/>
                    <a:pt x="961" y="732"/>
                    <a:pt x="1001" y="732"/>
                  </a:cubicBezTo>
                  <a:cubicBezTo>
                    <a:pt x="1067" y="732"/>
                    <a:pt x="1125" y="707"/>
                    <a:pt x="1125" y="669"/>
                  </a:cubicBezTo>
                  <a:cubicBezTo>
                    <a:pt x="1125" y="517"/>
                    <a:pt x="1125" y="365"/>
                    <a:pt x="1095" y="243"/>
                  </a:cubicBezTo>
                  <a:cubicBezTo>
                    <a:pt x="1095" y="206"/>
                    <a:pt x="1048" y="180"/>
                    <a:pt x="991" y="180"/>
                  </a:cubicBezTo>
                  <a:cubicBezTo>
                    <a:pt x="956" y="180"/>
                    <a:pt x="917" y="190"/>
                    <a:pt x="882" y="213"/>
                  </a:cubicBezTo>
                  <a:cubicBezTo>
                    <a:pt x="852" y="213"/>
                    <a:pt x="852" y="243"/>
                    <a:pt x="821" y="243"/>
                  </a:cubicBezTo>
                  <a:cubicBezTo>
                    <a:pt x="800" y="265"/>
                    <a:pt x="763" y="286"/>
                    <a:pt x="722" y="286"/>
                  </a:cubicBezTo>
                  <a:cubicBezTo>
                    <a:pt x="705" y="286"/>
                    <a:pt x="687" y="283"/>
                    <a:pt x="669" y="274"/>
                  </a:cubicBezTo>
                  <a:cubicBezTo>
                    <a:pt x="639" y="274"/>
                    <a:pt x="578" y="243"/>
                    <a:pt x="578" y="213"/>
                  </a:cubicBezTo>
                  <a:cubicBezTo>
                    <a:pt x="578" y="152"/>
                    <a:pt x="578" y="91"/>
                    <a:pt x="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0" name="Google Shape;2060;p34"/>
            <p:cNvSpPr/>
            <p:nvPr/>
          </p:nvSpPr>
          <p:spPr>
            <a:xfrm>
              <a:off x="7546100" y="450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1" name="Google Shape;2061;p34"/>
            <p:cNvSpPr/>
            <p:nvPr/>
          </p:nvSpPr>
          <p:spPr>
            <a:xfrm>
              <a:off x="7514200" y="4534425"/>
              <a:ext cx="6100" cy="6850"/>
            </a:xfrm>
            <a:custGeom>
              <a:avLst/>
              <a:gdLst/>
              <a:ahLst/>
              <a:cxnLst/>
              <a:rect l="l" t="t" r="r" b="b"/>
              <a:pathLst>
                <a:path w="244" h="274" extrusionOk="0">
                  <a:moveTo>
                    <a:pt x="122" y="0"/>
                  </a:moveTo>
                  <a:cubicBezTo>
                    <a:pt x="61" y="31"/>
                    <a:pt x="0" y="61"/>
                    <a:pt x="0" y="91"/>
                  </a:cubicBezTo>
                  <a:cubicBezTo>
                    <a:pt x="0" y="122"/>
                    <a:pt x="0" y="183"/>
                    <a:pt x="0" y="213"/>
                  </a:cubicBezTo>
                  <a:cubicBezTo>
                    <a:pt x="30" y="243"/>
                    <a:pt x="91" y="274"/>
                    <a:pt x="122" y="274"/>
                  </a:cubicBezTo>
                  <a:cubicBezTo>
                    <a:pt x="152" y="274"/>
                    <a:pt x="213" y="243"/>
                    <a:pt x="213" y="213"/>
                  </a:cubicBezTo>
                  <a:cubicBezTo>
                    <a:pt x="243" y="183"/>
                    <a:pt x="243" y="152"/>
                    <a:pt x="243" y="152"/>
                  </a:cubicBezTo>
                  <a:cubicBezTo>
                    <a:pt x="243" y="122"/>
                    <a:pt x="243" y="91"/>
                    <a:pt x="213" y="61"/>
                  </a:cubicBezTo>
                  <a:cubicBezTo>
                    <a:pt x="182" y="31"/>
                    <a:pt x="152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2" name="Google Shape;2062;p34"/>
            <p:cNvSpPr/>
            <p:nvPr/>
          </p:nvSpPr>
          <p:spPr>
            <a:xfrm>
              <a:off x="7581050" y="407772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62" y="1"/>
                  </a:moveTo>
                  <a:cubicBezTo>
                    <a:pt x="31" y="1"/>
                    <a:pt x="1" y="31"/>
                    <a:pt x="1" y="31"/>
                  </a:cubicBezTo>
                  <a:cubicBezTo>
                    <a:pt x="31" y="61"/>
                    <a:pt x="62" y="61"/>
                    <a:pt x="122" y="92"/>
                  </a:cubicBezTo>
                  <a:cubicBezTo>
                    <a:pt x="122" y="92"/>
                    <a:pt x="153" y="61"/>
                    <a:pt x="214" y="31"/>
                  </a:cubicBezTo>
                  <a:cubicBezTo>
                    <a:pt x="153" y="1"/>
                    <a:pt x="92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3" name="Google Shape;2063;p34"/>
            <p:cNvSpPr/>
            <p:nvPr/>
          </p:nvSpPr>
          <p:spPr>
            <a:xfrm>
              <a:off x="7496700" y="4464000"/>
              <a:ext cx="72975" cy="37775"/>
            </a:xfrm>
            <a:custGeom>
              <a:avLst/>
              <a:gdLst/>
              <a:ahLst/>
              <a:cxnLst/>
              <a:rect l="l" t="t" r="r" b="b"/>
              <a:pathLst>
                <a:path w="2919" h="1511" extrusionOk="0">
                  <a:moveTo>
                    <a:pt x="457" y="690"/>
                  </a:moveTo>
                  <a:cubicBezTo>
                    <a:pt x="487" y="720"/>
                    <a:pt x="548" y="750"/>
                    <a:pt x="548" y="750"/>
                  </a:cubicBezTo>
                  <a:cubicBezTo>
                    <a:pt x="518" y="781"/>
                    <a:pt x="487" y="811"/>
                    <a:pt x="427" y="811"/>
                  </a:cubicBezTo>
                  <a:cubicBezTo>
                    <a:pt x="396" y="811"/>
                    <a:pt x="335" y="781"/>
                    <a:pt x="366" y="781"/>
                  </a:cubicBezTo>
                  <a:cubicBezTo>
                    <a:pt x="366" y="750"/>
                    <a:pt x="396" y="720"/>
                    <a:pt x="457" y="690"/>
                  </a:cubicBezTo>
                  <a:close/>
                  <a:moveTo>
                    <a:pt x="2059" y="1"/>
                  </a:moveTo>
                  <a:cubicBezTo>
                    <a:pt x="2018" y="1"/>
                    <a:pt x="1982" y="16"/>
                    <a:pt x="1946" y="51"/>
                  </a:cubicBezTo>
                  <a:cubicBezTo>
                    <a:pt x="1886" y="112"/>
                    <a:pt x="1946" y="386"/>
                    <a:pt x="2068" y="446"/>
                  </a:cubicBezTo>
                  <a:cubicBezTo>
                    <a:pt x="2129" y="477"/>
                    <a:pt x="2189" y="507"/>
                    <a:pt x="2189" y="568"/>
                  </a:cubicBezTo>
                  <a:cubicBezTo>
                    <a:pt x="2220" y="629"/>
                    <a:pt x="2250" y="690"/>
                    <a:pt x="2129" y="720"/>
                  </a:cubicBezTo>
                  <a:cubicBezTo>
                    <a:pt x="2093" y="729"/>
                    <a:pt x="2065" y="733"/>
                    <a:pt x="2042" y="733"/>
                  </a:cubicBezTo>
                  <a:cubicBezTo>
                    <a:pt x="1987" y="733"/>
                    <a:pt x="1959" y="711"/>
                    <a:pt x="1916" y="690"/>
                  </a:cubicBezTo>
                  <a:cubicBezTo>
                    <a:pt x="1875" y="662"/>
                    <a:pt x="1834" y="647"/>
                    <a:pt x="1798" y="647"/>
                  </a:cubicBezTo>
                  <a:cubicBezTo>
                    <a:pt x="1755" y="647"/>
                    <a:pt x="1720" y="670"/>
                    <a:pt x="1703" y="720"/>
                  </a:cubicBezTo>
                  <a:cubicBezTo>
                    <a:pt x="1673" y="750"/>
                    <a:pt x="1673" y="781"/>
                    <a:pt x="1642" y="811"/>
                  </a:cubicBezTo>
                  <a:cubicBezTo>
                    <a:pt x="1612" y="902"/>
                    <a:pt x="1460" y="963"/>
                    <a:pt x="1308" y="963"/>
                  </a:cubicBezTo>
                  <a:cubicBezTo>
                    <a:pt x="1186" y="963"/>
                    <a:pt x="1156" y="933"/>
                    <a:pt x="1126" y="811"/>
                  </a:cubicBezTo>
                  <a:cubicBezTo>
                    <a:pt x="1126" y="750"/>
                    <a:pt x="1065" y="690"/>
                    <a:pt x="943" y="659"/>
                  </a:cubicBezTo>
                  <a:cubicBezTo>
                    <a:pt x="791" y="598"/>
                    <a:pt x="700" y="538"/>
                    <a:pt x="548" y="446"/>
                  </a:cubicBezTo>
                  <a:cubicBezTo>
                    <a:pt x="457" y="416"/>
                    <a:pt x="366" y="355"/>
                    <a:pt x="275" y="294"/>
                  </a:cubicBezTo>
                  <a:cubicBezTo>
                    <a:pt x="230" y="283"/>
                    <a:pt x="190" y="276"/>
                    <a:pt x="153" y="276"/>
                  </a:cubicBezTo>
                  <a:cubicBezTo>
                    <a:pt x="90" y="276"/>
                    <a:pt x="40" y="297"/>
                    <a:pt x="1" y="355"/>
                  </a:cubicBezTo>
                  <a:cubicBezTo>
                    <a:pt x="1" y="386"/>
                    <a:pt x="1" y="386"/>
                    <a:pt x="1" y="416"/>
                  </a:cubicBezTo>
                  <a:cubicBezTo>
                    <a:pt x="31" y="720"/>
                    <a:pt x="62" y="1024"/>
                    <a:pt x="92" y="1328"/>
                  </a:cubicBezTo>
                  <a:cubicBezTo>
                    <a:pt x="92" y="1358"/>
                    <a:pt x="153" y="1389"/>
                    <a:pt x="153" y="1419"/>
                  </a:cubicBezTo>
                  <a:lnTo>
                    <a:pt x="244" y="1419"/>
                  </a:lnTo>
                  <a:cubicBezTo>
                    <a:pt x="275" y="1358"/>
                    <a:pt x="305" y="1328"/>
                    <a:pt x="305" y="1297"/>
                  </a:cubicBezTo>
                  <a:cubicBezTo>
                    <a:pt x="335" y="1237"/>
                    <a:pt x="335" y="1176"/>
                    <a:pt x="335" y="1145"/>
                  </a:cubicBezTo>
                  <a:cubicBezTo>
                    <a:pt x="356" y="1042"/>
                    <a:pt x="433" y="981"/>
                    <a:pt x="547" y="981"/>
                  </a:cubicBezTo>
                  <a:cubicBezTo>
                    <a:pt x="600" y="981"/>
                    <a:pt x="662" y="995"/>
                    <a:pt x="730" y="1024"/>
                  </a:cubicBezTo>
                  <a:cubicBezTo>
                    <a:pt x="791" y="1024"/>
                    <a:pt x="822" y="1085"/>
                    <a:pt x="852" y="1115"/>
                  </a:cubicBezTo>
                  <a:cubicBezTo>
                    <a:pt x="882" y="1206"/>
                    <a:pt x="913" y="1267"/>
                    <a:pt x="1034" y="1267"/>
                  </a:cubicBezTo>
                  <a:cubicBezTo>
                    <a:pt x="1065" y="1297"/>
                    <a:pt x="1095" y="1297"/>
                    <a:pt x="1126" y="1328"/>
                  </a:cubicBezTo>
                  <a:cubicBezTo>
                    <a:pt x="1175" y="1352"/>
                    <a:pt x="1204" y="1397"/>
                    <a:pt x="1278" y="1397"/>
                  </a:cubicBezTo>
                  <a:cubicBezTo>
                    <a:pt x="1295" y="1397"/>
                    <a:pt x="1315" y="1394"/>
                    <a:pt x="1338" y="1389"/>
                  </a:cubicBezTo>
                  <a:cubicBezTo>
                    <a:pt x="1369" y="1389"/>
                    <a:pt x="1399" y="1297"/>
                    <a:pt x="1430" y="1267"/>
                  </a:cubicBezTo>
                  <a:cubicBezTo>
                    <a:pt x="1430" y="1267"/>
                    <a:pt x="1430" y="1237"/>
                    <a:pt x="1430" y="1237"/>
                  </a:cubicBezTo>
                  <a:cubicBezTo>
                    <a:pt x="1430" y="1145"/>
                    <a:pt x="1490" y="1115"/>
                    <a:pt x="1673" y="1085"/>
                  </a:cubicBezTo>
                  <a:cubicBezTo>
                    <a:pt x="1886" y="1085"/>
                    <a:pt x="1946" y="1115"/>
                    <a:pt x="1946" y="1206"/>
                  </a:cubicBezTo>
                  <a:cubicBezTo>
                    <a:pt x="1977" y="1328"/>
                    <a:pt x="1977" y="1419"/>
                    <a:pt x="2007" y="1510"/>
                  </a:cubicBezTo>
                  <a:cubicBezTo>
                    <a:pt x="2159" y="1510"/>
                    <a:pt x="2220" y="1449"/>
                    <a:pt x="2250" y="1358"/>
                  </a:cubicBezTo>
                  <a:cubicBezTo>
                    <a:pt x="2281" y="1328"/>
                    <a:pt x="2281" y="1267"/>
                    <a:pt x="2341" y="1237"/>
                  </a:cubicBezTo>
                  <a:cubicBezTo>
                    <a:pt x="2524" y="1145"/>
                    <a:pt x="2524" y="1054"/>
                    <a:pt x="2524" y="963"/>
                  </a:cubicBezTo>
                  <a:cubicBezTo>
                    <a:pt x="2493" y="872"/>
                    <a:pt x="2493" y="811"/>
                    <a:pt x="2493" y="720"/>
                  </a:cubicBezTo>
                  <a:cubicBezTo>
                    <a:pt x="2524" y="690"/>
                    <a:pt x="2524" y="659"/>
                    <a:pt x="2554" y="629"/>
                  </a:cubicBezTo>
                  <a:cubicBezTo>
                    <a:pt x="2676" y="538"/>
                    <a:pt x="2797" y="446"/>
                    <a:pt x="2919" y="355"/>
                  </a:cubicBezTo>
                  <a:cubicBezTo>
                    <a:pt x="2889" y="325"/>
                    <a:pt x="2858" y="294"/>
                    <a:pt x="2828" y="294"/>
                  </a:cubicBezTo>
                  <a:cubicBezTo>
                    <a:pt x="2585" y="203"/>
                    <a:pt x="2372" y="112"/>
                    <a:pt x="2159" y="21"/>
                  </a:cubicBezTo>
                  <a:cubicBezTo>
                    <a:pt x="2121" y="8"/>
                    <a:pt x="2089" y="1"/>
                    <a:pt x="2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4" name="Google Shape;2064;p34"/>
            <p:cNvSpPr/>
            <p:nvPr/>
          </p:nvSpPr>
          <p:spPr>
            <a:xfrm>
              <a:off x="7568900" y="4119525"/>
              <a:ext cx="4575" cy="3050"/>
            </a:xfrm>
            <a:custGeom>
              <a:avLst/>
              <a:gdLst/>
              <a:ahLst/>
              <a:cxnLst/>
              <a:rect l="l" t="t" r="r" b="b"/>
              <a:pathLst>
                <a:path w="183" h="122" extrusionOk="0">
                  <a:moveTo>
                    <a:pt x="92" y="0"/>
                  </a:moveTo>
                  <a:cubicBezTo>
                    <a:pt x="61" y="31"/>
                    <a:pt x="1" y="61"/>
                    <a:pt x="31" y="91"/>
                  </a:cubicBezTo>
                  <a:cubicBezTo>
                    <a:pt x="31" y="91"/>
                    <a:pt x="61" y="122"/>
                    <a:pt x="92" y="122"/>
                  </a:cubicBezTo>
                  <a:cubicBezTo>
                    <a:pt x="122" y="122"/>
                    <a:pt x="183" y="91"/>
                    <a:pt x="183" y="91"/>
                  </a:cubicBezTo>
                  <a:cubicBezTo>
                    <a:pt x="183" y="6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5" name="Google Shape;2065;p34"/>
            <p:cNvSpPr/>
            <p:nvPr/>
          </p:nvSpPr>
          <p:spPr>
            <a:xfrm>
              <a:off x="7584850" y="4023775"/>
              <a:ext cx="4600" cy="3050"/>
            </a:xfrm>
            <a:custGeom>
              <a:avLst/>
              <a:gdLst/>
              <a:ahLst/>
              <a:cxnLst/>
              <a:rect l="l" t="t" r="r" b="b"/>
              <a:pathLst>
                <a:path w="184" h="122" extrusionOk="0">
                  <a:moveTo>
                    <a:pt x="92" y="0"/>
                  </a:moveTo>
                  <a:cubicBezTo>
                    <a:pt x="31" y="31"/>
                    <a:pt x="1" y="31"/>
                    <a:pt x="1" y="61"/>
                  </a:cubicBezTo>
                  <a:cubicBezTo>
                    <a:pt x="1" y="92"/>
                    <a:pt x="62" y="92"/>
                    <a:pt x="92" y="122"/>
                  </a:cubicBezTo>
                  <a:cubicBezTo>
                    <a:pt x="122" y="92"/>
                    <a:pt x="153" y="61"/>
                    <a:pt x="183" y="61"/>
                  </a:cubicBezTo>
                  <a:cubicBezTo>
                    <a:pt x="183" y="3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6" name="Google Shape;2066;p34"/>
            <p:cNvSpPr/>
            <p:nvPr/>
          </p:nvSpPr>
          <p:spPr>
            <a:xfrm>
              <a:off x="7512675" y="45085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122" y="1"/>
                  </a:moveTo>
                  <a:cubicBezTo>
                    <a:pt x="91" y="1"/>
                    <a:pt x="61" y="31"/>
                    <a:pt x="0" y="31"/>
                  </a:cubicBezTo>
                  <a:cubicBezTo>
                    <a:pt x="61" y="62"/>
                    <a:pt x="91" y="92"/>
                    <a:pt x="122" y="92"/>
                  </a:cubicBezTo>
                  <a:cubicBezTo>
                    <a:pt x="152" y="92"/>
                    <a:pt x="213" y="31"/>
                    <a:pt x="183" y="31"/>
                  </a:cubicBezTo>
                  <a:cubicBezTo>
                    <a:pt x="18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7" name="Google Shape;2067;p34"/>
            <p:cNvSpPr/>
            <p:nvPr/>
          </p:nvSpPr>
          <p:spPr>
            <a:xfrm>
              <a:off x="7562075" y="4418150"/>
              <a:ext cx="7600" cy="5350"/>
            </a:xfrm>
            <a:custGeom>
              <a:avLst/>
              <a:gdLst/>
              <a:ahLst/>
              <a:cxnLst/>
              <a:rect l="l" t="t" r="r" b="b"/>
              <a:pathLst>
                <a:path w="304" h="214" extrusionOk="0">
                  <a:moveTo>
                    <a:pt x="182" y="1"/>
                  </a:moveTo>
                  <a:cubicBezTo>
                    <a:pt x="30" y="92"/>
                    <a:pt x="0" y="153"/>
                    <a:pt x="61" y="183"/>
                  </a:cubicBezTo>
                  <a:cubicBezTo>
                    <a:pt x="91" y="213"/>
                    <a:pt x="122" y="213"/>
                    <a:pt x="182" y="213"/>
                  </a:cubicBezTo>
                  <a:cubicBezTo>
                    <a:pt x="213" y="213"/>
                    <a:pt x="243" y="183"/>
                    <a:pt x="243" y="183"/>
                  </a:cubicBezTo>
                  <a:cubicBezTo>
                    <a:pt x="274" y="122"/>
                    <a:pt x="304" y="62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8" name="Google Shape;2068;p34"/>
            <p:cNvSpPr/>
            <p:nvPr/>
          </p:nvSpPr>
          <p:spPr>
            <a:xfrm>
              <a:off x="7524075" y="4468300"/>
              <a:ext cx="12925" cy="6875"/>
            </a:xfrm>
            <a:custGeom>
              <a:avLst/>
              <a:gdLst/>
              <a:ahLst/>
              <a:cxnLst/>
              <a:rect l="l" t="t" r="r" b="b"/>
              <a:pathLst>
                <a:path w="517" h="275" extrusionOk="0">
                  <a:moveTo>
                    <a:pt x="152" y="1"/>
                  </a:moveTo>
                  <a:cubicBezTo>
                    <a:pt x="31" y="31"/>
                    <a:pt x="0" y="92"/>
                    <a:pt x="31" y="153"/>
                  </a:cubicBezTo>
                  <a:cubicBezTo>
                    <a:pt x="31" y="153"/>
                    <a:pt x="31" y="183"/>
                    <a:pt x="31" y="214"/>
                  </a:cubicBezTo>
                  <a:cubicBezTo>
                    <a:pt x="61" y="244"/>
                    <a:pt x="91" y="274"/>
                    <a:pt x="152" y="274"/>
                  </a:cubicBezTo>
                  <a:cubicBezTo>
                    <a:pt x="152" y="274"/>
                    <a:pt x="243" y="244"/>
                    <a:pt x="274" y="214"/>
                  </a:cubicBezTo>
                  <a:cubicBezTo>
                    <a:pt x="335" y="183"/>
                    <a:pt x="395" y="153"/>
                    <a:pt x="456" y="122"/>
                  </a:cubicBezTo>
                  <a:cubicBezTo>
                    <a:pt x="487" y="122"/>
                    <a:pt x="517" y="62"/>
                    <a:pt x="487" y="62"/>
                  </a:cubicBezTo>
                  <a:cubicBezTo>
                    <a:pt x="456" y="31"/>
                    <a:pt x="243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9" name="Google Shape;2069;p34"/>
            <p:cNvSpPr/>
            <p:nvPr/>
          </p:nvSpPr>
          <p:spPr>
            <a:xfrm>
              <a:off x="7546100" y="4357375"/>
              <a:ext cx="6875" cy="6100"/>
            </a:xfrm>
            <a:custGeom>
              <a:avLst/>
              <a:gdLst/>
              <a:ahLst/>
              <a:cxnLst/>
              <a:rect l="l" t="t" r="r" b="b"/>
              <a:pathLst>
                <a:path w="275" h="244" extrusionOk="0">
                  <a:moveTo>
                    <a:pt x="153" y="0"/>
                  </a:moveTo>
                  <a:cubicBezTo>
                    <a:pt x="122" y="0"/>
                    <a:pt x="61" y="30"/>
                    <a:pt x="31" y="30"/>
                  </a:cubicBezTo>
                  <a:cubicBezTo>
                    <a:pt x="31" y="122"/>
                    <a:pt x="1" y="182"/>
                    <a:pt x="153" y="243"/>
                  </a:cubicBezTo>
                  <a:cubicBezTo>
                    <a:pt x="244" y="182"/>
                    <a:pt x="274" y="122"/>
                    <a:pt x="244" y="61"/>
                  </a:cubicBezTo>
                  <a:cubicBezTo>
                    <a:pt x="244" y="30"/>
                    <a:pt x="183" y="0"/>
                    <a:pt x="1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0" name="Google Shape;2070;p34"/>
            <p:cNvSpPr/>
            <p:nvPr/>
          </p:nvSpPr>
          <p:spPr>
            <a:xfrm>
              <a:off x="7527875" y="4429575"/>
              <a:ext cx="15975" cy="23550"/>
            </a:xfrm>
            <a:custGeom>
              <a:avLst/>
              <a:gdLst/>
              <a:ahLst/>
              <a:cxnLst/>
              <a:rect l="l" t="t" r="r" b="b"/>
              <a:pathLst>
                <a:path w="639" h="942" extrusionOk="0">
                  <a:moveTo>
                    <a:pt x="408" y="1"/>
                  </a:moveTo>
                  <a:cubicBezTo>
                    <a:pt x="355" y="1"/>
                    <a:pt x="290" y="11"/>
                    <a:pt x="213" y="30"/>
                  </a:cubicBezTo>
                  <a:cubicBezTo>
                    <a:pt x="61" y="60"/>
                    <a:pt x="0" y="121"/>
                    <a:pt x="152" y="152"/>
                  </a:cubicBezTo>
                  <a:cubicBezTo>
                    <a:pt x="304" y="243"/>
                    <a:pt x="274" y="304"/>
                    <a:pt x="304" y="395"/>
                  </a:cubicBezTo>
                  <a:cubicBezTo>
                    <a:pt x="335" y="486"/>
                    <a:pt x="335" y="577"/>
                    <a:pt x="152" y="638"/>
                  </a:cubicBezTo>
                  <a:cubicBezTo>
                    <a:pt x="61" y="668"/>
                    <a:pt x="61" y="820"/>
                    <a:pt x="122" y="881"/>
                  </a:cubicBezTo>
                  <a:cubicBezTo>
                    <a:pt x="167" y="927"/>
                    <a:pt x="221" y="942"/>
                    <a:pt x="278" y="942"/>
                  </a:cubicBezTo>
                  <a:cubicBezTo>
                    <a:pt x="335" y="942"/>
                    <a:pt x="395" y="927"/>
                    <a:pt x="456" y="912"/>
                  </a:cubicBezTo>
                  <a:cubicBezTo>
                    <a:pt x="608" y="912"/>
                    <a:pt x="639" y="881"/>
                    <a:pt x="639" y="760"/>
                  </a:cubicBezTo>
                  <a:cubicBezTo>
                    <a:pt x="639" y="668"/>
                    <a:pt x="639" y="547"/>
                    <a:pt x="608" y="456"/>
                  </a:cubicBezTo>
                  <a:lnTo>
                    <a:pt x="639" y="456"/>
                  </a:lnTo>
                  <a:cubicBezTo>
                    <a:pt x="608" y="364"/>
                    <a:pt x="608" y="243"/>
                    <a:pt x="608" y="152"/>
                  </a:cubicBezTo>
                  <a:cubicBezTo>
                    <a:pt x="587" y="48"/>
                    <a:pt x="524" y="1"/>
                    <a:pt x="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1" name="Google Shape;2071;p34"/>
            <p:cNvSpPr/>
            <p:nvPr/>
          </p:nvSpPr>
          <p:spPr>
            <a:xfrm>
              <a:off x="7539275" y="4323175"/>
              <a:ext cx="3825" cy="2300"/>
            </a:xfrm>
            <a:custGeom>
              <a:avLst/>
              <a:gdLst/>
              <a:ahLst/>
              <a:cxnLst/>
              <a:rect l="l" t="t" r="r" b="b"/>
              <a:pathLst>
                <a:path w="153" h="92" extrusionOk="0">
                  <a:moveTo>
                    <a:pt x="61" y="0"/>
                  </a:moveTo>
                  <a:cubicBezTo>
                    <a:pt x="31" y="31"/>
                    <a:pt x="0" y="31"/>
                    <a:pt x="0" y="61"/>
                  </a:cubicBezTo>
                  <a:cubicBezTo>
                    <a:pt x="0" y="61"/>
                    <a:pt x="31" y="91"/>
                    <a:pt x="61" y="91"/>
                  </a:cubicBezTo>
                  <a:cubicBezTo>
                    <a:pt x="91" y="91"/>
                    <a:pt x="122" y="61"/>
                    <a:pt x="152" y="31"/>
                  </a:cubicBezTo>
                  <a:cubicBezTo>
                    <a:pt x="152" y="31"/>
                    <a:pt x="91" y="0"/>
                    <a:pt x="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2" name="Google Shape;2072;p34"/>
            <p:cNvSpPr/>
            <p:nvPr/>
          </p:nvSpPr>
          <p:spPr>
            <a:xfrm>
              <a:off x="7548375" y="4425625"/>
              <a:ext cx="14475" cy="7000"/>
            </a:xfrm>
            <a:custGeom>
              <a:avLst/>
              <a:gdLst/>
              <a:ahLst/>
              <a:cxnLst/>
              <a:rect l="l" t="t" r="r" b="b"/>
              <a:pathLst>
                <a:path w="579" h="280" extrusionOk="0">
                  <a:moveTo>
                    <a:pt x="181" y="1"/>
                  </a:moveTo>
                  <a:cubicBezTo>
                    <a:pt x="149" y="1"/>
                    <a:pt x="118" y="10"/>
                    <a:pt x="92" y="36"/>
                  </a:cubicBezTo>
                  <a:cubicBezTo>
                    <a:pt x="31" y="66"/>
                    <a:pt x="1" y="158"/>
                    <a:pt x="62" y="218"/>
                  </a:cubicBezTo>
                  <a:cubicBezTo>
                    <a:pt x="92" y="279"/>
                    <a:pt x="183" y="279"/>
                    <a:pt x="305" y="279"/>
                  </a:cubicBezTo>
                  <a:lnTo>
                    <a:pt x="426" y="279"/>
                  </a:lnTo>
                  <a:cubicBezTo>
                    <a:pt x="548" y="249"/>
                    <a:pt x="578" y="188"/>
                    <a:pt x="487" y="158"/>
                  </a:cubicBezTo>
                  <a:cubicBezTo>
                    <a:pt x="426" y="97"/>
                    <a:pt x="366" y="66"/>
                    <a:pt x="305" y="36"/>
                  </a:cubicBezTo>
                  <a:cubicBezTo>
                    <a:pt x="270" y="19"/>
                    <a:pt x="225" y="1"/>
                    <a:pt x="1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3" name="Google Shape;2073;p34"/>
            <p:cNvSpPr/>
            <p:nvPr/>
          </p:nvSpPr>
          <p:spPr>
            <a:xfrm>
              <a:off x="7385000" y="4418150"/>
              <a:ext cx="5350" cy="3825"/>
            </a:xfrm>
            <a:custGeom>
              <a:avLst/>
              <a:gdLst/>
              <a:ahLst/>
              <a:cxnLst/>
              <a:rect l="l" t="t" r="r" b="b"/>
              <a:pathLst>
                <a:path w="214" h="153" extrusionOk="0">
                  <a:moveTo>
                    <a:pt x="92" y="1"/>
                  </a:moveTo>
                  <a:cubicBezTo>
                    <a:pt x="62" y="31"/>
                    <a:pt x="1" y="62"/>
                    <a:pt x="31" y="92"/>
                  </a:cubicBezTo>
                  <a:cubicBezTo>
                    <a:pt x="31" y="122"/>
                    <a:pt x="92" y="122"/>
                    <a:pt x="122" y="153"/>
                  </a:cubicBezTo>
                  <a:cubicBezTo>
                    <a:pt x="153" y="122"/>
                    <a:pt x="183" y="92"/>
                    <a:pt x="183" y="62"/>
                  </a:cubicBezTo>
                  <a:cubicBezTo>
                    <a:pt x="214" y="62"/>
                    <a:pt x="153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4" name="Google Shape;2074;p34"/>
            <p:cNvSpPr/>
            <p:nvPr/>
          </p:nvSpPr>
          <p:spPr>
            <a:xfrm>
              <a:off x="7385000" y="4304175"/>
              <a:ext cx="6875" cy="6300"/>
            </a:xfrm>
            <a:custGeom>
              <a:avLst/>
              <a:gdLst/>
              <a:ahLst/>
              <a:cxnLst/>
              <a:rect l="l" t="t" r="r" b="b"/>
              <a:pathLst>
                <a:path w="275" h="252" extrusionOk="0">
                  <a:moveTo>
                    <a:pt x="153" y="0"/>
                  </a:moveTo>
                  <a:cubicBezTo>
                    <a:pt x="62" y="0"/>
                    <a:pt x="1" y="61"/>
                    <a:pt x="31" y="122"/>
                  </a:cubicBezTo>
                  <a:cubicBezTo>
                    <a:pt x="31" y="183"/>
                    <a:pt x="1" y="244"/>
                    <a:pt x="122" y="244"/>
                  </a:cubicBezTo>
                  <a:cubicBezTo>
                    <a:pt x="139" y="249"/>
                    <a:pt x="153" y="251"/>
                    <a:pt x="165" y="251"/>
                  </a:cubicBezTo>
                  <a:cubicBezTo>
                    <a:pt x="223" y="251"/>
                    <a:pt x="244" y="197"/>
                    <a:pt x="244" y="122"/>
                  </a:cubicBezTo>
                  <a:cubicBezTo>
                    <a:pt x="244" y="61"/>
                    <a:pt x="274" y="0"/>
                    <a:pt x="1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5" name="Google Shape;2075;p34"/>
            <p:cNvSpPr/>
            <p:nvPr/>
          </p:nvSpPr>
          <p:spPr>
            <a:xfrm>
              <a:off x="7390325" y="4510100"/>
              <a:ext cx="11425" cy="6875"/>
            </a:xfrm>
            <a:custGeom>
              <a:avLst/>
              <a:gdLst/>
              <a:ahLst/>
              <a:cxnLst/>
              <a:rect l="l" t="t" r="r" b="b"/>
              <a:pathLst>
                <a:path w="457" h="275" extrusionOk="0">
                  <a:moveTo>
                    <a:pt x="335" y="1"/>
                  </a:moveTo>
                  <a:cubicBezTo>
                    <a:pt x="305" y="31"/>
                    <a:pt x="244" y="31"/>
                    <a:pt x="213" y="61"/>
                  </a:cubicBezTo>
                  <a:cubicBezTo>
                    <a:pt x="153" y="92"/>
                    <a:pt x="122" y="122"/>
                    <a:pt x="92" y="153"/>
                  </a:cubicBezTo>
                  <a:cubicBezTo>
                    <a:pt x="61" y="183"/>
                    <a:pt x="31" y="213"/>
                    <a:pt x="1" y="244"/>
                  </a:cubicBezTo>
                  <a:cubicBezTo>
                    <a:pt x="61" y="244"/>
                    <a:pt x="122" y="274"/>
                    <a:pt x="213" y="274"/>
                  </a:cubicBezTo>
                  <a:cubicBezTo>
                    <a:pt x="396" y="274"/>
                    <a:pt x="457" y="244"/>
                    <a:pt x="457" y="122"/>
                  </a:cubicBezTo>
                  <a:cubicBezTo>
                    <a:pt x="457" y="122"/>
                    <a:pt x="457" y="92"/>
                    <a:pt x="457" y="92"/>
                  </a:cubicBezTo>
                  <a:cubicBezTo>
                    <a:pt x="396" y="61"/>
                    <a:pt x="365" y="3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6" name="Google Shape;2076;p34"/>
            <p:cNvSpPr/>
            <p:nvPr/>
          </p:nvSpPr>
          <p:spPr>
            <a:xfrm>
              <a:off x="7384250" y="4152950"/>
              <a:ext cx="6100" cy="5500"/>
            </a:xfrm>
            <a:custGeom>
              <a:avLst/>
              <a:gdLst/>
              <a:ahLst/>
              <a:cxnLst/>
              <a:rect l="l" t="t" r="r" b="b"/>
              <a:pathLst>
                <a:path w="244" h="220" extrusionOk="0">
                  <a:moveTo>
                    <a:pt x="122" y="1"/>
                  </a:moveTo>
                  <a:cubicBezTo>
                    <a:pt x="92" y="1"/>
                    <a:pt x="31" y="31"/>
                    <a:pt x="31" y="61"/>
                  </a:cubicBezTo>
                  <a:cubicBezTo>
                    <a:pt x="0" y="92"/>
                    <a:pt x="0" y="92"/>
                    <a:pt x="0" y="122"/>
                  </a:cubicBezTo>
                  <a:cubicBezTo>
                    <a:pt x="27" y="148"/>
                    <a:pt x="8" y="220"/>
                    <a:pt x="79" y="220"/>
                  </a:cubicBezTo>
                  <a:cubicBezTo>
                    <a:pt x="91" y="220"/>
                    <a:pt x="105" y="218"/>
                    <a:pt x="122" y="213"/>
                  </a:cubicBezTo>
                  <a:cubicBezTo>
                    <a:pt x="244" y="213"/>
                    <a:pt x="244" y="153"/>
                    <a:pt x="244" y="92"/>
                  </a:cubicBezTo>
                  <a:cubicBezTo>
                    <a:pt x="244" y="92"/>
                    <a:pt x="244" y="61"/>
                    <a:pt x="213" y="61"/>
                  </a:cubicBezTo>
                  <a:cubicBezTo>
                    <a:pt x="18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7" name="Google Shape;2077;p34"/>
            <p:cNvSpPr/>
            <p:nvPr/>
          </p:nvSpPr>
          <p:spPr>
            <a:xfrm>
              <a:off x="7526350" y="3847275"/>
              <a:ext cx="6850" cy="5850"/>
            </a:xfrm>
            <a:custGeom>
              <a:avLst/>
              <a:gdLst/>
              <a:ahLst/>
              <a:cxnLst/>
              <a:rect l="l" t="t" r="r" b="b"/>
              <a:pathLst>
                <a:path w="274" h="234" extrusionOk="0">
                  <a:moveTo>
                    <a:pt x="107" y="1"/>
                  </a:moveTo>
                  <a:cubicBezTo>
                    <a:pt x="42" y="1"/>
                    <a:pt x="0" y="55"/>
                    <a:pt x="0" y="130"/>
                  </a:cubicBezTo>
                  <a:cubicBezTo>
                    <a:pt x="31" y="161"/>
                    <a:pt x="31" y="191"/>
                    <a:pt x="31" y="191"/>
                  </a:cubicBezTo>
                  <a:cubicBezTo>
                    <a:pt x="52" y="213"/>
                    <a:pt x="74" y="234"/>
                    <a:pt x="95" y="234"/>
                  </a:cubicBezTo>
                  <a:cubicBezTo>
                    <a:pt x="104" y="234"/>
                    <a:pt x="113" y="230"/>
                    <a:pt x="122" y="221"/>
                  </a:cubicBezTo>
                  <a:cubicBezTo>
                    <a:pt x="183" y="221"/>
                    <a:pt x="213" y="221"/>
                    <a:pt x="244" y="191"/>
                  </a:cubicBezTo>
                  <a:cubicBezTo>
                    <a:pt x="274" y="161"/>
                    <a:pt x="244" y="130"/>
                    <a:pt x="274" y="100"/>
                  </a:cubicBezTo>
                  <a:cubicBezTo>
                    <a:pt x="244" y="69"/>
                    <a:pt x="213" y="9"/>
                    <a:pt x="152" y="9"/>
                  </a:cubicBezTo>
                  <a:cubicBezTo>
                    <a:pt x="136" y="3"/>
                    <a:pt x="121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8" name="Google Shape;2078;p34"/>
            <p:cNvSpPr/>
            <p:nvPr/>
          </p:nvSpPr>
          <p:spPr>
            <a:xfrm>
              <a:off x="7383500" y="4139075"/>
              <a:ext cx="6100" cy="4775"/>
            </a:xfrm>
            <a:custGeom>
              <a:avLst/>
              <a:gdLst/>
              <a:ahLst/>
              <a:cxnLst/>
              <a:rect l="l" t="t" r="r" b="b"/>
              <a:pathLst>
                <a:path w="244" h="191" extrusionOk="0">
                  <a:moveTo>
                    <a:pt x="155" y="0"/>
                  </a:moveTo>
                  <a:cubicBezTo>
                    <a:pt x="144" y="0"/>
                    <a:pt x="133" y="3"/>
                    <a:pt x="122" y="9"/>
                  </a:cubicBezTo>
                  <a:cubicBezTo>
                    <a:pt x="61" y="9"/>
                    <a:pt x="30" y="69"/>
                    <a:pt x="0" y="69"/>
                  </a:cubicBezTo>
                  <a:cubicBezTo>
                    <a:pt x="0" y="161"/>
                    <a:pt x="30" y="191"/>
                    <a:pt x="122" y="191"/>
                  </a:cubicBezTo>
                  <a:cubicBezTo>
                    <a:pt x="213" y="191"/>
                    <a:pt x="243" y="161"/>
                    <a:pt x="243" y="100"/>
                  </a:cubicBezTo>
                  <a:cubicBezTo>
                    <a:pt x="243" y="50"/>
                    <a:pt x="203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9" name="Google Shape;2079;p34"/>
            <p:cNvSpPr/>
            <p:nvPr/>
          </p:nvSpPr>
          <p:spPr>
            <a:xfrm>
              <a:off x="7391075" y="4487300"/>
              <a:ext cx="8400" cy="2300"/>
            </a:xfrm>
            <a:custGeom>
              <a:avLst/>
              <a:gdLst/>
              <a:ahLst/>
              <a:cxnLst/>
              <a:rect l="l" t="t" r="r" b="b"/>
              <a:pathLst>
                <a:path w="336" h="92" extrusionOk="0">
                  <a:moveTo>
                    <a:pt x="214" y="1"/>
                  </a:moveTo>
                  <a:cubicBezTo>
                    <a:pt x="183" y="1"/>
                    <a:pt x="123" y="31"/>
                    <a:pt x="1" y="62"/>
                  </a:cubicBezTo>
                  <a:cubicBezTo>
                    <a:pt x="92" y="92"/>
                    <a:pt x="153" y="92"/>
                    <a:pt x="183" y="92"/>
                  </a:cubicBezTo>
                  <a:cubicBezTo>
                    <a:pt x="244" y="92"/>
                    <a:pt x="305" y="62"/>
                    <a:pt x="335" y="62"/>
                  </a:cubicBezTo>
                  <a:cubicBezTo>
                    <a:pt x="305" y="31"/>
                    <a:pt x="275" y="1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0" name="Google Shape;2080;p34"/>
            <p:cNvSpPr/>
            <p:nvPr/>
          </p:nvSpPr>
          <p:spPr>
            <a:xfrm>
              <a:off x="7413875" y="4314050"/>
              <a:ext cx="5350" cy="3075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22" y="1"/>
                  </a:moveTo>
                  <a:cubicBezTo>
                    <a:pt x="62" y="31"/>
                    <a:pt x="1" y="61"/>
                    <a:pt x="31" y="61"/>
                  </a:cubicBezTo>
                  <a:cubicBezTo>
                    <a:pt x="31" y="92"/>
                    <a:pt x="92" y="92"/>
                    <a:pt x="122" y="122"/>
                  </a:cubicBezTo>
                  <a:cubicBezTo>
                    <a:pt x="153" y="92"/>
                    <a:pt x="214" y="92"/>
                    <a:pt x="214" y="61"/>
                  </a:cubicBezTo>
                  <a:cubicBezTo>
                    <a:pt x="214" y="31"/>
                    <a:pt x="153" y="3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1" name="Google Shape;2081;p34"/>
            <p:cNvSpPr/>
            <p:nvPr/>
          </p:nvSpPr>
          <p:spPr>
            <a:xfrm>
              <a:off x="7387300" y="4472100"/>
              <a:ext cx="12175" cy="9725"/>
            </a:xfrm>
            <a:custGeom>
              <a:avLst/>
              <a:gdLst/>
              <a:ahLst/>
              <a:cxnLst/>
              <a:rect l="l" t="t" r="r" b="b"/>
              <a:pathLst>
                <a:path w="487" h="389" extrusionOk="0">
                  <a:moveTo>
                    <a:pt x="304" y="1"/>
                  </a:moveTo>
                  <a:cubicBezTo>
                    <a:pt x="213" y="62"/>
                    <a:pt x="122" y="153"/>
                    <a:pt x="61" y="214"/>
                  </a:cubicBezTo>
                  <a:cubicBezTo>
                    <a:pt x="0" y="244"/>
                    <a:pt x="30" y="305"/>
                    <a:pt x="30" y="366"/>
                  </a:cubicBezTo>
                  <a:cubicBezTo>
                    <a:pt x="46" y="381"/>
                    <a:pt x="76" y="388"/>
                    <a:pt x="114" y="388"/>
                  </a:cubicBezTo>
                  <a:cubicBezTo>
                    <a:pt x="152" y="388"/>
                    <a:pt x="198" y="381"/>
                    <a:pt x="243" y="366"/>
                  </a:cubicBezTo>
                  <a:cubicBezTo>
                    <a:pt x="274" y="335"/>
                    <a:pt x="304" y="305"/>
                    <a:pt x="365" y="274"/>
                  </a:cubicBezTo>
                  <a:cubicBezTo>
                    <a:pt x="486" y="214"/>
                    <a:pt x="486" y="183"/>
                    <a:pt x="486" y="92"/>
                  </a:cubicBezTo>
                  <a:cubicBezTo>
                    <a:pt x="486" y="92"/>
                    <a:pt x="486" y="3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2" name="Google Shape;2082;p34"/>
            <p:cNvSpPr/>
            <p:nvPr/>
          </p:nvSpPr>
          <p:spPr>
            <a:xfrm>
              <a:off x="7396400" y="4525300"/>
              <a:ext cx="14475" cy="20850"/>
            </a:xfrm>
            <a:custGeom>
              <a:avLst/>
              <a:gdLst/>
              <a:ahLst/>
              <a:cxnLst/>
              <a:rect l="l" t="t" r="r" b="b"/>
              <a:pathLst>
                <a:path w="579" h="834" extrusionOk="0">
                  <a:moveTo>
                    <a:pt x="426" y="0"/>
                  </a:moveTo>
                  <a:cubicBezTo>
                    <a:pt x="396" y="0"/>
                    <a:pt x="335" y="31"/>
                    <a:pt x="274" y="31"/>
                  </a:cubicBezTo>
                  <a:cubicBezTo>
                    <a:pt x="214" y="61"/>
                    <a:pt x="153" y="122"/>
                    <a:pt x="92" y="152"/>
                  </a:cubicBezTo>
                  <a:cubicBezTo>
                    <a:pt x="1" y="183"/>
                    <a:pt x="1" y="244"/>
                    <a:pt x="92" y="274"/>
                  </a:cubicBezTo>
                  <a:cubicBezTo>
                    <a:pt x="244" y="304"/>
                    <a:pt x="305" y="335"/>
                    <a:pt x="305" y="426"/>
                  </a:cubicBezTo>
                  <a:cubicBezTo>
                    <a:pt x="305" y="517"/>
                    <a:pt x="244" y="578"/>
                    <a:pt x="122" y="639"/>
                  </a:cubicBezTo>
                  <a:cubicBezTo>
                    <a:pt x="92" y="639"/>
                    <a:pt x="31" y="669"/>
                    <a:pt x="31" y="700"/>
                  </a:cubicBezTo>
                  <a:cubicBezTo>
                    <a:pt x="31" y="760"/>
                    <a:pt x="62" y="821"/>
                    <a:pt x="92" y="821"/>
                  </a:cubicBezTo>
                  <a:cubicBezTo>
                    <a:pt x="119" y="830"/>
                    <a:pt x="143" y="834"/>
                    <a:pt x="165" y="834"/>
                  </a:cubicBezTo>
                  <a:cubicBezTo>
                    <a:pt x="219" y="834"/>
                    <a:pt x="262" y="812"/>
                    <a:pt x="305" y="791"/>
                  </a:cubicBezTo>
                  <a:cubicBezTo>
                    <a:pt x="335" y="760"/>
                    <a:pt x="365" y="760"/>
                    <a:pt x="396" y="730"/>
                  </a:cubicBezTo>
                  <a:cubicBezTo>
                    <a:pt x="548" y="700"/>
                    <a:pt x="578" y="639"/>
                    <a:pt x="548" y="548"/>
                  </a:cubicBezTo>
                  <a:cubicBezTo>
                    <a:pt x="548" y="426"/>
                    <a:pt x="426" y="274"/>
                    <a:pt x="548" y="152"/>
                  </a:cubicBezTo>
                  <a:cubicBezTo>
                    <a:pt x="548" y="122"/>
                    <a:pt x="548" y="92"/>
                    <a:pt x="517" y="61"/>
                  </a:cubicBezTo>
                  <a:cubicBezTo>
                    <a:pt x="517" y="31"/>
                    <a:pt x="487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3" name="Google Shape;2083;p34"/>
            <p:cNvSpPr/>
            <p:nvPr/>
          </p:nvSpPr>
          <p:spPr>
            <a:xfrm>
              <a:off x="7387300" y="4598800"/>
              <a:ext cx="6100" cy="5775"/>
            </a:xfrm>
            <a:custGeom>
              <a:avLst/>
              <a:gdLst/>
              <a:ahLst/>
              <a:cxnLst/>
              <a:rect l="l" t="t" r="r" b="b"/>
              <a:pathLst>
                <a:path w="244" h="231" extrusionOk="0">
                  <a:moveTo>
                    <a:pt x="137" y="1"/>
                  </a:moveTo>
                  <a:cubicBezTo>
                    <a:pt x="123" y="1"/>
                    <a:pt x="107" y="3"/>
                    <a:pt x="91" y="9"/>
                  </a:cubicBezTo>
                  <a:cubicBezTo>
                    <a:pt x="0" y="39"/>
                    <a:pt x="0" y="70"/>
                    <a:pt x="0" y="130"/>
                  </a:cubicBezTo>
                  <a:cubicBezTo>
                    <a:pt x="0" y="161"/>
                    <a:pt x="0" y="161"/>
                    <a:pt x="0" y="191"/>
                  </a:cubicBezTo>
                  <a:cubicBezTo>
                    <a:pt x="61" y="222"/>
                    <a:pt x="91" y="222"/>
                    <a:pt x="152" y="222"/>
                  </a:cubicBezTo>
                  <a:cubicBezTo>
                    <a:pt x="152" y="228"/>
                    <a:pt x="154" y="230"/>
                    <a:pt x="159" y="230"/>
                  </a:cubicBezTo>
                  <a:cubicBezTo>
                    <a:pt x="175" y="230"/>
                    <a:pt x="219" y="191"/>
                    <a:pt x="243" y="191"/>
                  </a:cubicBezTo>
                  <a:cubicBezTo>
                    <a:pt x="243" y="161"/>
                    <a:pt x="243" y="130"/>
                    <a:pt x="243" y="130"/>
                  </a:cubicBezTo>
                  <a:cubicBezTo>
                    <a:pt x="243" y="55"/>
                    <a:pt x="202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4" name="Google Shape;2084;p34"/>
            <p:cNvSpPr/>
            <p:nvPr/>
          </p:nvSpPr>
          <p:spPr>
            <a:xfrm>
              <a:off x="7408575" y="4474575"/>
              <a:ext cx="18250" cy="10775"/>
            </a:xfrm>
            <a:custGeom>
              <a:avLst/>
              <a:gdLst/>
              <a:ahLst/>
              <a:cxnLst/>
              <a:rect l="l" t="t" r="r" b="b"/>
              <a:pathLst>
                <a:path w="730" h="431" extrusionOk="0">
                  <a:moveTo>
                    <a:pt x="505" y="1"/>
                  </a:moveTo>
                  <a:cubicBezTo>
                    <a:pt x="433" y="1"/>
                    <a:pt x="365" y="23"/>
                    <a:pt x="304" y="54"/>
                  </a:cubicBezTo>
                  <a:cubicBezTo>
                    <a:pt x="213" y="84"/>
                    <a:pt x="152" y="145"/>
                    <a:pt x="61" y="175"/>
                  </a:cubicBezTo>
                  <a:cubicBezTo>
                    <a:pt x="0" y="206"/>
                    <a:pt x="0" y="236"/>
                    <a:pt x="61" y="297"/>
                  </a:cubicBezTo>
                  <a:cubicBezTo>
                    <a:pt x="122" y="327"/>
                    <a:pt x="182" y="327"/>
                    <a:pt x="243" y="358"/>
                  </a:cubicBezTo>
                  <a:cubicBezTo>
                    <a:pt x="265" y="402"/>
                    <a:pt x="288" y="430"/>
                    <a:pt x="334" y="430"/>
                  </a:cubicBezTo>
                  <a:cubicBezTo>
                    <a:pt x="351" y="430"/>
                    <a:pt x="371" y="427"/>
                    <a:pt x="395" y="419"/>
                  </a:cubicBezTo>
                  <a:cubicBezTo>
                    <a:pt x="456" y="419"/>
                    <a:pt x="517" y="358"/>
                    <a:pt x="517" y="327"/>
                  </a:cubicBezTo>
                  <a:cubicBezTo>
                    <a:pt x="517" y="236"/>
                    <a:pt x="578" y="145"/>
                    <a:pt x="730" y="84"/>
                  </a:cubicBezTo>
                  <a:cubicBezTo>
                    <a:pt x="654" y="23"/>
                    <a:pt x="578" y="1"/>
                    <a:pt x="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5" name="Google Shape;2085;p34"/>
            <p:cNvSpPr/>
            <p:nvPr/>
          </p:nvSpPr>
          <p:spPr>
            <a:xfrm>
              <a:off x="7401725" y="4621050"/>
              <a:ext cx="6100" cy="13700"/>
            </a:xfrm>
            <a:custGeom>
              <a:avLst/>
              <a:gdLst/>
              <a:ahLst/>
              <a:cxnLst/>
              <a:rect l="l" t="t" r="r" b="b"/>
              <a:pathLst>
                <a:path w="244" h="548" extrusionOk="0">
                  <a:moveTo>
                    <a:pt x="92" y="0"/>
                  </a:moveTo>
                  <a:cubicBezTo>
                    <a:pt x="61" y="0"/>
                    <a:pt x="1" y="31"/>
                    <a:pt x="1" y="61"/>
                  </a:cubicBezTo>
                  <a:cubicBezTo>
                    <a:pt x="1" y="183"/>
                    <a:pt x="1" y="335"/>
                    <a:pt x="1" y="487"/>
                  </a:cubicBezTo>
                  <a:cubicBezTo>
                    <a:pt x="1" y="517"/>
                    <a:pt x="92" y="547"/>
                    <a:pt x="122" y="547"/>
                  </a:cubicBezTo>
                  <a:cubicBezTo>
                    <a:pt x="183" y="517"/>
                    <a:pt x="213" y="487"/>
                    <a:pt x="244" y="456"/>
                  </a:cubicBezTo>
                  <a:cubicBezTo>
                    <a:pt x="244" y="395"/>
                    <a:pt x="244" y="335"/>
                    <a:pt x="244" y="274"/>
                  </a:cubicBezTo>
                  <a:lnTo>
                    <a:pt x="213" y="274"/>
                  </a:lnTo>
                  <a:cubicBezTo>
                    <a:pt x="213" y="183"/>
                    <a:pt x="213" y="122"/>
                    <a:pt x="213" y="31"/>
                  </a:cubicBezTo>
                  <a:cubicBezTo>
                    <a:pt x="213" y="31"/>
                    <a:pt x="122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6" name="Google Shape;2086;p34"/>
            <p:cNvSpPr/>
            <p:nvPr/>
          </p:nvSpPr>
          <p:spPr>
            <a:xfrm>
              <a:off x="7396400" y="4647075"/>
              <a:ext cx="12950" cy="5900"/>
            </a:xfrm>
            <a:custGeom>
              <a:avLst/>
              <a:gdLst/>
              <a:ahLst/>
              <a:cxnLst/>
              <a:rect l="l" t="t" r="r" b="b"/>
              <a:pathLst>
                <a:path w="518" h="236" extrusionOk="0">
                  <a:moveTo>
                    <a:pt x="274" y="0"/>
                  </a:moveTo>
                  <a:cubicBezTo>
                    <a:pt x="221" y="0"/>
                    <a:pt x="168" y="8"/>
                    <a:pt x="122" y="23"/>
                  </a:cubicBezTo>
                  <a:cubicBezTo>
                    <a:pt x="31" y="54"/>
                    <a:pt x="1" y="84"/>
                    <a:pt x="62" y="114"/>
                  </a:cubicBezTo>
                  <a:cubicBezTo>
                    <a:pt x="153" y="175"/>
                    <a:pt x="274" y="206"/>
                    <a:pt x="426" y="236"/>
                  </a:cubicBezTo>
                  <a:cubicBezTo>
                    <a:pt x="517" y="175"/>
                    <a:pt x="517" y="84"/>
                    <a:pt x="426" y="23"/>
                  </a:cubicBezTo>
                  <a:cubicBezTo>
                    <a:pt x="381" y="8"/>
                    <a:pt x="328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7" name="Google Shape;2087;p34"/>
            <p:cNvSpPr/>
            <p:nvPr/>
          </p:nvSpPr>
          <p:spPr>
            <a:xfrm>
              <a:off x="7379700" y="4316325"/>
              <a:ext cx="6100" cy="5550"/>
            </a:xfrm>
            <a:custGeom>
              <a:avLst/>
              <a:gdLst/>
              <a:ahLst/>
              <a:cxnLst/>
              <a:rect l="l" t="t" r="r" b="b"/>
              <a:pathLst>
                <a:path w="244" h="222" extrusionOk="0">
                  <a:moveTo>
                    <a:pt x="122" y="1"/>
                  </a:moveTo>
                  <a:cubicBezTo>
                    <a:pt x="91" y="1"/>
                    <a:pt x="61" y="31"/>
                    <a:pt x="30" y="31"/>
                  </a:cubicBezTo>
                  <a:cubicBezTo>
                    <a:pt x="0" y="62"/>
                    <a:pt x="0" y="92"/>
                    <a:pt x="0" y="92"/>
                  </a:cubicBezTo>
                  <a:cubicBezTo>
                    <a:pt x="0" y="153"/>
                    <a:pt x="0" y="213"/>
                    <a:pt x="122" y="213"/>
                  </a:cubicBezTo>
                  <a:cubicBezTo>
                    <a:pt x="132" y="219"/>
                    <a:pt x="142" y="221"/>
                    <a:pt x="153" y="221"/>
                  </a:cubicBezTo>
                  <a:cubicBezTo>
                    <a:pt x="201" y="221"/>
                    <a:pt x="243" y="162"/>
                    <a:pt x="243" y="62"/>
                  </a:cubicBezTo>
                  <a:cubicBezTo>
                    <a:pt x="213" y="62"/>
                    <a:pt x="243" y="62"/>
                    <a:pt x="213" y="31"/>
                  </a:cubicBezTo>
                  <a:cubicBezTo>
                    <a:pt x="182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8" name="Google Shape;2088;p34"/>
            <p:cNvSpPr/>
            <p:nvPr/>
          </p:nvSpPr>
          <p:spPr>
            <a:xfrm>
              <a:off x="7473150" y="4532150"/>
              <a:ext cx="21300" cy="11400"/>
            </a:xfrm>
            <a:custGeom>
              <a:avLst/>
              <a:gdLst/>
              <a:ahLst/>
              <a:cxnLst/>
              <a:rect l="l" t="t" r="r" b="b"/>
              <a:pathLst>
                <a:path w="852" h="456" extrusionOk="0">
                  <a:moveTo>
                    <a:pt x="183" y="0"/>
                  </a:moveTo>
                  <a:cubicBezTo>
                    <a:pt x="62" y="30"/>
                    <a:pt x="1" y="61"/>
                    <a:pt x="1" y="122"/>
                  </a:cubicBezTo>
                  <a:cubicBezTo>
                    <a:pt x="1" y="152"/>
                    <a:pt x="1" y="182"/>
                    <a:pt x="1" y="213"/>
                  </a:cubicBezTo>
                  <a:cubicBezTo>
                    <a:pt x="1" y="426"/>
                    <a:pt x="62" y="456"/>
                    <a:pt x="426" y="456"/>
                  </a:cubicBezTo>
                  <a:cubicBezTo>
                    <a:pt x="457" y="456"/>
                    <a:pt x="517" y="426"/>
                    <a:pt x="548" y="426"/>
                  </a:cubicBezTo>
                  <a:cubicBezTo>
                    <a:pt x="639" y="426"/>
                    <a:pt x="761" y="426"/>
                    <a:pt x="791" y="334"/>
                  </a:cubicBezTo>
                  <a:cubicBezTo>
                    <a:pt x="852" y="274"/>
                    <a:pt x="791" y="213"/>
                    <a:pt x="669" y="152"/>
                  </a:cubicBezTo>
                  <a:cubicBezTo>
                    <a:pt x="609" y="122"/>
                    <a:pt x="548" y="91"/>
                    <a:pt x="487" y="61"/>
                  </a:cubicBezTo>
                  <a:cubicBezTo>
                    <a:pt x="396" y="0"/>
                    <a:pt x="305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9" name="Google Shape;2089;p34"/>
            <p:cNvSpPr/>
            <p:nvPr/>
          </p:nvSpPr>
          <p:spPr>
            <a:xfrm>
              <a:off x="7473925" y="4551900"/>
              <a:ext cx="5325" cy="2300"/>
            </a:xfrm>
            <a:custGeom>
              <a:avLst/>
              <a:gdLst/>
              <a:ahLst/>
              <a:cxnLst/>
              <a:rect l="l" t="t" r="r" b="b"/>
              <a:pathLst>
                <a:path w="213" h="92" extrusionOk="0">
                  <a:moveTo>
                    <a:pt x="122" y="0"/>
                  </a:moveTo>
                  <a:cubicBezTo>
                    <a:pt x="91" y="0"/>
                    <a:pt x="61" y="31"/>
                    <a:pt x="0" y="61"/>
                  </a:cubicBezTo>
                  <a:cubicBezTo>
                    <a:pt x="61" y="92"/>
                    <a:pt x="91" y="92"/>
                    <a:pt x="122" y="92"/>
                  </a:cubicBezTo>
                  <a:cubicBezTo>
                    <a:pt x="152" y="92"/>
                    <a:pt x="182" y="61"/>
                    <a:pt x="213" y="61"/>
                  </a:cubicBezTo>
                  <a:cubicBezTo>
                    <a:pt x="182" y="31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0" name="Google Shape;2090;p34"/>
            <p:cNvSpPr/>
            <p:nvPr/>
          </p:nvSpPr>
          <p:spPr>
            <a:xfrm>
              <a:off x="7382725" y="4548100"/>
              <a:ext cx="14475" cy="10650"/>
            </a:xfrm>
            <a:custGeom>
              <a:avLst/>
              <a:gdLst/>
              <a:ahLst/>
              <a:cxnLst/>
              <a:rect l="l" t="t" r="r" b="b"/>
              <a:pathLst>
                <a:path w="579" h="426" extrusionOk="0">
                  <a:moveTo>
                    <a:pt x="457" y="0"/>
                  </a:moveTo>
                  <a:cubicBezTo>
                    <a:pt x="335" y="0"/>
                    <a:pt x="183" y="0"/>
                    <a:pt x="122" y="61"/>
                  </a:cubicBezTo>
                  <a:cubicBezTo>
                    <a:pt x="1" y="152"/>
                    <a:pt x="31" y="335"/>
                    <a:pt x="213" y="426"/>
                  </a:cubicBezTo>
                  <a:cubicBezTo>
                    <a:pt x="274" y="396"/>
                    <a:pt x="335" y="335"/>
                    <a:pt x="426" y="304"/>
                  </a:cubicBezTo>
                  <a:cubicBezTo>
                    <a:pt x="578" y="244"/>
                    <a:pt x="578" y="183"/>
                    <a:pt x="578" y="122"/>
                  </a:cubicBezTo>
                  <a:cubicBezTo>
                    <a:pt x="578" y="61"/>
                    <a:pt x="548" y="31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1" name="Google Shape;2091;p34"/>
            <p:cNvSpPr/>
            <p:nvPr/>
          </p:nvSpPr>
          <p:spPr>
            <a:xfrm>
              <a:off x="7533175" y="4399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2" name="Google Shape;2092;p34"/>
            <p:cNvSpPr/>
            <p:nvPr/>
          </p:nvSpPr>
          <p:spPr>
            <a:xfrm>
              <a:off x="7419200" y="4399150"/>
              <a:ext cx="123125" cy="75250"/>
            </a:xfrm>
            <a:custGeom>
              <a:avLst/>
              <a:gdLst/>
              <a:ahLst/>
              <a:cxnLst/>
              <a:rect l="l" t="t" r="r" b="b"/>
              <a:pathLst>
                <a:path w="4925" h="3010" extrusionOk="0">
                  <a:moveTo>
                    <a:pt x="4590" y="1"/>
                  </a:moveTo>
                  <a:cubicBezTo>
                    <a:pt x="4590" y="92"/>
                    <a:pt x="4499" y="153"/>
                    <a:pt x="4347" y="183"/>
                  </a:cubicBezTo>
                  <a:cubicBezTo>
                    <a:pt x="4256" y="183"/>
                    <a:pt x="4134" y="214"/>
                    <a:pt x="4104" y="244"/>
                  </a:cubicBezTo>
                  <a:cubicBezTo>
                    <a:pt x="4043" y="335"/>
                    <a:pt x="3891" y="366"/>
                    <a:pt x="3770" y="366"/>
                  </a:cubicBezTo>
                  <a:cubicBezTo>
                    <a:pt x="3679" y="366"/>
                    <a:pt x="3587" y="366"/>
                    <a:pt x="3496" y="396"/>
                  </a:cubicBezTo>
                  <a:cubicBezTo>
                    <a:pt x="3314" y="426"/>
                    <a:pt x="3253" y="487"/>
                    <a:pt x="3283" y="578"/>
                  </a:cubicBezTo>
                  <a:cubicBezTo>
                    <a:pt x="3314" y="670"/>
                    <a:pt x="3405" y="700"/>
                    <a:pt x="3527" y="700"/>
                  </a:cubicBezTo>
                  <a:cubicBezTo>
                    <a:pt x="3709" y="700"/>
                    <a:pt x="3800" y="730"/>
                    <a:pt x="3800" y="822"/>
                  </a:cubicBezTo>
                  <a:cubicBezTo>
                    <a:pt x="3838" y="814"/>
                    <a:pt x="3874" y="810"/>
                    <a:pt x="3908" y="810"/>
                  </a:cubicBezTo>
                  <a:cubicBezTo>
                    <a:pt x="4009" y="810"/>
                    <a:pt x="4089" y="844"/>
                    <a:pt x="4134" y="913"/>
                  </a:cubicBezTo>
                  <a:cubicBezTo>
                    <a:pt x="4165" y="943"/>
                    <a:pt x="4226" y="943"/>
                    <a:pt x="4286" y="973"/>
                  </a:cubicBezTo>
                  <a:cubicBezTo>
                    <a:pt x="4347" y="1004"/>
                    <a:pt x="4347" y="1065"/>
                    <a:pt x="4226" y="1095"/>
                  </a:cubicBezTo>
                  <a:cubicBezTo>
                    <a:pt x="4183" y="1102"/>
                    <a:pt x="4141" y="1106"/>
                    <a:pt x="4103" y="1106"/>
                  </a:cubicBezTo>
                  <a:cubicBezTo>
                    <a:pt x="3978" y="1106"/>
                    <a:pt x="3884" y="1066"/>
                    <a:pt x="3861" y="973"/>
                  </a:cubicBezTo>
                  <a:cubicBezTo>
                    <a:pt x="3830" y="943"/>
                    <a:pt x="3800" y="882"/>
                    <a:pt x="3800" y="822"/>
                  </a:cubicBezTo>
                  <a:cubicBezTo>
                    <a:pt x="3618" y="822"/>
                    <a:pt x="3466" y="822"/>
                    <a:pt x="3283" y="852"/>
                  </a:cubicBezTo>
                  <a:cubicBezTo>
                    <a:pt x="3223" y="852"/>
                    <a:pt x="3101" y="882"/>
                    <a:pt x="3071" y="913"/>
                  </a:cubicBezTo>
                  <a:cubicBezTo>
                    <a:pt x="2979" y="1004"/>
                    <a:pt x="2858" y="1034"/>
                    <a:pt x="2675" y="1034"/>
                  </a:cubicBezTo>
                  <a:cubicBezTo>
                    <a:pt x="2523" y="1034"/>
                    <a:pt x="2493" y="1065"/>
                    <a:pt x="2463" y="1156"/>
                  </a:cubicBezTo>
                  <a:cubicBezTo>
                    <a:pt x="2432" y="1186"/>
                    <a:pt x="2432" y="1247"/>
                    <a:pt x="2402" y="1277"/>
                  </a:cubicBezTo>
                  <a:cubicBezTo>
                    <a:pt x="2402" y="1277"/>
                    <a:pt x="2341" y="1308"/>
                    <a:pt x="2311" y="1308"/>
                  </a:cubicBezTo>
                  <a:cubicBezTo>
                    <a:pt x="2280" y="1308"/>
                    <a:pt x="2250" y="1308"/>
                    <a:pt x="2250" y="1277"/>
                  </a:cubicBezTo>
                  <a:cubicBezTo>
                    <a:pt x="2220" y="1247"/>
                    <a:pt x="2189" y="1186"/>
                    <a:pt x="2189" y="1125"/>
                  </a:cubicBezTo>
                  <a:cubicBezTo>
                    <a:pt x="2189" y="943"/>
                    <a:pt x="2189" y="761"/>
                    <a:pt x="2159" y="578"/>
                  </a:cubicBezTo>
                  <a:cubicBezTo>
                    <a:pt x="2159" y="487"/>
                    <a:pt x="2159" y="426"/>
                    <a:pt x="2128" y="366"/>
                  </a:cubicBezTo>
                  <a:cubicBezTo>
                    <a:pt x="2113" y="335"/>
                    <a:pt x="2075" y="320"/>
                    <a:pt x="2033" y="320"/>
                  </a:cubicBezTo>
                  <a:cubicBezTo>
                    <a:pt x="1992" y="320"/>
                    <a:pt x="1946" y="335"/>
                    <a:pt x="1916" y="366"/>
                  </a:cubicBezTo>
                  <a:cubicBezTo>
                    <a:pt x="1855" y="426"/>
                    <a:pt x="1794" y="487"/>
                    <a:pt x="1733" y="548"/>
                  </a:cubicBezTo>
                  <a:cubicBezTo>
                    <a:pt x="1733" y="578"/>
                    <a:pt x="1764" y="578"/>
                    <a:pt x="1794" y="609"/>
                  </a:cubicBezTo>
                  <a:cubicBezTo>
                    <a:pt x="1976" y="700"/>
                    <a:pt x="1946" y="852"/>
                    <a:pt x="1855" y="973"/>
                  </a:cubicBezTo>
                  <a:cubicBezTo>
                    <a:pt x="1836" y="1011"/>
                    <a:pt x="1794" y="1037"/>
                    <a:pt x="1743" y="1037"/>
                  </a:cubicBezTo>
                  <a:cubicBezTo>
                    <a:pt x="1712" y="1037"/>
                    <a:pt x="1677" y="1027"/>
                    <a:pt x="1642" y="1004"/>
                  </a:cubicBezTo>
                  <a:cubicBezTo>
                    <a:pt x="1581" y="973"/>
                    <a:pt x="1551" y="973"/>
                    <a:pt x="1490" y="943"/>
                  </a:cubicBezTo>
                  <a:cubicBezTo>
                    <a:pt x="1338" y="882"/>
                    <a:pt x="1338" y="852"/>
                    <a:pt x="1460" y="791"/>
                  </a:cubicBezTo>
                  <a:cubicBezTo>
                    <a:pt x="1612" y="700"/>
                    <a:pt x="1612" y="670"/>
                    <a:pt x="1399" y="639"/>
                  </a:cubicBezTo>
                  <a:cubicBezTo>
                    <a:pt x="1277" y="639"/>
                    <a:pt x="1125" y="609"/>
                    <a:pt x="1034" y="548"/>
                  </a:cubicBezTo>
                  <a:cubicBezTo>
                    <a:pt x="1002" y="526"/>
                    <a:pt x="966" y="516"/>
                    <a:pt x="931" y="516"/>
                  </a:cubicBezTo>
                  <a:cubicBezTo>
                    <a:pt x="868" y="516"/>
                    <a:pt x="811" y="550"/>
                    <a:pt x="791" y="609"/>
                  </a:cubicBezTo>
                  <a:cubicBezTo>
                    <a:pt x="791" y="639"/>
                    <a:pt x="791" y="670"/>
                    <a:pt x="791" y="700"/>
                  </a:cubicBezTo>
                  <a:cubicBezTo>
                    <a:pt x="791" y="761"/>
                    <a:pt x="761" y="791"/>
                    <a:pt x="639" y="852"/>
                  </a:cubicBezTo>
                  <a:cubicBezTo>
                    <a:pt x="578" y="852"/>
                    <a:pt x="548" y="913"/>
                    <a:pt x="517" y="973"/>
                  </a:cubicBezTo>
                  <a:cubicBezTo>
                    <a:pt x="487" y="1034"/>
                    <a:pt x="517" y="1095"/>
                    <a:pt x="517" y="1156"/>
                  </a:cubicBezTo>
                  <a:cubicBezTo>
                    <a:pt x="517" y="1217"/>
                    <a:pt x="487" y="1247"/>
                    <a:pt x="365" y="1308"/>
                  </a:cubicBezTo>
                  <a:cubicBezTo>
                    <a:pt x="244" y="1369"/>
                    <a:pt x="153" y="1429"/>
                    <a:pt x="61" y="1490"/>
                  </a:cubicBezTo>
                  <a:cubicBezTo>
                    <a:pt x="1" y="1551"/>
                    <a:pt x="31" y="1581"/>
                    <a:pt x="92" y="1612"/>
                  </a:cubicBezTo>
                  <a:cubicBezTo>
                    <a:pt x="124" y="1620"/>
                    <a:pt x="166" y="1624"/>
                    <a:pt x="210" y="1624"/>
                  </a:cubicBezTo>
                  <a:cubicBezTo>
                    <a:pt x="331" y="1624"/>
                    <a:pt x="473" y="1596"/>
                    <a:pt x="517" y="1551"/>
                  </a:cubicBezTo>
                  <a:cubicBezTo>
                    <a:pt x="700" y="1399"/>
                    <a:pt x="1064" y="1429"/>
                    <a:pt x="1216" y="1277"/>
                  </a:cubicBezTo>
                  <a:cubicBezTo>
                    <a:pt x="1216" y="1277"/>
                    <a:pt x="1277" y="1277"/>
                    <a:pt x="1308" y="1247"/>
                  </a:cubicBezTo>
                  <a:lnTo>
                    <a:pt x="1612" y="1247"/>
                  </a:lnTo>
                  <a:cubicBezTo>
                    <a:pt x="1824" y="1247"/>
                    <a:pt x="1916" y="1277"/>
                    <a:pt x="1885" y="1399"/>
                  </a:cubicBezTo>
                  <a:cubicBezTo>
                    <a:pt x="1885" y="1429"/>
                    <a:pt x="1855" y="1490"/>
                    <a:pt x="1824" y="1551"/>
                  </a:cubicBezTo>
                  <a:cubicBezTo>
                    <a:pt x="1794" y="1581"/>
                    <a:pt x="1794" y="1612"/>
                    <a:pt x="1764" y="1642"/>
                  </a:cubicBezTo>
                  <a:cubicBezTo>
                    <a:pt x="1824" y="1642"/>
                    <a:pt x="1855" y="1673"/>
                    <a:pt x="1916" y="1673"/>
                  </a:cubicBezTo>
                  <a:cubicBezTo>
                    <a:pt x="2189" y="1703"/>
                    <a:pt x="2189" y="1703"/>
                    <a:pt x="2220" y="1855"/>
                  </a:cubicBezTo>
                  <a:cubicBezTo>
                    <a:pt x="2220" y="1885"/>
                    <a:pt x="2220" y="1916"/>
                    <a:pt x="2220" y="1946"/>
                  </a:cubicBezTo>
                  <a:cubicBezTo>
                    <a:pt x="2220" y="2098"/>
                    <a:pt x="2220" y="2098"/>
                    <a:pt x="1946" y="2159"/>
                  </a:cubicBezTo>
                  <a:cubicBezTo>
                    <a:pt x="1824" y="2189"/>
                    <a:pt x="1794" y="2220"/>
                    <a:pt x="1885" y="2281"/>
                  </a:cubicBezTo>
                  <a:cubicBezTo>
                    <a:pt x="1946" y="2341"/>
                    <a:pt x="2007" y="2402"/>
                    <a:pt x="2098" y="2432"/>
                  </a:cubicBezTo>
                  <a:cubicBezTo>
                    <a:pt x="2220" y="2463"/>
                    <a:pt x="2250" y="2524"/>
                    <a:pt x="2250" y="2584"/>
                  </a:cubicBezTo>
                  <a:cubicBezTo>
                    <a:pt x="2250" y="2645"/>
                    <a:pt x="2250" y="2706"/>
                    <a:pt x="2250" y="2767"/>
                  </a:cubicBezTo>
                  <a:cubicBezTo>
                    <a:pt x="2280" y="2828"/>
                    <a:pt x="2250" y="2888"/>
                    <a:pt x="2280" y="2949"/>
                  </a:cubicBezTo>
                  <a:cubicBezTo>
                    <a:pt x="2280" y="2980"/>
                    <a:pt x="2371" y="3010"/>
                    <a:pt x="2402" y="3010"/>
                  </a:cubicBezTo>
                  <a:cubicBezTo>
                    <a:pt x="2432" y="3010"/>
                    <a:pt x="2493" y="2980"/>
                    <a:pt x="2523" y="2949"/>
                  </a:cubicBezTo>
                  <a:cubicBezTo>
                    <a:pt x="2523" y="2888"/>
                    <a:pt x="2523" y="2828"/>
                    <a:pt x="2523" y="2767"/>
                  </a:cubicBezTo>
                  <a:cubicBezTo>
                    <a:pt x="2523" y="2706"/>
                    <a:pt x="2493" y="2645"/>
                    <a:pt x="2523" y="2554"/>
                  </a:cubicBezTo>
                  <a:cubicBezTo>
                    <a:pt x="2523" y="2432"/>
                    <a:pt x="2584" y="2402"/>
                    <a:pt x="2767" y="2402"/>
                  </a:cubicBezTo>
                  <a:cubicBezTo>
                    <a:pt x="2919" y="2402"/>
                    <a:pt x="3040" y="2372"/>
                    <a:pt x="3192" y="2372"/>
                  </a:cubicBezTo>
                  <a:cubicBezTo>
                    <a:pt x="3253" y="2372"/>
                    <a:pt x="3317" y="2368"/>
                    <a:pt x="3379" y="2368"/>
                  </a:cubicBezTo>
                  <a:cubicBezTo>
                    <a:pt x="3503" y="2368"/>
                    <a:pt x="3618" y="2382"/>
                    <a:pt x="3679" y="2463"/>
                  </a:cubicBezTo>
                  <a:cubicBezTo>
                    <a:pt x="3709" y="2493"/>
                    <a:pt x="3800" y="2508"/>
                    <a:pt x="3891" y="2508"/>
                  </a:cubicBezTo>
                  <a:cubicBezTo>
                    <a:pt x="3982" y="2508"/>
                    <a:pt x="4074" y="2493"/>
                    <a:pt x="4104" y="2463"/>
                  </a:cubicBezTo>
                  <a:cubicBezTo>
                    <a:pt x="4226" y="2372"/>
                    <a:pt x="4104" y="2372"/>
                    <a:pt x="4013" y="2311"/>
                  </a:cubicBezTo>
                  <a:cubicBezTo>
                    <a:pt x="3830" y="2250"/>
                    <a:pt x="3830" y="2129"/>
                    <a:pt x="4043" y="2037"/>
                  </a:cubicBezTo>
                  <a:cubicBezTo>
                    <a:pt x="4165" y="1977"/>
                    <a:pt x="4195" y="1916"/>
                    <a:pt x="4134" y="1825"/>
                  </a:cubicBezTo>
                  <a:cubicBezTo>
                    <a:pt x="4115" y="1767"/>
                    <a:pt x="4059" y="1746"/>
                    <a:pt x="3990" y="1746"/>
                  </a:cubicBezTo>
                  <a:cubicBezTo>
                    <a:pt x="3950" y="1746"/>
                    <a:pt x="3905" y="1753"/>
                    <a:pt x="3861" y="1764"/>
                  </a:cubicBezTo>
                  <a:cubicBezTo>
                    <a:pt x="3739" y="1764"/>
                    <a:pt x="3648" y="1733"/>
                    <a:pt x="3557" y="1673"/>
                  </a:cubicBezTo>
                  <a:cubicBezTo>
                    <a:pt x="3496" y="1612"/>
                    <a:pt x="3344" y="1612"/>
                    <a:pt x="3223" y="1612"/>
                  </a:cubicBezTo>
                  <a:cubicBezTo>
                    <a:pt x="3071" y="1642"/>
                    <a:pt x="3010" y="1703"/>
                    <a:pt x="3101" y="1764"/>
                  </a:cubicBezTo>
                  <a:cubicBezTo>
                    <a:pt x="3162" y="1825"/>
                    <a:pt x="3253" y="1885"/>
                    <a:pt x="3435" y="1916"/>
                  </a:cubicBezTo>
                  <a:cubicBezTo>
                    <a:pt x="3466" y="1916"/>
                    <a:pt x="3527" y="1916"/>
                    <a:pt x="3557" y="1946"/>
                  </a:cubicBezTo>
                  <a:cubicBezTo>
                    <a:pt x="3648" y="1977"/>
                    <a:pt x="3618" y="2159"/>
                    <a:pt x="3527" y="2189"/>
                  </a:cubicBezTo>
                  <a:cubicBezTo>
                    <a:pt x="3474" y="2207"/>
                    <a:pt x="3381" y="2224"/>
                    <a:pt x="3294" y="2224"/>
                  </a:cubicBezTo>
                  <a:cubicBezTo>
                    <a:pt x="3230" y="2224"/>
                    <a:pt x="3170" y="2215"/>
                    <a:pt x="3131" y="2189"/>
                  </a:cubicBezTo>
                  <a:cubicBezTo>
                    <a:pt x="3010" y="2129"/>
                    <a:pt x="2888" y="2098"/>
                    <a:pt x="2706" y="2098"/>
                  </a:cubicBezTo>
                  <a:cubicBezTo>
                    <a:pt x="2554" y="2098"/>
                    <a:pt x="2493" y="2068"/>
                    <a:pt x="2523" y="1977"/>
                  </a:cubicBezTo>
                  <a:cubicBezTo>
                    <a:pt x="2523" y="1916"/>
                    <a:pt x="2554" y="1855"/>
                    <a:pt x="2615" y="1825"/>
                  </a:cubicBezTo>
                  <a:cubicBezTo>
                    <a:pt x="2736" y="1703"/>
                    <a:pt x="2888" y="1612"/>
                    <a:pt x="3071" y="1521"/>
                  </a:cubicBezTo>
                  <a:cubicBezTo>
                    <a:pt x="3071" y="1490"/>
                    <a:pt x="3101" y="1490"/>
                    <a:pt x="3131" y="1460"/>
                  </a:cubicBezTo>
                  <a:cubicBezTo>
                    <a:pt x="3281" y="1460"/>
                    <a:pt x="3421" y="1433"/>
                    <a:pt x="3552" y="1433"/>
                  </a:cubicBezTo>
                  <a:cubicBezTo>
                    <a:pt x="3661" y="1433"/>
                    <a:pt x="3764" y="1452"/>
                    <a:pt x="3861" y="1521"/>
                  </a:cubicBezTo>
                  <a:cubicBezTo>
                    <a:pt x="3896" y="1544"/>
                    <a:pt x="3939" y="1554"/>
                    <a:pt x="3982" y="1554"/>
                  </a:cubicBezTo>
                  <a:cubicBezTo>
                    <a:pt x="4050" y="1554"/>
                    <a:pt x="4116" y="1528"/>
                    <a:pt x="4134" y="1490"/>
                  </a:cubicBezTo>
                  <a:cubicBezTo>
                    <a:pt x="4134" y="1429"/>
                    <a:pt x="4134" y="1399"/>
                    <a:pt x="4134" y="1369"/>
                  </a:cubicBezTo>
                  <a:cubicBezTo>
                    <a:pt x="4165" y="1338"/>
                    <a:pt x="4165" y="1308"/>
                    <a:pt x="4195" y="1277"/>
                  </a:cubicBezTo>
                  <a:cubicBezTo>
                    <a:pt x="4378" y="1186"/>
                    <a:pt x="4499" y="1095"/>
                    <a:pt x="4742" y="1065"/>
                  </a:cubicBezTo>
                  <a:cubicBezTo>
                    <a:pt x="4773" y="1065"/>
                    <a:pt x="4834" y="1065"/>
                    <a:pt x="4834" y="1034"/>
                  </a:cubicBezTo>
                  <a:cubicBezTo>
                    <a:pt x="4864" y="1034"/>
                    <a:pt x="4894" y="973"/>
                    <a:pt x="4894" y="973"/>
                  </a:cubicBezTo>
                  <a:cubicBezTo>
                    <a:pt x="4803" y="913"/>
                    <a:pt x="4712" y="852"/>
                    <a:pt x="4590" y="791"/>
                  </a:cubicBezTo>
                  <a:cubicBezTo>
                    <a:pt x="4469" y="730"/>
                    <a:pt x="4347" y="700"/>
                    <a:pt x="4226" y="639"/>
                  </a:cubicBezTo>
                  <a:cubicBezTo>
                    <a:pt x="4165" y="639"/>
                    <a:pt x="4134" y="578"/>
                    <a:pt x="4134" y="548"/>
                  </a:cubicBezTo>
                  <a:cubicBezTo>
                    <a:pt x="4134" y="518"/>
                    <a:pt x="4226" y="487"/>
                    <a:pt x="4256" y="487"/>
                  </a:cubicBezTo>
                  <a:cubicBezTo>
                    <a:pt x="4469" y="457"/>
                    <a:pt x="4560" y="396"/>
                    <a:pt x="4621" y="305"/>
                  </a:cubicBezTo>
                  <a:cubicBezTo>
                    <a:pt x="4682" y="244"/>
                    <a:pt x="4742" y="183"/>
                    <a:pt x="4803" y="153"/>
                  </a:cubicBezTo>
                  <a:cubicBezTo>
                    <a:pt x="4925" y="62"/>
                    <a:pt x="4894" y="1"/>
                    <a:pt x="47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3" name="Google Shape;2093;p34"/>
            <p:cNvSpPr/>
            <p:nvPr/>
          </p:nvSpPr>
          <p:spPr>
            <a:xfrm>
              <a:off x="7513425" y="4380150"/>
              <a:ext cx="28150" cy="19025"/>
            </a:xfrm>
            <a:custGeom>
              <a:avLst/>
              <a:gdLst/>
              <a:ahLst/>
              <a:cxnLst/>
              <a:rect l="l" t="t" r="r" b="b"/>
              <a:pathLst>
                <a:path w="1126" h="761" extrusionOk="0">
                  <a:moveTo>
                    <a:pt x="913" y="1"/>
                  </a:moveTo>
                  <a:cubicBezTo>
                    <a:pt x="700" y="31"/>
                    <a:pt x="487" y="31"/>
                    <a:pt x="305" y="62"/>
                  </a:cubicBezTo>
                  <a:cubicBezTo>
                    <a:pt x="122" y="62"/>
                    <a:pt x="61" y="92"/>
                    <a:pt x="31" y="183"/>
                  </a:cubicBezTo>
                  <a:cubicBezTo>
                    <a:pt x="1" y="275"/>
                    <a:pt x="61" y="335"/>
                    <a:pt x="244" y="335"/>
                  </a:cubicBezTo>
                  <a:cubicBezTo>
                    <a:pt x="517" y="366"/>
                    <a:pt x="517" y="366"/>
                    <a:pt x="548" y="518"/>
                  </a:cubicBezTo>
                  <a:cubicBezTo>
                    <a:pt x="548" y="548"/>
                    <a:pt x="548" y="609"/>
                    <a:pt x="548" y="639"/>
                  </a:cubicBezTo>
                  <a:cubicBezTo>
                    <a:pt x="578" y="730"/>
                    <a:pt x="578" y="730"/>
                    <a:pt x="791" y="761"/>
                  </a:cubicBezTo>
                  <a:cubicBezTo>
                    <a:pt x="821" y="670"/>
                    <a:pt x="821" y="578"/>
                    <a:pt x="852" y="518"/>
                  </a:cubicBezTo>
                  <a:cubicBezTo>
                    <a:pt x="852" y="426"/>
                    <a:pt x="821" y="366"/>
                    <a:pt x="943" y="335"/>
                  </a:cubicBezTo>
                  <a:cubicBezTo>
                    <a:pt x="1095" y="275"/>
                    <a:pt x="1095" y="183"/>
                    <a:pt x="1095" y="123"/>
                  </a:cubicBezTo>
                  <a:cubicBezTo>
                    <a:pt x="1125" y="31"/>
                    <a:pt x="1065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4" name="Google Shape;2094;p34"/>
            <p:cNvSpPr/>
            <p:nvPr/>
          </p:nvSpPr>
          <p:spPr>
            <a:xfrm>
              <a:off x="7463275" y="4486550"/>
              <a:ext cx="25100" cy="11425"/>
            </a:xfrm>
            <a:custGeom>
              <a:avLst/>
              <a:gdLst/>
              <a:ahLst/>
              <a:cxnLst/>
              <a:rect l="l" t="t" r="r" b="b"/>
              <a:pathLst>
                <a:path w="1004" h="457" extrusionOk="0">
                  <a:moveTo>
                    <a:pt x="396" y="0"/>
                  </a:moveTo>
                  <a:cubicBezTo>
                    <a:pt x="92" y="31"/>
                    <a:pt x="31" y="61"/>
                    <a:pt x="1" y="213"/>
                  </a:cubicBezTo>
                  <a:cubicBezTo>
                    <a:pt x="1" y="274"/>
                    <a:pt x="1" y="304"/>
                    <a:pt x="1" y="365"/>
                  </a:cubicBezTo>
                  <a:cubicBezTo>
                    <a:pt x="31" y="426"/>
                    <a:pt x="92" y="456"/>
                    <a:pt x="183" y="456"/>
                  </a:cubicBezTo>
                  <a:cubicBezTo>
                    <a:pt x="457" y="456"/>
                    <a:pt x="700" y="426"/>
                    <a:pt x="973" y="395"/>
                  </a:cubicBezTo>
                  <a:cubicBezTo>
                    <a:pt x="973" y="395"/>
                    <a:pt x="1004" y="365"/>
                    <a:pt x="1004" y="365"/>
                  </a:cubicBezTo>
                  <a:cubicBezTo>
                    <a:pt x="1004" y="335"/>
                    <a:pt x="973" y="335"/>
                    <a:pt x="973" y="335"/>
                  </a:cubicBezTo>
                  <a:cubicBezTo>
                    <a:pt x="882" y="304"/>
                    <a:pt x="821" y="304"/>
                    <a:pt x="730" y="304"/>
                  </a:cubicBezTo>
                  <a:cubicBezTo>
                    <a:pt x="548" y="274"/>
                    <a:pt x="517" y="213"/>
                    <a:pt x="639" y="152"/>
                  </a:cubicBezTo>
                  <a:cubicBezTo>
                    <a:pt x="669" y="122"/>
                    <a:pt x="700" y="122"/>
                    <a:pt x="700" y="122"/>
                  </a:cubicBezTo>
                  <a:cubicBezTo>
                    <a:pt x="791" y="61"/>
                    <a:pt x="760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5" name="Google Shape;2095;p34"/>
            <p:cNvSpPr/>
            <p:nvPr/>
          </p:nvSpPr>
          <p:spPr>
            <a:xfrm>
              <a:off x="7470875" y="4512800"/>
              <a:ext cx="23575" cy="11775"/>
            </a:xfrm>
            <a:custGeom>
              <a:avLst/>
              <a:gdLst/>
              <a:ahLst/>
              <a:cxnLst/>
              <a:rect l="l" t="t" r="r" b="b"/>
              <a:pathLst>
                <a:path w="943" h="471" extrusionOk="0">
                  <a:moveTo>
                    <a:pt x="661" y="1"/>
                  </a:moveTo>
                  <a:cubicBezTo>
                    <a:pt x="592" y="1"/>
                    <a:pt x="517" y="14"/>
                    <a:pt x="456" y="14"/>
                  </a:cubicBezTo>
                  <a:cubicBezTo>
                    <a:pt x="92" y="14"/>
                    <a:pt x="1" y="75"/>
                    <a:pt x="31" y="288"/>
                  </a:cubicBezTo>
                  <a:cubicBezTo>
                    <a:pt x="31" y="318"/>
                    <a:pt x="31" y="349"/>
                    <a:pt x="61" y="379"/>
                  </a:cubicBezTo>
                  <a:cubicBezTo>
                    <a:pt x="92" y="470"/>
                    <a:pt x="122" y="470"/>
                    <a:pt x="304" y="470"/>
                  </a:cubicBezTo>
                  <a:cubicBezTo>
                    <a:pt x="456" y="470"/>
                    <a:pt x="548" y="440"/>
                    <a:pt x="578" y="349"/>
                  </a:cubicBezTo>
                  <a:cubicBezTo>
                    <a:pt x="608" y="227"/>
                    <a:pt x="700" y="136"/>
                    <a:pt x="943" y="105"/>
                  </a:cubicBezTo>
                  <a:cubicBezTo>
                    <a:pt x="943" y="105"/>
                    <a:pt x="943" y="75"/>
                    <a:pt x="943" y="75"/>
                  </a:cubicBezTo>
                  <a:cubicBezTo>
                    <a:pt x="943" y="14"/>
                    <a:pt x="852" y="14"/>
                    <a:pt x="760" y="14"/>
                  </a:cubicBezTo>
                  <a:cubicBezTo>
                    <a:pt x="730" y="4"/>
                    <a:pt x="696" y="1"/>
                    <a:pt x="6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6" name="Google Shape;2096;p34"/>
            <p:cNvSpPr/>
            <p:nvPr/>
          </p:nvSpPr>
          <p:spPr>
            <a:xfrm>
              <a:off x="7449600" y="4453875"/>
              <a:ext cx="4575" cy="3050"/>
            </a:xfrm>
            <a:custGeom>
              <a:avLst/>
              <a:gdLst/>
              <a:ahLst/>
              <a:cxnLst/>
              <a:rect l="l" t="t" r="r" b="b"/>
              <a:pathLst>
                <a:path w="183" h="122" extrusionOk="0">
                  <a:moveTo>
                    <a:pt x="61" y="0"/>
                  </a:moveTo>
                  <a:cubicBezTo>
                    <a:pt x="31" y="31"/>
                    <a:pt x="0" y="61"/>
                    <a:pt x="0" y="61"/>
                  </a:cubicBezTo>
                  <a:cubicBezTo>
                    <a:pt x="0" y="92"/>
                    <a:pt x="61" y="122"/>
                    <a:pt x="92" y="122"/>
                  </a:cubicBezTo>
                  <a:cubicBezTo>
                    <a:pt x="122" y="92"/>
                    <a:pt x="152" y="92"/>
                    <a:pt x="183" y="61"/>
                  </a:cubicBezTo>
                  <a:cubicBezTo>
                    <a:pt x="183" y="31"/>
                    <a:pt x="122" y="31"/>
                    <a:pt x="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7" name="Google Shape;2097;p34"/>
            <p:cNvSpPr/>
            <p:nvPr/>
          </p:nvSpPr>
          <p:spPr>
            <a:xfrm>
              <a:off x="7448075" y="4437150"/>
              <a:ext cx="6100" cy="38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92" y="1"/>
                  </a:moveTo>
                  <a:cubicBezTo>
                    <a:pt x="61" y="31"/>
                    <a:pt x="1" y="61"/>
                    <a:pt x="1" y="92"/>
                  </a:cubicBezTo>
                  <a:cubicBezTo>
                    <a:pt x="31" y="122"/>
                    <a:pt x="61" y="153"/>
                    <a:pt x="122" y="153"/>
                  </a:cubicBezTo>
                  <a:cubicBezTo>
                    <a:pt x="183" y="153"/>
                    <a:pt x="244" y="122"/>
                    <a:pt x="213" y="61"/>
                  </a:cubicBezTo>
                  <a:cubicBezTo>
                    <a:pt x="183" y="61"/>
                    <a:pt x="153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8" name="Google Shape;2098;p34"/>
            <p:cNvSpPr/>
            <p:nvPr/>
          </p:nvSpPr>
          <p:spPr>
            <a:xfrm>
              <a:off x="7435150" y="4442475"/>
              <a:ext cx="3825" cy="3050"/>
            </a:xfrm>
            <a:custGeom>
              <a:avLst/>
              <a:gdLst/>
              <a:ahLst/>
              <a:cxnLst/>
              <a:rect l="l" t="t" r="r" b="b"/>
              <a:pathLst>
                <a:path w="153" h="122" extrusionOk="0">
                  <a:moveTo>
                    <a:pt x="62" y="0"/>
                  </a:moveTo>
                  <a:cubicBezTo>
                    <a:pt x="31" y="31"/>
                    <a:pt x="1" y="61"/>
                    <a:pt x="1" y="92"/>
                  </a:cubicBezTo>
                  <a:cubicBezTo>
                    <a:pt x="1" y="92"/>
                    <a:pt x="62" y="92"/>
                    <a:pt x="92" y="122"/>
                  </a:cubicBezTo>
                  <a:cubicBezTo>
                    <a:pt x="92" y="92"/>
                    <a:pt x="153" y="92"/>
                    <a:pt x="153" y="61"/>
                  </a:cubicBezTo>
                  <a:cubicBezTo>
                    <a:pt x="153" y="61"/>
                    <a:pt x="123" y="31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9" name="Google Shape;2099;p34"/>
            <p:cNvSpPr/>
            <p:nvPr/>
          </p:nvSpPr>
          <p:spPr>
            <a:xfrm>
              <a:off x="7467825" y="4556450"/>
              <a:ext cx="3825" cy="2300"/>
            </a:xfrm>
            <a:custGeom>
              <a:avLst/>
              <a:gdLst/>
              <a:ahLst/>
              <a:cxnLst/>
              <a:rect l="l" t="t" r="r" b="b"/>
              <a:pathLst>
                <a:path w="153" h="92" extrusionOk="0">
                  <a:moveTo>
                    <a:pt x="62" y="1"/>
                  </a:moveTo>
                  <a:cubicBezTo>
                    <a:pt x="31" y="31"/>
                    <a:pt x="1" y="31"/>
                    <a:pt x="1" y="62"/>
                  </a:cubicBezTo>
                  <a:cubicBezTo>
                    <a:pt x="1" y="62"/>
                    <a:pt x="31" y="92"/>
                    <a:pt x="62" y="92"/>
                  </a:cubicBezTo>
                  <a:cubicBezTo>
                    <a:pt x="92" y="92"/>
                    <a:pt x="123" y="62"/>
                    <a:pt x="153" y="31"/>
                  </a:cubicBezTo>
                  <a:cubicBezTo>
                    <a:pt x="153" y="31"/>
                    <a:pt x="92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0" name="Google Shape;2100;p34"/>
            <p:cNvSpPr/>
            <p:nvPr/>
          </p:nvSpPr>
          <p:spPr>
            <a:xfrm>
              <a:off x="7464025" y="4502950"/>
              <a:ext cx="12950" cy="6425"/>
            </a:xfrm>
            <a:custGeom>
              <a:avLst/>
              <a:gdLst/>
              <a:ahLst/>
              <a:cxnLst/>
              <a:rect l="l" t="t" r="r" b="b"/>
              <a:pathLst>
                <a:path w="518" h="257" extrusionOk="0">
                  <a:moveTo>
                    <a:pt x="165" y="0"/>
                  </a:moveTo>
                  <a:cubicBezTo>
                    <a:pt x="143" y="0"/>
                    <a:pt x="119" y="4"/>
                    <a:pt x="92" y="13"/>
                  </a:cubicBezTo>
                  <a:cubicBezTo>
                    <a:pt x="1" y="13"/>
                    <a:pt x="1" y="74"/>
                    <a:pt x="1" y="135"/>
                  </a:cubicBezTo>
                  <a:cubicBezTo>
                    <a:pt x="1" y="226"/>
                    <a:pt x="92" y="256"/>
                    <a:pt x="275" y="256"/>
                  </a:cubicBezTo>
                  <a:lnTo>
                    <a:pt x="335" y="256"/>
                  </a:lnTo>
                  <a:cubicBezTo>
                    <a:pt x="396" y="226"/>
                    <a:pt x="487" y="195"/>
                    <a:pt x="487" y="195"/>
                  </a:cubicBezTo>
                  <a:cubicBezTo>
                    <a:pt x="518" y="165"/>
                    <a:pt x="457" y="135"/>
                    <a:pt x="396" y="104"/>
                  </a:cubicBezTo>
                  <a:cubicBezTo>
                    <a:pt x="366" y="74"/>
                    <a:pt x="335" y="74"/>
                    <a:pt x="305" y="43"/>
                  </a:cubicBezTo>
                  <a:cubicBezTo>
                    <a:pt x="262" y="22"/>
                    <a:pt x="219" y="0"/>
                    <a:pt x="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1" name="Google Shape;2101;p34"/>
            <p:cNvSpPr/>
            <p:nvPr/>
          </p:nvSpPr>
          <p:spPr>
            <a:xfrm>
              <a:off x="7462525" y="4472100"/>
              <a:ext cx="7625" cy="10675"/>
            </a:xfrm>
            <a:custGeom>
              <a:avLst/>
              <a:gdLst/>
              <a:ahLst/>
              <a:cxnLst/>
              <a:rect l="l" t="t" r="r" b="b"/>
              <a:pathLst>
                <a:path w="305" h="427" extrusionOk="0">
                  <a:moveTo>
                    <a:pt x="183" y="1"/>
                  </a:moveTo>
                  <a:cubicBezTo>
                    <a:pt x="91" y="1"/>
                    <a:pt x="0" y="31"/>
                    <a:pt x="0" y="122"/>
                  </a:cubicBezTo>
                  <a:cubicBezTo>
                    <a:pt x="0" y="214"/>
                    <a:pt x="0" y="274"/>
                    <a:pt x="0" y="335"/>
                  </a:cubicBezTo>
                  <a:cubicBezTo>
                    <a:pt x="31" y="366"/>
                    <a:pt x="91" y="426"/>
                    <a:pt x="122" y="426"/>
                  </a:cubicBezTo>
                  <a:cubicBezTo>
                    <a:pt x="213" y="426"/>
                    <a:pt x="243" y="366"/>
                    <a:pt x="274" y="335"/>
                  </a:cubicBezTo>
                  <a:cubicBezTo>
                    <a:pt x="274" y="274"/>
                    <a:pt x="304" y="183"/>
                    <a:pt x="304" y="153"/>
                  </a:cubicBezTo>
                  <a:cubicBezTo>
                    <a:pt x="304" y="62"/>
                    <a:pt x="304" y="3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2" name="Google Shape;2102;p34"/>
            <p:cNvSpPr/>
            <p:nvPr/>
          </p:nvSpPr>
          <p:spPr>
            <a:xfrm>
              <a:off x="7505075" y="3878625"/>
              <a:ext cx="9150" cy="6875"/>
            </a:xfrm>
            <a:custGeom>
              <a:avLst/>
              <a:gdLst/>
              <a:ahLst/>
              <a:cxnLst/>
              <a:rect l="l" t="t" r="r" b="b"/>
              <a:pathLst>
                <a:path w="366" h="275" extrusionOk="0">
                  <a:moveTo>
                    <a:pt x="183" y="1"/>
                  </a:moveTo>
                  <a:cubicBezTo>
                    <a:pt x="122" y="1"/>
                    <a:pt x="61" y="31"/>
                    <a:pt x="61" y="62"/>
                  </a:cubicBezTo>
                  <a:cubicBezTo>
                    <a:pt x="31" y="122"/>
                    <a:pt x="31" y="214"/>
                    <a:pt x="0" y="274"/>
                  </a:cubicBezTo>
                  <a:cubicBezTo>
                    <a:pt x="274" y="244"/>
                    <a:pt x="365" y="183"/>
                    <a:pt x="274" y="62"/>
                  </a:cubicBezTo>
                  <a:cubicBezTo>
                    <a:pt x="244" y="31"/>
                    <a:pt x="213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3" name="Google Shape;2103;p34"/>
            <p:cNvSpPr/>
            <p:nvPr/>
          </p:nvSpPr>
          <p:spPr>
            <a:xfrm>
              <a:off x="7425275" y="4532150"/>
              <a:ext cx="5350" cy="7600"/>
            </a:xfrm>
            <a:custGeom>
              <a:avLst/>
              <a:gdLst/>
              <a:ahLst/>
              <a:cxnLst/>
              <a:rect l="l" t="t" r="r" b="b"/>
              <a:pathLst>
                <a:path w="214" h="304" extrusionOk="0">
                  <a:moveTo>
                    <a:pt x="92" y="0"/>
                  </a:moveTo>
                  <a:cubicBezTo>
                    <a:pt x="62" y="0"/>
                    <a:pt x="1" y="30"/>
                    <a:pt x="1" y="61"/>
                  </a:cubicBezTo>
                  <a:cubicBezTo>
                    <a:pt x="1" y="122"/>
                    <a:pt x="1" y="182"/>
                    <a:pt x="1" y="274"/>
                  </a:cubicBezTo>
                  <a:cubicBezTo>
                    <a:pt x="31" y="274"/>
                    <a:pt x="62" y="304"/>
                    <a:pt x="92" y="304"/>
                  </a:cubicBezTo>
                  <a:cubicBezTo>
                    <a:pt x="153" y="304"/>
                    <a:pt x="183" y="274"/>
                    <a:pt x="183" y="243"/>
                  </a:cubicBezTo>
                  <a:cubicBezTo>
                    <a:pt x="214" y="213"/>
                    <a:pt x="214" y="182"/>
                    <a:pt x="214" y="152"/>
                  </a:cubicBezTo>
                  <a:cubicBezTo>
                    <a:pt x="214" y="91"/>
                    <a:pt x="214" y="61"/>
                    <a:pt x="183" y="30"/>
                  </a:cubicBezTo>
                  <a:cubicBezTo>
                    <a:pt x="183" y="30"/>
                    <a:pt x="122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4" name="Google Shape;2104;p34"/>
            <p:cNvSpPr/>
            <p:nvPr/>
          </p:nvSpPr>
          <p:spPr>
            <a:xfrm>
              <a:off x="7432125" y="4572425"/>
              <a:ext cx="15225" cy="14950"/>
            </a:xfrm>
            <a:custGeom>
              <a:avLst/>
              <a:gdLst/>
              <a:ahLst/>
              <a:cxnLst/>
              <a:rect l="l" t="t" r="r" b="b"/>
              <a:pathLst>
                <a:path w="609" h="598" extrusionOk="0">
                  <a:moveTo>
                    <a:pt x="395" y="0"/>
                  </a:moveTo>
                  <a:cubicBezTo>
                    <a:pt x="122" y="0"/>
                    <a:pt x="0" y="61"/>
                    <a:pt x="61" y="213"/>
                  </a:cubicBezTo>
                  <a:cubicBezTo>
                    <a:pt x="61" y="243"/>
                    <a:pt x="122" y="274"/>
                    <a:pt x="152" y="304"/>
                  </a:cubicBezTo>
                  <a:cubicBezTo>
                    <a:pt x="304" y="395"/>
                    <a:pt x="304" y="395"/>
                    <a:pt x="183" y="486"/>
                  </a:cubicBezTo>
                  <a:cubicBezTo>
                    <a:pt x="152" y="517"/>
                    <a:pt x="152" y="517"/>
                    <a:pt x="122" y="547"/>
                  </a:cubicBezTo>
                  <a:cubicBezTo>
                    <a:pt x="175" y="583"/>
                    <a:pt x="239" y="598"/>
                    <a:pt x="307" y="598"/>
                  </a:cubicBezTo>
                  <a:cubicBezTo>
                    <a:pt x="356" y="598"/>
                    <a:pt x="406" y="590"/>
                    <a:pt x="456" y="578"/>
                  </a:cubicBezTo>
                  <a:cubicBezTo>
                    <a:pt x="578" y="547"/>
                    <a:pt x="608" y="486"/>
                    <a:pt x="608" y="456"/>
                  </a:cubicBezTo>
                  <a:cubicBezTo>
                    <a:pt x="608" y="334"/>
                    <a:pt x="578" y="213"/>
                    <a:pt x="578" y="122"/>
                  </a:cubicBezTo>
                  <a:cubicBezTo>
                    <a:pt x="578" y="30"/>
                    <a:pt x="517" y="0"/>
                    <a:pt x="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5" name="Google Shape;2105;p34"/>
            <p:cNvSpPr/>
            <p:nvPr/>
          </p:nvSpPr>
          <p:spPr>
            <a:xfrm>
              <a:off x="7417675" y="4504775"/>
              <a:ext cx="5350" cy="3075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cubicBezTo>
                    <a:pt x="153" y="1"/>
                    <a:pt x="92" y="1"/>
                    <a:pt x="62" y="31"/>
                  </a:cubicBezTo>
                  <a:cubicBezTo>
                    <a:pt x="31" y="31"/>
                    <a:pt x="1" y="62"/>
                    <a:pt x="1" y="92"/>
                  </a:cubicBezTo>
                  <a:cubicBezTo>
                    <a:pt x="1" y="92"/>
                    <a:pt x="62" y="122"/>
                    <a:pt x="62" y="122"/>
                  </a:cubicBezTo>
                  <a:cubicBezTo>
                    <a:pt x="92" y="122"/>
                    <a:pt x="153" y="92"/>
                    <a:pt x="183" y="92"/>
                  </a:cubicBezTo>
                  <a:cubicBezTo>
                    <a:pt x="183" y="62"/>
                    <a:pt x="214" y="31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6" name="Google Shape;2106;p34"/>
            <p:cNvSpPr/>
            <p:nvPr/>
          </p:nvSpPr>
          <p:spPr>
            <a:xfrm>
              <a:off x="7426800" y="4681075"/>
              <a:ext cx="3075" cy="2300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61" y="1"/>
                  </a:moveTo>
                  <a:cubicBezTo>
                    <a:pt x="31" y="31"/>
                    <a:pt x="1" y="31"/>
                    <a:pt x="1" y="31"/>
                  </a:cubicBezTo>
                  <a:cubicBezTo>
                    <a:pt x="1" y="61"/>
                    <a:pt x="31" y="61"/>
                    <a:pt x="31" y="92"/>
                  </a:cubicBezTo>
                  <a:cubicBezTo>
                    <a:pt x="61" y="61"/>
                    <a:pt x="92" y="61"/>
                    <a:pt x="122" y="31"/>
                  </a:cubicBezTo>
                  <a:cubicBezTo>
                    <a:pt x="122" y="31"/>
                    <a:pt x="92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7" name="Google Shape;2107;p34"/>
            <p:cNvSpPr/>
            <p:nvPr/>
          </p:nvSpPr>
          <p:spPr>
            <a:xfrm>
              <a:off x="7485325" y="4559125"/>
              <a:ext cx="22800" cy="7225"/>
            </a:xfrm>
            <a:custGeom>
              <a:avLst/>
              <a:gdLst/>
              <a:ahLst/>
              <a:cxnLst/>
              <a:rect l="l" t="t" r="r" b="b"/>
              <a:pathLst>
                <a:path w="912" h="289" extrusionOk="0">
                  <a:moveTo>
                    <a:pt x="182" y="0"/>
                  </a:moveTo>
                  <a:cubicBezTo>
                    <a:pt x="144" y="0"/>
                    <a:pt x="106" y="15"/>
                    <a:pt x="91" y="46"/>
                  </a:cubicBezTo>
                  <a:cubicBezTo>
                    <a:pt x="0" y="198"/>
                    <a:pt x="122" y="289"/>
                    <a:pt x="395" y="289"/>
                  </a:cubicBezTo>
                  <a:cubicBezTo>
                    <a:pt x="426" y="289"/>
                    <a:pt x="456" y="289"/>
                    <a:pt x="517" y="258"/>
                  </a:cubicBezTo>
                  <a:lnTo>
                    <a:pt x="760" y="258"/>
                  </a:lnTo>
                  <a:cubicBezTo>
                    <a:pt x="851" y="258"/>
                    <a:pt x="912" y="228"/>
                    <a:pt x="912" y="167"/>
                  </a:cubicBezTo>
                  <a:cubicBezTo>
                    <a:pt x="912" y="106"/>
                    <a:pt x="821" y="106"/>
                    <a:pt x="760" y="106"/>
                  </a:cubicBezTo>
                  <a:lnTo>
                    <a:pt x="669" y="106"/>
                  </a:lnTo>
                  <a:cubicBezTo>
                    <a:pt x="628" y="115"/>
                    <a:pt x="589" y="118"/>
                    <a:pt x="553" y="118"/>
                  </a:cubicBezTo>
                  <a:cubicBezTo>
                    <a:pt x="452" y="118"/>
                    <a:pt x="363" y="90"/>
                    <a:pt x="274" y="46"/>
                  </a:cubicBezTo>
                  <a:cubicBezTo>
                    <a:pt x="258" y="15"/>
                    <a:pt x="220" y="0"/>
                    <a:pt x="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8" name="Google Shape;2108;p34"/>
            <p:cNvSpPr/>
            <p:nvPr/>
          </p:nvSpPr>
          <p:spPr>
            <a:xfrm>
              <a:off x="7471625" y="4654375"/>
              <a:ext cx="12950" cy="6975"/>
            </a:xfrm>
            <a:custGeom>
              <a:avLst/>
              <a:gdLst/>
              <a:ahLst/>
              <a:cxnLst/>
              <a:rect l="l" t="t" r="r" b="b"/>
              <a:pathLst>
                <a:path w="518" h="279" extrusionOk="0">
                  <a:moveTo>
                    <a:pt x="311" y="0"/>
                  </a:moveTo>
                  <a:cubicBezTo>
                    <a:pt x="252" y="0"/>
                    <a:pt x="191" y="9"/>
                    <a:pt x="153" y="35"/>
                  </a:cubicBezTo>
                  <a:cubicBezTo>
                    <a:pt x="92" y="35"/>
                    <a:pt x="31" y="96"/>
                    <a:pt x="1" y="126"/>
                  </a:cubicBezTo>
                  <a:cubicBezTo>
                    <a:pt x="31" y="157"/>
                    <a:pt x="31" y="187"/>
                    <a:pt x="62" y="218"/>
                  </a:cubicBezTo>
                  <a:cubicBezTo>
                    <a:pt x="62" y="248"/>
                    <a:pt x="123" y="278"/>
                    <a:pt x="153" y="278"/>
                  </a:cubicBezTo>
                  <a:cubicBezTo>
                    <a:pt x="183" y="278"/>
                    <a:pt x="244" y="248"/>
                    <a:pt x="305" y="248"/>
                  </a:cubicBezTo>
                  <a:cubicBezTo>
                    <a:pt x="366" y="218"/>
                    <a:pt x="426" y="187"/>
                    <a:pt x="457" y="126"/>
                  </a:cubicBezTo>
                  <a:cubicBezTo>
                    <a:pt x="487" y="126"/>
                    <a:pt x="518" y="66"/>
                    <a:pt x="487" y="35"/>
                  </a:cubicBezTo>
                  <a:cubicBezTo>
                    <a:pt x="470" y="18"/>
                    <a:pt x="391" y="0"/>
                    <a:pt x="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9" name="Google Shape;2109;p34"/>
            <p:cNvSpPr/>
            <p:nvPr/>
          </p:nvSpPr>
          <p:spPr>
            <a:xfrm>
              <a:off x="7467825" y="4586350"/>
              <a:ext cx="28900" cy="27325"/>
            </a:xfrm>
            <a:custGeom>
              <a:avLst/>
              <a:gdLst/>
              <a:ahLst/>
              <a:cxnLst/>
              <a:rect l="l" t="t" r="r" b="b"/>
              <a:pathLst>
                <a:path w="1156" h="1093" extrusionOk="0">
                  <a:moveTo>
                    <a:pt x="442" y="1"/>
                  </a:moveTo>
                  <a:cubicBezTo>
                    <a:pt x="407" y="1"/>
                    <a:pt x="371" y="15"/>
                    <a:pt x="335" y="51"/>
                  </a:cubicBezTo>
                  <a:cubicBezTo>
                    <a:pt x="275" y="81"/>
                    <a:pt x="244" y="112"/>
                    <a:pt x="153" y="142"/>
                  </a:cubicBezTo>
                  <a:cubicBezTo>
                    <a:pt x="62" y="173"/>
                    <a:pt x="1" y="233"/>
                    <a:pt x="31" y="294"/>
                  </a:cubicBezTo>
                  <a:cubicBezTo>
                    <a:pt x="31" y="385"/>
                    <a:pt x="31" y="476"/>
                    <a:pt x="31" y="568"/>
                  </a:cubicBezTo>
                  <a:cubicBezTo>
                    <a:pt x="31" y="598"/>
                    <a:pt x="31" y="628"/>
                    <a:pt x="31" y="659"/>
                  </a:cubicBezTo>
                  <a:cubicBezTo>
                    <a:pt x="62" y="780"/>
                    <a:pt x="62" y="902"/>
                    <a:pt x="92" y="993"/>
                  </a:cubicBezTo>
                  <a:cubicBezTo>
                    <a:pt x="117" y="1043"/>
                    <a:pt x="142" y="1092"/>
                    <a:pt x="216" y="1092"/>
                  </a:cubicBezTo>
                  <a:cubicBezTo>
                    <a:pt x="233" y="1092"/>
                    <a:pt x="252" y="1090"/>
                    <a:pt x="275" y="1084"/>
                  </a:cubicBezTo>
                  <a:cubicBezTo>
                    <a:pt x="487" y="1054"/>
                    <a:pt x="700" y="1054"/>
                    <a:pt x="882" y="1024"/>
                  </a:cubicBezTo>
                  <a:cubicBezTo>
                    <a:pt x="1065" y="993"/>
                    <a:pt x="1156" y="932"/>
                    <a:pt x="1126" y="841"/>
                  </a:cubicBezTo>
                  <a:cubicBezTo>
                    <a:pt x="1126" y="780"/>
                    <a:pt x="1095" y="750"/>
                    <a:pt x="1065" y="750"/>
                  </a:cubicBezTo>
                  <a:cubicBezTo>
                    <a:pt x="1047" y="741"/>
                    <a:pt x="1029" y="737"/>
                    <a:pt x="1011" y="737"/>
                  </a:cubicBezTo>
                  <a:cubicBezTo>
                    <a:pt x="968" y="737"/>
                    <a:pt x="925" y="759"/>
                    <a:pt x="882" y="780"/>
                  </a:cubicBezTo>
                  <a:cubicBezTo>
                    <a:pt x="852" y="780"/>
                    <a:pt x="852" y="811"/>
                    <a:pt x="822" y="811"/>
                  </a:cubicBezTo>
                  <a:cubicBezTo>
                    <a:pt x="733" y="855"/>
                    <a:pt x="644" y="884"/>
                    <a:pt x="555" y="884"/>
                  </a:cubicBezTo>
                  <a:cubicBezTo>
                    <a:pt x="522" y="884"/>
                    <a:pt x="489" y="880"/>
                    <a:pt x="457" y="872"/>
                  </a:cubicBezTo>
                  <a:cubicBezTo>
                    <a:pt x="305" y="872"/>
                    <a:pt x="305" y="811"/>
                    <a:pt x="305" y="750"/>
                  </a:cubicBezTo>
                  <a:cubicBezTo>
                    <a:pt x="305" y="659"/>
                    <a:pt x="305" y="568"/>
                    <a:pt x="305" y="476"/>
                  </a:cubicBezTo>
                  <a:cubicBezTo>
                    <a:pt x="305" y="416"/>
                    <a:pt x="335" y="385"/>
                    <a:pt x="366" y="355"/>
                  </a:cubicBezTo>
                  <a:cubicBezTo>
                    <a:pt x="381" y="324"/>
                    <a:pt x="411" y="309"/>
                    <a:pt x="445" y="309"/>
                  </a:cubicBezTo>
                  <a:cubicBezTo>
                    <a:pt x="480" y="309"/>
                    <a:pt x="518" y="324"/>
                    <a:pt x="548" y="355"/>
                  </a:cubicBezTo>
                  <a:cubicBezTo>
                    <a:pt x="578" y="385"/>
                    <a:pt x="578" y="446"/>
                    <a:pt x="609" y="476"/>
                  </a:cubicBezTo>
                  <a:cubicBezTo>
                    <a:pt x="609" y="507"/>
                    <a:pt x="670" y="537"/>
                    <a:pt x="730" y="537"/>
                  </a:cubicBezTo>
                  <a:cubicBezTo>
                    <a:pt x="761" y="507"/>
                    <a:pt x="822" y="507"/>
                    <a:pt x="822" y="476"/>
                  </a:cubicBezTo>
                  <a:cubicBezTo>
                    <a:pt x="822" y="385"/>
                    <a:pt x="822" y="294"/>
                    <a:pt x="791" y="203"/>
                  </a:cubicBezTo>
                  <a:cubicBezTo>
                    <a:pt x="791" y="173"/>
                    <a:pt x="761" y="142"/>
                    <a:pt x="730" y="142"/>
                  </a:cubicBezTo>
                  <a:cubicBezTo>
                    <a:pt x="670" y="112"/>
                    <a:pt x="578" y="81"/>
                    <a:pt x="518" y="21"/>
                  </a:cubicBezTo>
                  <a:cubicBezTo>
                    <a:pt x="492" y="8"/>
                    <a:pt x="467" y="1"/>
                    <a:pt x="4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0" name="Google Shape;2110;p34"/>
            <p:cNvSpPr/>
            <p:nvPr/>
          </p:nvSpPr>
          <p:spPr>
            <a:xfrm>
              <a:off x="7500500" y="4585325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31"/>
                    <a:pt x="1" y="31"/>
                  </a:cubicBezTo>
                  <a:cubicBezTo>
                    <a:pt x="1" y="31"/>
                    <a:pt x="1" y="3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1" name="Google Shape;2111;p34"/>
            <p:cNvSpPr/>
            <p:nvPr/>
          </p:nvSpPr>
          <p:spPr>
            <a:xfrm>
              <a:off x="7423000" y="4504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2" name="Google Shape;2112;p34"/>
            <p:cNvSpPr/>
            <p:nvPr/>
          </p:nvSpPr>
          <p:spPr>
            <a:xfrm>
              <a:off x="7367525" y="4214300"/>
              <a:ext cx="5350" cy="2500"/>
            </a:xfrm>
            <a:custGeom>
              <a:avLst/>
              <a:gdLst/>
              <a:ahLst/>
              <a:cxnLst/>
              <a:rect l="l" t="t" r="r" b="b"/>
              <a:pathLst>
                <a:path w="214" h="100" extrusionOk="0">
                  <a:moveTo>
                    <a:pt x="71" y="0"/>
                  </a:moveTo>
                  <a:cubicBezTo>
                    <a:pt x="40" y="0"/>
                    <a:pt x="1" y="39"/>
                    <a:pt x="1" y="39"/>
                  </a:cubicBezTo>
                  <a:cubicBezTo>
                    <a:pt x="1" y="69"/>
                    <a:pt x="62" y="100"/>
                    <a:pt x="92" y="100"/>
                  </a:cubicBezTo>
                  <a:cubicBezTo>
                    <a:pt x="122" y="100"/>
                    <a:pt x="153" y="69"/>
                    <a:pt x="213" y="39"/>
                  </a:cubicBezTo>
                  <a:cubicBezTo>
                    <a:pt x="183" y="39"/>
                    <a:pt x="122" y="9"/>
                    <a:pt x="92" y="9"/>
                  </a:cubicBezTo>
                  <a:cubicBezTo>
                    <a:pt x="86" y="3"/>
                    <a:pt x="79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3" name="Google Shape;2113;p34"/>
            <p:cNvSpPr/>
            <p:nvPr/>
          </p:nvSpPr>
          <p:spPr>
            <a:xfrm>
              <a:off x="7354600" y="4645350"/>
              <a:ext cx="28150" cy="14600"/>
            </a:xfrm>
            <a:custGeom>
              <a:avLst/>
              <a:gdLst/>
              <a:ahLst/>
              <a:cxnLst/>
              <a:rect l="l" t="t" r="r" b="b"/>
              <a:pathLst>
                <a:path w="1126" h="584" extrusionOk="0">
                  <a:moveTo>
                    <a:pt x="670" y="1"/>
                  </a:moveTo>
                  <a:cubicBezTo>
                    <a:pt x="639" y="31"/>
                    <a:pt x="609" y="31"/>
                    <a:pt x="579" y="31"/>
                  </a:cubicBezTo>
                  <a:cubicBezTo>
                    <a:pt x="487" y="123"/>
                    <a:pt x="305" y="153"/>
                    <a:pt x="123" y="183"/>
                  </a:cubicBezTo>
                  <a:cubicBezTo>
                    <a:pt x="31" y="183"/>
                    <a:pt x="1" y="244"/>
                    <a:pt x="92" y="275"/>
                  </a:cubicBezTo>
                  <a:cubicBezTo>
                    <a:pt x="214" y="335"/>
                    <a:pt x="214" y="396"/>
                    <a:pt x="244" y="487"/>
                  </a:cubicBezTo>
                  <a:cubicBezTo>
                    <a:pt x="244" y="487"/>
                    <a:pt x="275" y="518"/>
                    <a:pt x="275" y="548"/>
                  </a:cubicBezTo>
                  <a:cubicBezTo>
                    <a:pt x="310" y="566"/>
                    <a:pt x="365" y="583"/>
                    <a:pt x="411" y="583"/>
                  </a:cubicBezTo>
                  <a:cubicBezTo>
                    <a:pt x="445" y="583"/>
                    <a:pt x="474" y="574"/>
                    <a:pt x="487" y="548"/>
                  </a:cubicBezTo>
                  <a:cubicBezTo>
                    <a:pt x="579" y="457"/>
                    <a:pt x="791" y="427"/>
                    <a:pt x="822" y="335"/>
                  </a:cubicBezTo>
                  <a:cubicBezTo>
                    <a:pt x="822" y="305"/>
                    <a:pt x="882" y="275"/>
                    <a:pt x="913" y="275"/>
                  </a:cubicBezTo>
                  <a:cubicBezTo>
                    <a:pt x="1126" y="183"/>
                    <a:pt x="1126" y="153"/>
                    <a:pt x="882" y="92"/>
                  </a:cubicBezTo>
                  <a:cubicBezTo>
                    <a:pt x="852" y="92"/>
                    <a:pt x="822" y="62"/>
                    <a:pt x="761" y="31"/>
                  </a:cubicBezTo>
                  <a:cubicBezTo>
                    <a:pt x="730" y="31"/>
                    <a:pt x="700" y="31"/>
                    <a:pt x="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4" name="Google Shape;2114;p34"/>
            <p:cNvSpPr/>
            <p:nvPr/>
          </p:nvSpPr>
          <p:spPr>
            <a:xfrm>
              <a:off x="7356900" y="4668150"/>
              <a:ext cx="11425" cy="5350"/>
            </a:xfrm>
            <a:custGeom>
              <a:avLst/>
              <a:gdLst/>
              <a:ahLst/>
              <a:cxnLst/>
              <a:rect l="l" t="t" r="r" b="b"/>
              <a:pathLst>
                <a:path w="457" h="214" extrusionOk="0">
                  <a:moveTo>
                    <a:pt x="243" y="1"/>
                  </a:moveTo>
                  <a:cubicBezTo>
                    <a:pt x="61" y="1"/>
                    <a:pt x="0" y="62"/>
                    <a:pt x="0" y="122"/>
                  </a:cubicBezTo>
                  <a:cubicBezTo>
                    <a:pt x="0" y="153"/>
                    <a:pt x="31" y="214"/>
                    <a:pt x="122" y="214"/>
                  </a:cubicBezTo>
                  <a:cubicBezTo>
                    <a:pt x="274" y="214"/>
                    <a:pt x="456" y="122"/>
                    <a:pt x="456" y="92"/>
                  </a:cubicBezTo>
                  <a:cubicBezTo>
                    <a:pt x="456" y="62"/>
                    <a:pt x="426" y="31"/>
                    <a:pt x="365" y="31"/>
                  </a:cubicBezTo>
                  <a:cubicBezTo>
                    <a:pt x="335" y="1"/>
                    <a:pt x="274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5" name="Google Shape;2115;p34"/>
            <p:cNvSpPr/>
            <p:nvPr/>
          </p:nvSpPr>
          <p:spPr>
            <a:xfrm>
              <a:off x="7364500" y="4694000"/>
              <a:ext cx="5325" cy="3825"/>
            </a:xfrm>
            <a:custGeom>
              <a:avLst/>
              <a:gdLst/>
              <a:ahLst/>
              <a:cxnLst/>
              <a:rect l="l" t="t" r="r" b="b"/>
              <a:pathLst>
                <a:path w="213" h="153" extrusionOk="0">
                  <a:moveTo>
                    <a:pt x="122" y="0"/>
                  </a:moveTo>
                  <a:cubicBezTo>
                    <a:pt x="61" y="61"/>
                    <a:pt x="0" y="61"/>
                    <a:pt x="0" y="92"/>
                  </a:cubicBezTo>
                  <a:cubicBezTo>
                    <a:pt x="0" y="122"/>
                    <a:pt x="61" y="152"/>
                    <a:pt x="122" y="152"/>
                  </a:cubicBezTo>
                  <a:cubicBezTo>
                    <a:pt x="152" y="122"/>
                    <a:pt x="213" y="122"/>
                    <a:pt x="213" y="92"/>
                  </a:cubicBezTo>
                  <a:cubicBezTo>
                    <a:pt x="213" y="61"/>
                    <a:pt x="152" y="6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6" name="Google Shape;2116;p34"/>
            <p:cNvSpPr/>
            <p:nvPr/>
          </p:nvSpPr>
          <p:spPr>
            <a:xfrm>
              <a:off x="7422250" y="4483950"/>
              <a:ext cx="37250" cy="68175"/>
            </a:xfrm>
            <a:custGeom>
              <a:avLst/>
              <a:gdLst/>
              <a:ahLst/>
              <a:cxnLst/>
              <a:rect l="l" t="t" r="r" b="b"/>
              <a:pathLst>
                <a:path w="1490" h="2727" extrusionOk="0">
                  <a:moveTo>
                    <a:pt x="730" y="1259"/>
                  </a:moveTo>
                  <a:cubicBezTo>
                    <a:pt x="760" y="1259"/>
                    <a:pt x="790" y="1290"/>
                    <a:pt x="821" y="1290"/>
                  </a:cubicBezTo>
                  <a:cubicBezTo>
                    <a:pt x="790" y="1290"/>
                    <a:pt x="760" y="1320"/>
                    <a:pt x="730" y="1320"/>
                  </a:cubicBezTo>
                  <a:cubicBezTo>
                    <a:pt x="730" y="1320"/>
                    <a:pt x="699" y="1320"/>
                    <a:pt x="639" y="1290"/>
                  </a:cubicBezTo>
                  <a:cubicBezTo>
                    <a:pt x="699" y="1290"/>
                    <a:pt x="699" y="1259"/>
                    <a:pt x="730" y="1259"/>
                  </a:cubicBezTo>
                  <a:close/>
                  <a:moveTo>
                    <a:pt x="1174" y="1"/>
                  </a:moveTo>
                  <a:cubicBezTo>
                    <a:pt x="1122" y="1"/>
                    <a:pt x="1086" y="22"/>
                    <a:pt x="1064" y="44"/>
                  </a:cubicBezTo>
                  <a:cubicBezTo>
                    <a:pt x="1034" y="74"/>
                    <a:pt x="1003" y="104"/>
                    <a:pt x="973" y="135"/>
                  </a:cubicBezTo>
                  <a:cubicBezTo>
                    <a:pt x="790" y="165"/>
                    <a:pt x="790" y="256"/>
                    <a:pt x="790" y="347"/>
                  </a:cubicBezTo>
                  <a:cubicBezTo>
                    <a:pt x="790" y="408"/>
                    <a:pt x="821" y="469"/>
                    <a:pt x="790" y="530"/>
                  </a:cubicBezTo>
                  <a:cubicBezTo>
                    <a:pt x="790" y="560"/>
                    <a:pt x="699" y="591"/>
                    <a:pt x="639" y="591"/>
                  </a:cubicBezTo>
                  <a:cubicBezTo>
                    <a:pt x="608" y="591"/>
                    <a:pt x="547" y="560"/>
                    <a:pt x="547" y="530"/>
                  </a:cubicBezTo>
                  <a:cubicBezTo>
                    <a:pt x="517" y="530"/>
                    <a:pt x="547" y="469"/>
                    <a:pt x="547" y="439"/>
                  </a:cubicBezTo>
                  <a:cubicBezTo>
                    <a:pt x="517" y="378"/>
                    <a:pt x="517" y="317"/>
                    <a:pt x="487" y="256"/>
                  </a:cubicBezTo>
                  <a:cubicBezTo>
                    <a:pt x="456" y="226"/>
                    <a:pt x="426" y="226"/>
                    <a:pt x="395" y="196"/>
                  </a:cubicBezTo>
                  <a:cubicBezTo>
                    <a:pt x="335" y="226"/>
                    <a:pt x="274" y="256"/>
                    <a:pt x="274" y="287"/>
                  </a:cubicBezTo>
                  <a:cubicBezTo>
                    <a:pt x="243" y="347"/>
                    <a:pt x="243" y="408"/>
                    <a:pt x="243" y="469"/>
                  </a:cubicBezTo>
                  <a:cubicBezTo>
                    <a:pt x="243" y="530"/>
                    <a:pt x="243" y="591"/>
                    <a:pt x="122" y="651"/>
                  </a:cubicBezTo>
                  <a:cubicBezTo>
                    <a:pt x="31" y="682"/>
                    <a:pt x="0" y="743"/>
                    <a:pt x="31" y="803"/>
                  </a:cubicBezTo>
                  <a:lnTo>
                    <a:pt x="213" y="803"/>
                  </a:lnTo>
                  <a:cubicBezTo>
                    <a:pt x="487" y="803"/>
                    <a:pt x="608" y="864"/>
                    <a:pt x="517" y="1016"/>
                  </a:cubicBezTo>
                  <a:cubicBezTo>
                    <a:pt x="517" y="1047"/>
                    <a:pt x="426" y="1077"/>
                    <a:pt x="395" y="1107"/>
                  </a:cubicBezTo>
                  <a:cubicBezTo>
                    <a:pt x="243" y="1229"/>
                    <a:pt x="274" y="1351"/>
                    <a:pt x="456" y="1411"/>
                  </a:cubicBezTo>
                  <a:cubicBezTo>
                    <a:pt x="578" y="1442"/>
                    <a:pt x="608" y="1472"/>
                    <a:pt x="608" y="1533"/>
                  </a:cubicBezTo>
                  <a:cubicBezTo>
                    <a:pt x="608" y="1594"/>
                    <a:pt x="608" y="1654"/>
                    <a:pt x="669" y="1685"/>
                  </a:cubicBezTo>
                  <a:cubicBezTo>
                    <a:pt x="790" y="1715"/>
                    <a:pt x="882" y="1776"/>
                    <a:pt x="973" y="1837"/>
                  </a:cubicBezTo>
                  <a:cubicBezTo>
                    <a:pt x="1186" y="1928"/>
                    <a:pt x="1186" y="1958"/>
                    <a:pt x="1003" y="2110"/>
                  </a:cubicBezTo>
                  <a:cubicBezTo>
                    <a:pt x="882" y="2202"/>
                    <a:pt x="882" y="2293"/>
                    <a:pt x="1034" y="2384"/>
                  </a:cubicBezTo>
                  <a:cubicBezTo>
                    <a:pt x="1125" y="2414"/>
                    <a:pt x="1186" y="2475"/>
                    <a:pt x="1186" y="2536"/>
                  </a:cubicBezTo>
                  <a:cubicBezTo>
                    <a:pt x="1186" y="2566"/>
                    <a:pt x="1186" y="2597"/>
                    <a:pt x="1186" y="2627"/>
                  </a:cubicBezTo>
                  <a:cubicBezTo>
                    <a:pt x="1210" y="2677"/>
                    <a:pt x="1235" y="2726"/>
                    <a:pt x="1310" y="2726"/>
                  </a:cubicBezTo>
                  <a:cubicBezTo>
                    <a:pt x="1326" y="2726"/>
                    <a:pt x="1346" y="2724"/>
                    <a:pt x="1368" y="2718"/>
                  </a:cubicBezTo>
                  <a:cubicBezTo>
                    <a:pt x="1459" y="2718"/>
                    <a:pt x="1490" y="2658"/>
                    <a:pt x="1490" y="2627"/>
                  </a:cubicBezTo>
                  <a:cubicBezTo>
                    <a:pt x="1490" y="2384"/>
                    <a:pt x="1459" y="2141"/>
                    <a:pt x="1459" y="1928"/>
                  </a:cubicBezTo>
                  <a:cubicBezTo>
                    <a:pt x="1459" y="1867"/>
                    <a:pt x="1398" y="1837"/>
                    <a:pt x="1307" y="1806"/>
                  </a:cubicBezTo>
                  <a:cubicBezTo>
                    <a:pt x="1186" y="1776"/>
                    <a:pt x="1155" y="1746"/>
                    <a:pt x="1155" y="1654"/>
                  </a:cubicBezTo>
                  <a:cubicBezTo>
                    <a:pt x="1186" y="1624"/>
                    <a:pt x="1155" y="1563"/>
                    <a:pt x="1186" y="1503"/>
                  </a:cubicBezTo>
                  <a:cubicBezTo>
                    <a:pt x="1216" y="1442"/>
                    <a:pt x="1246" y="1381"/>
                    <a:pt x="1277" y="1351"/>
                  </a:cubicBezTo>
                  <a:cubicBezTo>
                    <a:pt x="1490" y="1199"/>
                    <a:pt x="1459" y="1107"/>
                    <a:pt x="1155" y="1047"/>
                  </a:cubicBezTo>
                  <a:cubicBezTo>
                    <a:pt x="882" y="1016"/>
                    <a:pt x="790" y="895"/>
                    <a:pt x="851" y="743"/>
                  </a:cubicBezTo>
                  <a:cubicBezTo>
                    <a:pt x="851" y="712"/>
                    <a:pt x="912" y="682"/>
                    <a:pt x="942" y="651"/>
                  </a:cubicBezTo>
                  <a:cubicBezTo>
                    <a:pt x="973" y="651"/>
                    <a:pt x="1034" y="682"/>
                    <a:pt x="1064" y="682"/>
                  </a:cubicBezTo>
                  <a:cubicBezTo>
                    <a:pt x="1094" y="712"/>
                    <a:pt x="1125" y="712"/>
                    <a:pt x="1125" y="743"/>
                  </a:cubicBezTo>
                  <a:cubicBezTo>
                    <a:pt x="1149" y="751"/>
                    <a:pt x="1176" y="755"/>
                    <a:pt x="1202" y="755"/>
                  </a:cubicBezTo>
                  <a:cubicBezTo>
                    <a:pt x="1275" y="755"/>
                    <a:pt x="1346" y="726"/>
                    <a:pt x="1368" y="682"/>
                  </a:cubicBezTo>
                  <a:cubicBezTo>
                    <a:pt x="1368" y="651"/>
                    <a:pt x="1368" y="621"/>
                    <a:pt x="1368" y="560"/>
                  </a:cubicBezTo>
                  <a:cubicBezTo>
                    <a:pt x="1368" y="439"/>
                    <a:pt x="1368" y="317"/>
                    <a:pt x="1368" y="196"/>
                  </a:cubicBezTo>
                  <a:cubicBezTo>
                    <a:pt x="1368" y="165"/>
                    <a:pt x="1368" y="135"/>
                    <a:pt x="1368" y="104"/>
                  </a:cubicBezTo>
                  <a:cubicBezTo>
                    <a:pt x="1338" y="74"/>
                    <a:pt x="1277" y="13"/>
                    <a:pt x="1246" y="13"/>
                  </a:cubicBezTo>
                  <a:cubicBezTo>
                    <a:pt x="1220" y="4"/>
                    <a:pt x="1196" y="1"/>
                    <a:pt x="1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7" name="Google Shape;2117;p34"/>
            <p:cNvSpPr/>
            <p:nvPr/>
          </p:nvSpPr>
          <p:spPr>
            <a:xfrm>
              <a:off x="7366000" y="4710400"/>
              <a:ext cx="4600" cy="2625"/>
            </a:xfrm>
            <a:custGeom>
              <a:avLst/>
              <a:gdLst/>
              <a:ahLst/>
              <a:cxnLst/>
              <a:rect l="l" t="t" r="r" b="b"/>
              <a:pathLst>
                <a:path w="184" h="105" extrusionOk="0">
                  <a:moveTo>
                    <a:pt x="105" y="0"/>
                  </a:moveTo>
                  <a:cubicBezTo>
                    <a:pt x="97" y="0"/>
                    <a:pt x="92" y="4"/>
                    <a:pt x="92" y="13"/>
                  </a:cubicBezTo>
                  <a:cubicBezTo>
                    <a:pt x="31" y="13"/>
                    <a:pt x="1" y="43"/>
                    <a:pt x="1" y="43"/>
                  </a:cubicBezTo>
                  <a:cubicBezTo>
                    <a:pt x="1" y="43"/>
                    <a:pt x="31" y="104"/>
                    <a:pt x="62" y="104"/>
                  </a:cubicBezTo>
                  <a:cubicBezTo>
                    <a:pt x="92" y="74"/>
                    <a:pt x="153" y="74"/>
                    <a:pt x="183" y="43"/>
                  </a:cubicBezTo>
                  <a:cubicBezTo>
                    <a:pt x="162" y="22"/>
                    <a:pt x="125" y="0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8" name="Google Shape;2118;p34"/>
            <p:cNvSpPr/>
            <p:nvPr/>
          </p:nvSpPr>
          <p:spPr>
            <a:xfrm>
              <a:off x="7521800" y="4576225"/>
              <a:ext cx="65375" cy="52075"/>
            </a:xfrm>
            <a:custGeom>
              <a:avLst/>
              <a:gdLst/>
              <a:ahLst/>
              <a:cxnLst/>
              <a:rect l="l" t="t" r="r" b="b"/>
              <a:pathLst>
                <a:path w="2615" h="2083" extrusionOk="0">
                  <a:moveTo>
                    <a:pt x="152" y="0"/>
                  </a:moveTo>
                  <a:cubicBezTo>
                    <a:pt x="122" y="0"/>
                    <a:pt x="61" y="30"/>
                    <a:pt x="30" y="61"/>
                  </a:cubicBezTo>
                  <a:cubicBezTo>
                    <a:pt x="0" y="91"/>
                    <a:pt x="0" y="152"/>
                    <a:pt x="0" y="182"/>
                  </a:cubicBezTo>
                  <a:cubicBezTo>
                    <a:pt x="30" y="243"/>
                    <a:pt x="30" y="334"/>
                    <a:pt x="91" y="395"/>
                  </a:cubicBezTo>
                  <a:cubicBezTo>
                    <a:pt x="122" y="426"/>
                    <a:pt x="274" y="426"/>
                    <a:pt x="395" y="426"/>
                  </a:cubicBezTo>
                  <a:cubicBezTo>
                    <a:pt x="578" y="456"/>
                    <a:pt x="608" y="486"/>
                    <a:pt x="486" y="578"/>
                  </a:cubicBezTo>
                  <a:cubicBezTo>
                    <a:pt x="304" y="729"/>
                    <a:pt x="304" y="881"/>
                    <a:pt x="517" y="1003"/>
                  </a:cubicBezTo>
                  <a:cubicBezTo>
                    <a:pt x="608" y="1094"/>
                    <a:pt x="608" y="1094"/>
                    <a:pt x="517" y="1185"/>
                  </a:cubicBezTo>
                  <a:cubicBezTo>
                    <a:pt x="334" y="1307"/>
                    <a:pt x="334" y="1398"/>
                    <a:pt x="517" y="1489"/>
                  </a:cubicBezTo>
                  <a:cubicBezTo>
                    <a:pt x="578" y="1520"/>
                    <a:pt x="608" y="1581"/>
                    <a:pt x="638" y="1611"/>
                  </a:cubicBezTo>
                  <a:cubicBezTo>
                    <a:pt x="669" y="1672"/>
                    <a:pt x="669" y="1733"/>
                    <a:pt x="669" y="1793"/>
                  </a:cubicBezTo>
                  <a:cubicBezTo>
                    <a:pt x="669" y="1885"/>
                    <a:pt x="669" y="1945"/>
                    <a:pt x="699" y="2037"/>
                  </a:cubicBezTo>
                  <a:cubicBezTo>
                    <a:pt x="714" y="2067"/>
                    <a:pt x="752" y="2082"/>
                    <a:pt x="790" y="2082"/>
                  </a:cubicBezTo>
                  <a:cubicBezTo>
                    <a:pt x="828" y="2082"/>
                    <a:pt x="866" y="2067"/>
                    <a:pt x="882" y="2037"/>
                  </a:cubicBezTo>
                  <a:cubicBezTo>
                    <a:pt x="942" y="1976"/>
                    <a:pt x="1094" y="1945"/>
                    <a:pt x="1155" y="1885"/>
                  </a:cubicBezTo>
                  <a:cubicBezTo>
                    <a:pt x="1337" y="1763"/>
                    <a:pt x="1550" y="1763"/>
                    <a:pt x="1793" y="1763"/>
                  </a:cubicBezTo>
                  <a:cubicBezTo>
                    <a:pt x="1818" y="1755"/>
                    <a:pt x="1842" y="1751"/>
                    <a:pt x="1866" y="1751"/>
                  </a:cubicBezTo>
                  <a:cubicBezTo>
                    <a:pt x="1931" y="1751"/>
                    <a:pt x="1992" y="1779"/>
                    <a:pt x="2037" y="1824"/>
                  </a:cubicBezTo>
                  <a:cubicBezTo>
                    <a:pt x="2128" y="1885"/>
                    <a:pt x="2219" y="1915"/>
                    <a:pt x="2341" y="1976"/>
                  </a:cubicBezTo>
                  <a:cubicBezTo>
                    <a:pt x="2386" y="1991"/>
                    <a:pt x="2424" y="1999"/>
                    <a:pt x="2458" y="1999"/>
                  </a:cubicBezTo>
                  <a:cubicBezTo>
                    <a:pt x="2492" y="1999"/>
                    <a:pt x="2523" y="1991"/>
                    <a:pt x="2553" y="1976"/>
                  </a:cubicBezTo>
                  <a:cubicBezTo>
                    <a:pt x="2614" y="1915"/>
                    <a:pt x="2614" y="1763"/>
                    <a:pt x="2523" y="1702"/>
                  </a:cubicBezTo>
                  <a:cubicBezTo>
                    <a:pt x="2432" y="1672"/>
                    <a:pt x="2310" y="1611"/>
                    <a:pt x="2189" y="1550"/>
                  </a:cubicBezTo>
                  <a:cubicBezTo>
                    <a:pt x="2067" y="1520"/>
                    <a:pt x="2006" y="1489"/>
                    <a:pt x="2006" y="1429"/>
                  </a:cubicBezTo>
                  <a:cubicBezTo>
                    <a:pt x="2006" y="1337"/>
                    <a:pt x="1945" y="1277"/>
                    <a:pt x="1763" y="1277"/>
                  </a:cubicBezTo>
                  <a:cubicBezTo>
                    <a:pt x="1550" y="1277"/>
                    <a:pt x="1550" y="1216"/>
                    <a:pt x="1672" y="1125"/>
                  </a:cubicBezTo>
                  <a:cubicBezTo>
                    <a:pt x="1733" y="1064"/>
                    <a:pt x="1733" y="1003"/>
                    <a:pt x="1733" y="912"/>
                  </a:cubicBezTo>
                  <a:cubicBezTo>
                    <a:pt x="1733" y="881"/>
                    <a:pt x="1702" y="821"/>
                    <a:pt x="1611" y="821"/>
                  </a:cubicBezTo>
                  <a:cubicBezTo>
                    <a:pt x="1520" y="821"/>
                    <a:pt x="1459" y="881"/>
                    <a:pt x="1459" y="912"/>
                  </a:cubicBezTo>
                  <a:cubicBezTo>
                    <a:pt x="1429" y="942"/>
                    <a:pt x="1459" y="973"/>
                    <a:pt x="1429" y="1003"/>
                  </a:cubicBezTo>
                  <a:cubicBezTo>
                    <a:pt x="1398" y="1033"/>
                    <a:pt x="1398" y="1094"/>
                    <a:pt x="1337" y="1094"/>
                  </a:cubicBezTo>
                  <a:cubicBezTo>
                    <a:pt x="1329" y="1103"/>
                    <a:pt x="1314" y="1107"/>
                    <a:pt x="1298" y="1107"/>
                  </a:cubicBezTo>
                  <a:cubicBezTo>
                    <a:pt x="1259" y="1107"/>
                    <a:pt x="1207" y="1085"/>
                    <a:pt x="1185" y="1064"/>
                  </a:cubicBezTo>
                  <a:cubicBezTo>
                    <a:pt x="1155" y="1064"/>
                    <a:pt x="1125" y="1064"/>
                    <a:pt x="1094" y="1033"/>
                  </a:cubicBezTo>
                  <a:cubicBezTo>
                    <a:pt x="851" y="942"/>
                    <a:pt x="851" y="942"/>
                    <a:pt x="1003" y="790"/>
                  </a:cubicBezTo>
                  <a:cubicBezTo>
                    <a:pt x="1033" y="760"/>
                    <a:pt x="1033" y="760"/>
                    <a:pt x="1064" y="729"/>
                  </a:cubicBezTo>
                  <a:cubicBezTo>
                    <a:pt x="1185" y="638"/>
                    <a:pt x="1216" y="517"/>
                    <a:pt x="1094" y="456"/>
                  </a:cubicBezTo>
                  <a:cubicBezTo>
                    <a:pt x="1003" y="365"/>
                    <a:pt x="882" y="274"/>
                    <a:pt x="638" y="274"/>
                  </a:cubicBezTo>
                  <a:cubicBezTo>
                    <a:pt x="365" y="274"/>
                    <a:pt x="365" y="274"/>
                    <a:pt x="334" y="122"/>
                  </a:cubicBezTo>
                  <a:cubicBezTo>
                    <a:pt x="304" y="91"/>
                    <a:pt x="304" y="61"/>
                    <a:pt x="304" y="61"/>
                  </a:cubicBezTo>
                  <a:cubicBezTo>
                    <a:pt x="274" y="30"/>
                    <a:pt x="213" y="0"/>
                    <a:pt x="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9" name="Google Shape;2119;p34"/>
            <p:cNvSpPr/>
            <p:nvPr/>
          </p:nvSpPr>
          <p:spPr>
            <a:xfrm>
              <a:off x="7588650" y="4649925"/>
              <a:ext cx="6100" cy="10650"/>
            </a:xfrm>
            <a:custGeom>
              <a:avLst/>
              <a:gdLst/>
              <a:ahLst/>
              <a:cxnLst/>
              <a:rect l="l" t="t" r="r" b="b"/>
              <a:pathLst>
                <a:path w="244" h="426" extrusionOk="0">
                  <a:moveTo>
                    <a:pt x="122" y="0"/>
                  </a:moveTo>
                  <a:cubicBezTo>
                    <a:pt x="1" y="61"/>
                    <a:pt x="1" y="61"/>
                    <a:pt x="1" y="92"/>
                  </a:cubicBezTo>
                  <a:cubicBezTo>
                    <a:pt x="1" y="183"/>
                    <a:pt x="1" y="274"/>
                    <a:pt x="31" y="365"/>
                  </a:cubicBezTo>
                  <a:cubicBezTo>
                    <a:pt x="31" y="396"/>
                    <a:pt x="62" y="426"/>
                    <a:pt x="122" y="426"/>
                  </a:cubicBezTo>
                  <a:cubicBezTo>
                    <a:pt x="153" y="426"/>
                    <a:pt x="244" y="396"/>
                    <a:pt x="244" y="365"/>
                  </a:cubicBezTo>
                  <a:cubicBezTo>
                    <a:pt x="244" y="244"/>
                    <a:pt x="214" y="122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0" name="Google Shape;2120;p34"/>
            <p:cNvSpPr/>
            <p:nvPr/>
          </p:nvSpPr>
          <p:spPr>
            <a:xfrm>
              <a:off x="7570425" y="4684875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92" y="1"/>
                  </a:moveTo>
                  <a:cubicBezTo>
                    <a:pt x="61" y="31"/>
                    <a:pt x="0" y="31"/>
                    <a:pt x="0" y="61"/>
                  </a:cubicBezTo>
                  <a:cubicBezTo>
                    <a:pt x="31" y="61"/>
                    <a:pt x="61" y="92"/>
                    <a:pt x="92" y="92"/>
                  </a:cubicBezTo>
                  <a:cubicBezTo>
                    <a:pt x="122" y="92"/>
                    <a:pt x="183" y="61"/>
                    <a:pt x="183" y="61"/>
                  </a:cubicBezTo>
                  <a:cubicBezTo>
                    <a:pt x="183" y="31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1" name="Google Shape;2121;p34"/>
            <p:cNvSpPr/>
            <p:nvPr/>
          </p:nvSpPr>
          <p:spPr>
            <a:xfrm>
              <a:off x="7406275" y="4711925"/>
              <a:ext cx="12950" cy="5650"/>
            </a:xfrm>
            <a:custGeom>
              <a:avLst/>
              <a:gdLst/>
              <a:ahLst/>
              <a:cxnLst/>
              <a:rect l="l" t="t" r="r" b="b"/>
              <a:pathLst>
                <a:path w="518" h="226" extrusionOk="0">
                  <a:moveTo>
                    <a:pt x="417" y="1"/>
                  </a:moveTo>
                  <a:cubicBezTo>
                    <a:pt x="378" y="1"/>
                    <a:pt x="329" y="16"/>
                    <a:pt x="274" y="43"/>
                  </a:cubicBezTo>
                  <a:cubicBezTo>
                    <a:pt x="244" y="74"/>
                    <a:pt x="183" y="104"/>
                    <a:pt x="122" y="134"/>
                  </a:cubicBezTo>
                  <a:cubicBezTo>
                    <a:pt x="62" y="165"/>
                    <a:pt x="1" y="195"/>
                    <a:pt x="1" y="226"/>
                  </a:cubicBezTo>
                  <a:lnTo>
                    <a:pt x="518" y="226"/>
                  </a:lnTo>
                  <a:cubicBezTo>
                    <a:pt x="518" y="165"/>
                    <a:pt x="518" y="104"/>
                    <a:pt x="518" y="74"/>
                  </a:cubicBezTo>
                  <a:cubicBezTo>
                    <a:pt x="501" y="23"/>
                    <a:pt x="466" y="1"/>
                    <a:pt x="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2" name="Google Shape;2122;p34"/>
            <p:cNvSpPr/>
            <p:nvPr/>
          </p:nvSpPr>
          <p:spPr>
            <a:xfrm>
              <a:off x="7553700" y="4646875"/>
              <a:ext cx="12950" cy="3825"/>
            </a:xfrm>
            <a:custGeom>
              <a:avLst/>
              <a:gdLst/>
              <a:ahLst/>
              <a:cxnLst/>
              <a:rect l="l" t="t" r="r" b="b"/>
              <a:pathLst>
                <a:path w="518" h="153" extrusionOk="0">
                  <a:moveTo>
                    <a:pt x="183" y="1"/>
                  </a:moveTo>
                  <a:cubicBezTo>
                    <a:pt x="122" y="1"/>
                    <a:pt x="61" y="31"/>
                    <a:pt x="31" y="62"/>
                  </a:cubicBezTo>
                  <a:cubicBezTo>
                    <a:pt x="1" y="122"/>
                    <a:pt x="92" y="122"/>
                    <a:pt x="153" y="153"/>
                  </a:cubicBezTo>
                  <a:lnTo>
                    <a:pt x="274" y="153"/>
                  </a:lnTo>
                  <a:cubicBezTo>
                    <a:pt x="305" y="122"/>
                    <a:pt x="365" y="122"/>
                    <a:pt x="426" y="122"/>
                  </a:cubicBezTo>
                  <a:cubicBezTo>
                    <a:pt x="457" y="122"/>
                    <a:pt x="517" y="92"/>
                    <a:pt x="517" y="62"/>
                  </a:cubicBezTo>
                  <a:cubicBezTo>
                    <a:pt x="517" y="62"/>
                    <a:pt x="457" y="3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3" name="Google Shape;2123;p34"/>
            <p:cNvSpPr/>
            <p:nvPr/>
          </p:nvSpPr>
          <p:spPr>
            <a:xfrm>
              <a:off x="7584850" y="4598250"/>
              <a:ext cx="15225" cy="11725"/>
            </a:xfrm>
            <a:custGeom>
              <a:avLst/>
              <a:gdLst/>
              <a:ahLst/>
              <a:cxnLst/>
              <a:rect l="l" t="t" r="r" b="b"/>
              <a:pathLst>
                <a:path w="609" h="469" extrusionOk="0">
                  <a:moveTo>
                    <a:pt x="244" y="0"/>
                  </a:moveTo>
                  <a:cubicBezTo>
                    <a:pt x="122" y="0"/>
                    <a:pt x="62" y="0"/>
                    <a:pt x="31" y="92"/>
                  </a:cubicBezTo>
                  <a:cubicBezTo>
                    <a:pt x="1" y="274"/>
                    <a:pt x="153" y="365"/>
                    <a:pt x="366" y="456"/>
                  </a:cubicBezTo>
                  <a:cubicBezTo>
                    <a:pt x="390" y="465"/>
                    <a:pt x="414" y="468"/>
                    <a:pt x="438" y="468"/>
                  </a:cubicBezTo>
                  <a:cubicBezTo>
                    <a:pt x="501" y="468"/>
                    <a:pt x="556" y="440"/>
                    <a:pt x="578" y="396"/>
                  </a:cubicBezTo>
                  <a:cubicBezTo>
                    <a:pt x="609" y="365"/>
                    <a:pt x="609" y="304"/>
                    <a:pt x="609" y="244"/>
                  </a:cubicBezTo>
                  <a:cubicBezTo>
                    <a:pt x="609" y="61"/>
                    <a:pt x="578" y="61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4" name="Google Shape;2124;p34"/>
            <p:cNvSpPr/>
            <p:nvPr/>
          </p:nvSpPr>
          <p:spPr>
            <a:xfrm>
              <a:off x="7597775" y="4702775"/>
              <a:ext cx="6875" cy="5675"/>
            </a:xfrm>
            <a:custGeom>
              <a:avLst/>
              <a:gdLst/>
              <a:ahLst/>
              <a:cxnLst/>
              <a:rect l="l" t="t" r="r" b="b"/>
              <a:pathLst>
                <a:path w="275" h="227" extrusionOk="0">
                  <a:moveTo>
                    <a:pt x="138" y="1"/>
                  </a:moveTo>
                  <a:cubicBezTo>
                    <a:pt x="119" y="1"/>
                    <a:pt x="102" y="4"/>
                    <a:pt x="92" y="14"/>
                  </a:cubicBezTo>
                  <a:cubicBezTo>
                    <a:pt x="1" y="14"/>
                    <a:pt x="1" y="75"/>
                    <a:pt x="1" y="136"/>
                  </a:cubicBezTo>
                  <a:cubicBezTo>
                    <a:pt x="1" y="166"/>
                    <a:pt x="1" y="227"/>
                    <a:pt x="122" y="227"/>
                  </a:cubicBezTo>
                  <a:cubicBezTo>
                    <a:pt x="153" y="227"/>
                    <a:pt x="213" y="196"/>
                    <a:pt x="244" y="196"/>
                  </a:cubicBezTo>
                  <a:cubicBezTo>
                    <a:pt x="274" y="166"/>
                    <a:pt x="274" y="136"/>
                    <a:pt x="274" y="105"/>
                  </a:cubicBezTo>
                  <a:cubicBezTo>
                    <a:pt x="274" y="75"/>
                    <a:pt x="274" y="44"/>
                    <a:pt x="244" y="14"/>
                  </a:cubicBezTo>
                  <a:cubicBezTo>
                    <a:pt x="224" y="14"/>
                    <a:pt x="176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5" name="Google Shape;2125;p34"/>
            <p:cNvSpPr/>
            <p:nvPr/>
          </p:nvSpPr>
          <p:spPr>
            <a:xfrm>
              <a:off x="7508100" y="4523200"/>
              <a:ext cx="47150" cy="36425"/>
            </a:xfrm>
            <a:custGeom>
              <a:avLst/>
              <a:gdLst/>
              <a:ahLst/>
              <a:cxnLst/>
              <a:rect l="l" t="t" r="r" b="b"/>
              <a:pathLst>
                <a:path w="1886" h="1457" extrusionOk="0">
                  <a:moveTo>
                    <a:pt x="1186" y="1"/>
                  </a:moveTo>
                  <a:cubicBezTo>
                    <a:pt x="1164" y="1"/>
                    <a:pt x="1141" y="9"/>
                    <a:pt x="1126" y="24"/>
                  </a:cubicBezTo>
                  <a:cubicBezTo>
                    <a:pt x="1004" y="54"/>
                    <a:pt x="852" y="115"/>
                    <a:pt x="822" y="206"/>
                  </a:cubicBezTo>
                  <a:cubicBezTo>
                    <a:pt x="761" y="328"/>
                    <a:pt x="700" y="480"/>
                    <a:pt x="943" y="571"/>
                  </a:cubicBezTo>
                  <a:cubicBezTo>
                    <a:pt x="1004" y="601"/>
                    <a:pt x="1034" y="632"/>
                    <a:pt x="974" y="692"/>
                  </a:cubicBezTo>
                  <a:cubicBezTo>
                    <a:pt x="882" y="753"/>
                    <a:pt x="791" y="814"/>
                    <a:pt x="670" y="844"/>
                  </a:cubicBezTo>
                  <a:cubicBezTo>
                    <a:pt x="548" y="905"/>
                    <a:pt x="487" y="966"/>
                    <a:pt x="487" y="1057"/>
                  </a:cubicBezTo>
                  <a:cubicBezTo>
                    <a:pt x="487" y="1057"/>
                    <a:pt x="487" y="1088"/>
                    <a:pt x="487" y="1118"/>
                  </a:cubicBezTo>
                  <a:cubicBezTo>
                    <a:pt x="457" y="1148"/>
                    <a:pt x="426" y="1148"/>
                    <a:pt x="366" y="1179"/>
                  </a:cubicBezTo>
                  <a:cubicBezTo>
                    <a:pt x="335" y="1179"/>
                    <a:pt x="305" y="1148"/>
                    <a:pt x="274" y="1118"/>
                  </a:cubicBezTo>
                  <a:cubicBezTo>
                    <a:pt x="274" y="1088"/>
                    <a:pt x="274" y="1057"/>
                    <a:pt x="244" y="996"/>
                  </a:cubicBezTo>
                  <a:cubicBezTo>
                    <a:pt x="214" y="966"/>
                    <a:pt x="153" y="966"/>
                    <a:pt x="123" y="936"/>
                  </a:cubicBezTo>
                  <a:cubicBezTo>
                    <a:pt x="92" y="966"/>
                    <a:pt x="31" y="996"/>
                    <a:pt x="1" y="1027"/>
                  </a:cubicBezTo>
                  <a:cubicBezTo>
                    <a:pt x="1" y="1057"/>
                    <a:pt x="1" y="1118"/>
                    <a:pt x="1" y="1148"/>
                  </a:cubicBezTo>
                  <a:cubicBezTo>
                    <a:pt x="1" y="1179"/>
                    <a:pt x="1" y="1179"/>
                    <a:pt x="1" y="1209"/>
                  </a:cubicBezTo>
                  <a:cubicBezTo>
                    <a:pt x="1" y="1331"/>
                    <a:pt x="31" y="1361"/>
                    <a:pt x="305" y="1361"/>
                  </a:cubicBezTo>
                  <a:cubicBezTo>
                    <a:pt x="426" y="1361"/>
                    <a:pt x="518" y="1392"/>
                    <a:pt x="578" y="1422"/>
                  </a:cubicBezTo>
                  <a:cubicBezTo>
                    <a:pt x="631" y="1439"/>
                    <a:pt x="674" y="1457"/>
                    <a:pt x="718" y="1457"/>
                  </a:cubicBezTo>
                  <a:cubicBezTo>
                    <a:pt x="750" y="1457"/>
                    <a:pt x="783" y="1448"/>
                    <a:pt x="822" y="1422"/>
                  </a:cubicBezTo>
                  <a:cubicBezTo>
                    <a:pt x="898" y="1376"/>
                    <a:pt x="936" y="1354"/>
                    <a:pt x="977" y="1354"/>
                  </a:cubicBezTo>
                  <a:cubicBezTo>
                    <a:pt x="1019" y="1354"/>
                    <a:pt x="1065" y="1376"/>
                    <a:pt x="1156" y="1422"/>
                  </a:cubicBezTo>
                  <a:cubicBezTo>
                    <a:pt x="1202" y="1437"/>
                    <a:pt x="1255" y="1445"/>
                    <a:pt x="1316" y="1445"/>
                  </a:cubicBezTo>
                  <a:cubicBezTo>
                    <a:pt x="1376" y="1445"/>
                    <a:pt x="1445" y="1437"/>
                    <a:pt x="1521" y="1422"/>
                  </a:cubicBezTo>
                  <a:cubicBezTo>
                    <a:pt x="1581" y="1422"/>
                    <a:pt x="1642" y="1392"/>
                    <a:pt x="1581" y="1331"/>
                  </a:cubicBezTo>
                  <a:cubicBezTo>
                    <a:pt x="1460" y="1270"/>
                    <a:pt x="1338" y="1209"/>
                    <a:pt x="1217" y="1148"/>
                  </a:cubicBezTo>
                  <a:cubicBezTo>
                    <a:pt x="1186" y="1118"/>
                    <a:pt x="1156" y="1088"/>
                    <a:pt x="1126" y="1088"/>
                  </a:cubicBezTo>
                  <a:cubicBezTo>
                    <a:pt x="1156" y="1057"/>
                    <a:pt x="1217" y="1027"/>
                    <a:pt x="1278" y="996"/>
                  </a:cubicBezTo>
                  <a:lnTo>
                    <a:pt x="1369" y="996"/>
                  </a:lnTo>
                  <a:cubicBezTo>
                    <a:pt x="1460" y="996"/>
                    <a:pt x="1581" y="966"/>
                    <a:pt x="1581" y="905"/>
                  </a:cubicBezTo>
                  <a:cubicBezTo>
                    <a:pt x="1612" y="814"/>
                    <a:pt x="1642" y="753"/>
                    <a:pt x="1490" y="692"/>
                  </a:cubicBezTo>
                  <a:cubicBezTo>
                    <a:pt x="1338" y="662"/>
                    <a:pt x="1338" y="571"/>
                    <a:pt x="1369" y="480"/>
                  </a:cubicBezTo>
                  <a:cubicBezTo>
                    <a:pt x="1399" y="388"/>
                    <a:pt x="1521" y="388"/>
                    <a:pt x="1642" y="388"/>
                  </a:cubicBezTo>
                  <a:cubicBezTo>
                    <a:pt x="1855" y="358"/>
                    <a:pt x="1885" y="328"/>
                    <a:pt x="1885" y="236"/>
                  </a:cubicBezTo>
                  <a:cubicBezTo>
                    <a:pt x="1885" y="115"/>
                    <a:pt x="1825" y="54"/>
                    <a:pt x="1642" y="54"/>
                  </a:cubicBezTo>
                  <a:cubicBezTo>
                    <a:pt x="1490" y="54"/>
                    <a:pt x="1369" y="54"/>
                    <a:pt x="1247" y="24"/>
                  </a:cubicBezTo>
                  <a:cubicBezTo>
                    <a:pt x="1232" y="9"/>
                    <a:pt x="1209" y="1"/>
                    <a:pt x="1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6" name="Google Shape;2126;p34"/>
            <p:cNvSpPr/>
            <p:nvPr/>
          </p:nvSpPr>
          <p:spPr>
            <a:xfrm>
              <a:off x="7510400" y="4576225"/>
              <a:ext cx="4575" cy="3050"/>
            </a:xfrm>
            <a:custGeom>
              <a:avLst/>
              <a:gdLst/>
              <a:ahLst/>
              <a:cxnLst/>
              <a:rect l="l" t="t" r="r" b="b"/>
              <a:pathLst>
                <a:path w="183" h="122" extrusionOk="0">
                  <a:moveTo>
                    <a:pt x="91" y="0"/>
                  </a:moveTo>
                  <a:cubicBezTo>
                    <a:pt x="61" y="61"/>
                    <a:pt x="0" y="61"/>
                    <a:pt x="0" y="91"/>
                  </a:cubicBezTo>
                  <a:cubicBezTo>
                    <a:pt x="31" y="91"/>
                    <a:pt x="61" y="122"/>
                    <a:pt x="91" y="122"/>
                  </a:cubicBezTo>
                  <a:cubicBezTo>
                    <a:pt x="122" y="122"/>
                    <a:pt x="182" y="91"/>
                    <a:pt x="182" y="91"/>
                  </a:cubicBezTo>
                  <a:cubicBezTo>
                    <a:pt x="182" y="61"/>
                    <a:pt x="122" y="3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7" name="Google Shape;2127;p34"/>
            <p:cNvSpPr/>
            <p:nvPr/>
          </p:nvSpPr>
          <p:spPr>
            <a:xfrm>
              <a:off x="7499000" y="4650675"/>
              <a:ext cx="6100" cy="2300"/>
            </a:xfrm>
            <a:custGeom>
              <a:avLst/>
              <a:gdLst/>
              <a:ahLst/>
              <a:cxnLst/>
              <a:rect l="l" t="t" r="r" b="b"/>
              <a:pathLst>
                <a:path w="244" h="92" extrusionOk="0">
                  <a:moveTo>
                    <a:pt x="122" y="1"/>
                  </a:moveTo>
                  <a:cubicBezTo>
                    <a:pt x="91" y="1"/>
                    <a:pt x="61" y="31"/>
                    <a:pt x="0" y="62"/>
                  </a:cubicBezTo>
                  <a:cubicBezTo>
                    <a:pt x="91" y="62"/>
                    <a:pt x="122" y="92"/>
                    <a:pt x="152" y="92"/>
                  </a:cubicBezTo>
                  <a:cubicBezTo>
                    <a:pt x="183" y="92"/>
                    <a:pt x="243" y="62"/>
                    <a:pt x="213" y="31"/>
                  </a:cubicBezTo>
                  <a:cubicBezTo>
                    <a:pt x="21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8" name="Google Shape;2128;p34"/>
            <p:cNvSpPr/>
            <p:nvPr/>
          </p:nvSpPr>
          <p:spPr>
            <a:xfrm>
              <a:off x="7499000" y="4716025"/>
              <a:ext cx="1525" cy="800"/>
            </a:xfrm>
            <a:custGeom>
              <a:avLst/>
              <a:gdLst/>
              <a:ahLst/>
              <a:cxnLst/>
              <a:rect l="l" t="t" r="r" b="b"/>
              <a:pathLst>
                <a:path w="61" h="32" extrusionOk="0">
                  <a:moveTo>
                    <a:pt x="0" y="1"/>
                  </a:moveTo>
                  <a:cubicBezTo>
                    <a:pt x="0" y="1"/>
                    <a:pt x="0" y="31"/>
                    <a:pt x="0" y="31"/>
                  </a:cubicBezTo>
                  <a:lnTo>
                    <a:pt x="31" y="31"/>
                  </a:lnTo>
                  <a:cubicBezTo>
                    <a:pt x="31" y="31"/>
                    <a:pt x="31" y="3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9" name="Google Shape;2129;p34"/>
            <p:cNvSpPr/>
            <p:nvPr/>
          </p:nvSpPr>
          <p:spPr>
            <a:xfrm>
              <a:off x="7498225" y="4631675"/>
              <a:ext cx="6100" cy="5350"/>
            </a:xfrm>
            <a:custGeom>
              <a:avLst/>
              <a:gdLst/>
              <a:ahLst/>
              <a:cxnLst/>
              <a:rect l="l" t="t" r="r" b="b"/>
              <a:pathLst>
                <a:path w="244" h="214" extrusionOk="0">
                  <a:moveTo>
                    <a:pt x="122" y="1"/>
                  </a:moveTo>
                  <a:cubicBezTo>
                    <a:pt x="1" y="1"/>
                    <a:pt x="1" y="62"/>
                    <a:pt x="1" y="122"/>
                  </a:cubicBezTo>
                  <a:cubicBezTo>
                    <a:pt x="1" y="122"/>
                    <a:pt x="1" y="153"/>
                    <a:pt x="31" y="183"/>
                  </a:cubicBezTo>
                  <a:cubicBezTo>
                    <a:pt x="62" y="183"/>
                    <a:pt x="92" y="214"/>
                    <a:pt x="122" y="214"/>
                  </a:cubicBezTo>
                  <a:cubicBezTo>
                    <a:pt x="183" y="214"/>
                    <a:pt x="214" y="183"/>
                    <a:pt x="244" y="183"/>
                  </a:cubicBezTo>
                  <a:cubicBezTo>
                    <a:pt x="244" y="153"/>
                    <a:pt x="244" y="122"/>
                    <a:pt x="244" y="92"/>
                  </a:cubicBezTo>
                  <a:cubicBezTo>
                    <a:pt x="244" y="62"/>
                    <a:pt x="244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0" name="Google Shape;2130;p34"/>
            <p:cNvSpPr/>
            <p:nvPr/>
          </p:nvSpPr>
          <p:spPr>
            <a:xfrm>
              <a:off x="7559775" y="4635475"/>
              <a:ext cx="6100" cy="2325"/>
            </a:xfrm>
            <a:custGeom>
              <a:avLst/>
              <a:gdLst/>
              <a:ahLst/>
              <a:cxnLst/>
              <a:rect l="l" t="t" r="r" b="b"/>
              <a:pathLst>
                <a:path w="244" h="93" extrusionOk="0">
                  <a:moveTo>
                    <a:pt x="153" y="1"/>
                  </a:moveTo>
                  <a:cubicBezTo>
                    <a:pt x="92" y="1"/>
                    <a:pt x="62" y="31"/>
                    <a:pt x="1" y="62"/>
                  </a:cubicBezTo>
                  <a:cubicBezTo>
                    <a:pt x="62" y="62"/>
                    <a:pt x="92" y="92"/>
                    <a:pt x="122" y="92"/>
                  </a:cubicBezTo>
                  <a:cubicBezTo>
                    <a:pt x="183" y="92"/>
                    <a:pt x="214" y="62"/>
                    <a:pt x="244" y="31"/>
                  </a:cubicBezTo>
                  <a:cubicBezTo>
                    <a:pt x="214" y="31"/>
                    <a:pt x="183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1" name="Google Shape;2131;p34"/>
            <p:cNvSpPr/>
            <p:nvPr/>
          </p:nvSpPr>
          <p:spPr>
            <a:xfrm>
              <a:off x="7564350" y="4681825"/>
              <a:ext cx="4575" cy="1550"/>
            </a:xfrm>
            <a:custGeom>
              <a:avLst/>
              <a:gdLst/>
              <a:ahLst/>
              <a:cxnLst/>
              <a:rect l="l" t="t" r="r" b="b"/>
              <a:pathLst>
                <a:path w="183" h="62" extrusionOk="0">
                  <a:moveTo>
                    <a:pt x="61" y="1"/>
                  </a:moveTo>
                  <a:cubicBezTo>
                    <a:pt x="31" y="1"/>
                    <a:pt x="31" y="31"/>
                    <a:pt x="0" y="62"/>
                  </a:cubicBezTo>
                  <a:lnTo>
                    <a:pt x="91" y="62"/>
                  </a:lnTo>
                  <a:cubicBezTo>
                    <a:pt x="122" y="62"/>
                    <a:pt x="152" y="31"/>
                    <a:pt x="183" y="31"/>
                  </a:cubicBezTo>
                  <a:cubicBezTo>
                    <a:pt x="122" y="1"/>
                    <a:pt x="91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2" name="Google Shape;2132;p34"/>
            <p:cNvSpPr/>
            <p:nvPr/>
          </p:nvSpPr>
          <p:spPr>
            <a:xfrm>
              <a:off x="7564350" y="3917400"/>
              <a:ext cx="6100" cy="3050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152" y="0"/>
                  </a:moveTo>
                  <a:cubicBezTo>
                    <a:pt x="91" y="30"/>
                    <a:pt x="61" y="30"/>
                    <a:pt x="0" y="61"/>
                  </a:cubicBezTo>
                  <a:cubicBezTo>
                    <a:pt x="61" y="91"/>
                    <a:pt x="91" y="122"/>
                    <a:pt x="122" y="122"/>
                  </a:cubicBezTo>
                  <a:cubicBezTo>
                    <a:pt x="152" y="122"/>
                    <a:pt x="213" y="91"/>
                    <a:pt x="213" y="61"/>
                  </a:cubicBezTo>
                  <a:cubicBezTo>
                    <a:pt x="243" y="61"/>
                    <a:pt x="183" y="0"/>
                    <a:pt x="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3" name="Google Shape;2133;p34"/>
            <p:cNvSpPr/>
            <p:nvPr/>
          </p:nvSpPr>
          <p:spPr>
            <a:xfrm>
              <a:off x="7584850" y="3915875"/>
              <a:ext cx="6875" cy="4575"/>
            </a:xfrm>
            <a:custGeom>
              <a:avLst/>
              <a:gdLst/>
              <a:ahLst/>
              <a:cxnLst/>
              <a:rect l="l" t="t" r="r" b="b"/>
              <a:pathLst>
                <a:path w="275" h="183" extrusionOk="0">
                  <a:moveTo>
                    <a:pt x="122" y="0"/>
                  </a:moveTo>
                  <a:cubicBezTo>
                    <a:pt x="92" y="31"/>
                    <a:pt x="1" y="61"/>
                    <a:pt x="31" y="91"/>
                  </a:cubicBezTo>
                  <a:cubicBezTo>
                    <a:pt x="31" y="122"/>
                    <a:pt x="92" y="152"/>
                    <a:pt x="153" y="183"/>
                  </a:cubicBezTo>
                  <a:cubicBezTo>
                    <a:pt x="214" y="152"/>
                    <a:pt x="274" y="122"/>
                    <a:pt x="274" y="91"/>
                  </a:cubicBezTo>
                  <a:cubicBezTo>
                    <a:pt x="274" y="31"/>
                    <a:pt x="214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4" name="Google Shape;2134;p34"/>
            <p:cNvSpPr/>
            <p:nvPr/>
          </p:nvSpPr>
          <p:spPr>
            <a:xfrm>
              <a:off x="7492150" y="3885475"/>
              <a:ext cx="12950" cy="7925"/>
            </a:xfrm>
            <a:custGeom>
              <a:avLst/>
              <a:gdLst/>
              <a:ahLst/>
              <a:cxnLst/>
              <a:rect l="l" t="t" r="r" b="b"/>
              <a:pathLst>
                <a:path w="518" h="317" extrusionOk="0">
                  <a:moveTo>
                    <a:pt x="517" y="0"/>
                  </a:moveTo>
                  <a:cubicBezTo>
                    <a:pt x="396" y="31"/>
                    <a:pt x="274" y="31"/>
                    <a:pt x="153" y="61"/>
                  </a:cubicBezTo>
                  <a:cubicBezTo>
                    <a:pt x="31" y="92"/>
                    <a:pt x="1" y="183"/>
                    <a:pt x="61" y="244"/>
                  </a:cubicBezTo>
                  <a:cubicBezTo>
                    <a:pt x="84" y="288"/>
                    <a:pt x="122" y="316"/>
                    <a:pt x="201" y="316"/>
                  </a:cubicBezTo>
                  <a:cubicBezTo>
                    <a:pt x="230" y="316"/>
                    <a:pt x="264" y="313"/>
                    <a:pt x="305" y="304"/>
                  </a:cubicBezTo>
                  <a:cubicBezTo>
                    <a:pt x="457" y="304"/>
                    <a:pt x="517" y="274"/>
                    <a:pt x="517" y="183"/>
                  </a:cubicBezTo>
                  <a:cubicBezTo>
                    <a:pt x="517" y="122"/>
                    <a:pt x="517" y="61"/>
                    <a:pt x="5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5" name="Google Shape;2135;p34"/>
            <p:cNvSpPr/>
            <p:nvPr/>
          </p:nvSpPr>
          <p:spPr>
            <a:xfrm>
              <a:off x="7565850" y="3784400"/>
              <a:ext cx="2325" cy="1550"/>
            </a:xfrm>
            <a:custGeom>
              <a:avLst/>
              <a:gdLst/>
              <a:ahLst/>
              <a:cxnLst/>
              <a:rect l="l" t="t" r="r" b="b"/>
              <a:pathLst>
                <a:path w="93" h="62" extrusionOk="0">
                  <a:moveTo>
                    <a:pt x="31" y="1"/>
                  </a:moveTo>
                  <a:cubicBezTo>
                    <a:pt x="31" y="1"/>
                    <a:pt x="1" y="31"/>
                    <a:pt x="1" y="31"/>
                  </a:cubicBezTo>
                  <a:cubicBezTo>
                    <a:pt x="1" y="31"/>
                    <a:pt x="31" y="62"/>
                    <a:pt x="62" y="62"/>
                  </a:cubicBezTo>
                  <a:cubicBezTo>
                    <a:pt x="62" y="31"/>
                    <a:pt x="92" y="31"/>
                    <a:pt x="92" y="31"/>
                  </a:cubicBezTo>
                  <a:cubicBezTo>
                    <a:pt x="62" y="1"/>
                    <a:pt x="62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6" name="Google Shape;2136;p34"/>
            <p:cNvSpPr/>
            <p:nvPr/>
          </p:nvSpPr>
          <p:spPr>
            <a:xfrm>
              <a:off x="7415400" y="4328500"/>
              <a:ext cx="3825" cy="3050"/>
            </a:xfrm>
            <a:custGeom>
              <a:avLst/>
              <a:gdLst/>
              <a:ahLst/>
              <a:cxnLst/>
              <a:rect l="l" t="t" r="r" b="b"/>
              <a:pathLst>
                <a:path w="153" h="122" extrusionOk="0">
                  <a:moveTo>
                    <a:pt x="92" y="0"/>
                  </a:moveTo>
                  <a:cubicBezTo>
                    <a:pt x="31" y="61"/>
                    <a:pt x="1" y="61"/>
                    <a:pt x="1" y="91"/>
                  </a:cubicBezTo>
                  <a:cubicBezTo>
                    <a:pt x="1" y="91"/>
                    <a:pt x="61" y="122"/>
                    <a:pt x="92" y="122"/>
                  </a:cubicBezTo>
                  <a:cubicBezTo>
                    <a:pt x="92" y="122"/>
                    <a:pt x="153" y="91"/>
                    <a:pt x="153" y="91"/>
                  </a:cubicBezTo>
                  <a:cubicBezTo>
                    <a:pt x="153" y="61"/>
                    <a:pt x="122" y="3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7" name="Google Shape;2137;p34"/>
            <p:cNvSpPr/>
            <p:nvPr/>
          </p:nvSpPr>
          <p:spPr>
            <a:xfrm>
              <a:off x="7488350" y="3657500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92" y="1"/>
                  </a:moveTo>
                  <a:cubicBezTo>
                    <a:pt x="61" y="31"/>
                    <a:pt x="1" y="31"/>
                    <a:pt x="1" y="62"/>
                  </a:cubicBezTo>
                  <a:cubicBezTo>
                    <a:pt x="1" y="62"/>
                    <a:pt x="61" y="92"/>
                    <a:pt x="92" y="92"/>
                  </a:cubicBezTo>
                  <a:cubicBezTo>
                    <a:pt x="122" y="92"/>
                    <a:pt x="153" y="62"/>
                    <a:pt x="183" y="31"/>
                  </a:cubicBezTo>
                  <a:cubicBezTo>
                    <a:pt x="183" y="31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8" name="Google Shape;2138;p34"/>
            <p:cNvSpPr/>
            <p:nvPr/>
          </p:nvSpPr>
          <p:spPr>
            <a:xfrm>
              <a:off x="7505075" y="3885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9" name="Google Shape;2139;p34"/>
            <p:cNvSpPr/>
            <p:nvPr/>
          </p:nvSpPr>
          <p:spPr>
            <a:xfrm>
              <a:off x="7571950" y="4580775"/>
              <a:ext cx="12175" cy="3825"/>
            </a:xfrm>
            <a:custGeom>
              <a:avLst/>
              <a:gdLst/>
              <a:ahLst/>
              <a:cxnLst/>
              <a:rect l="l" t="t" r="r" b="b"/>
              <a:pathLst>
                <a:path w="487" h="153" extrusionOk="0">
                  <a:moveTo>
                    <a:pt x="152" y="0"/>
                  </a:moveTo>
                  <a:cubicBezTo>
                    <a:pt x="91" y="31"/>
                    <a:pt x="0" y="31"/>
                    <a:pt x="0" y="92"/>
                  </a:cubicBezTo>
                  <a:cubicBezTo>
                    <a:pt x="0" y="152"/>
                    <a:pt x="91" y="152"/>
                    <a:pt x="183" y="152"/>
                  </a:cubicBezTo>
                  <a:lnTo>
                    <a:pt x="243" y="152"/>
                  </a:lnTo>
                  <a:cubicBezTo>
                    <a:pt x="335" y="122"/>
                    <a:pt x="456" y="122"/>
                    <a:pt x="456" y="61"/>
                  </a:cubicBezTo>
                  <a:cubicBezTo>
                    <a:pt x="486" y="31"/>
                    <a:pt x="395" y="0"/>
                    <a:pt x="2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0" name="Google Shape;2140;p34"/>
            <p:cNvSpPr/>
            <p:nvPr/>
          </p:nvSpPr>
          <p:spPr>
            <a:xfrm>
              <a:off x="7588650" y="4522250"/>
              <a:ext cx="6875" cy="3825"/>
            </a:xfrm>
            <a:custGeom>
              <a:avLst/>
              <a:gdLst/>
              <a:ahLst/>
              <a:cxnLst/>
              <a:rect l="l" t="t" r="r" b="b"/>
              <a:pathLst>
                <a:path w="275" h="153" extrusionOk="0">
                  <a:moveTo>
                    <a:pt x="153" y="1"/>
                  </a:moveTo>
                  <a:cubicBezTo>
                    <a:pt x="92" y="31"/>
                    <a:pt x="62" y="62"/>
                    <a:pt x="1" y="92"/>
                  </a:cubicBezTo>
                  <a:cubicBezTo>
                    <a:pt x="92" y="122"/>
                    <a:pt x="122" y="122"/>
                    <a:pt x="183" y="153"/>
                  </a:cubicBezTo>
                  <a:cubicBezTo>
                    <a:pt x="183" y="153"/>
                    <a:pt x="274" y="92"/>
                    <a:pt x="244" y="92"/>
                  </a:cubicBezTo>
                  <a:cubicBezTo>
                    <a:pt x="244" y="62"/>
                    <a:pt x="183" y="3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1" name="Google Shape;2141;p34"/>
            <p:cNvSpPr/>
            <p:nvPr/>
          </p:nvSpPr>
          <p:spPr>
            <a:xfrm>
              <a:off x="7487600" y="3672700"/>
              <a:ext cx="6850" cy="3075"/>
            </a:xfrm>
            <a:custGeom>
              <a:avLst/>
              <a:gdLst/>
              <a:ahLst/>
              <a:cxnLst/>
              <a:rect l="l" t="t" r="r" b="b"/>
              <a:pathLst>
                <a:path w="274" h="123" extrusionOk="0">
                  <a:moveTo>
                    <a:pt x="152" y="1"/>
                  </a:moveTo>
                  <a:cubicBezTo>
                    <a:pt x="91" y="1"/>
                    <a:pt x="61" y="31"/>
                    <a:pt x="0" y="61"/>
                  </a:cubicBezTo>
                  <a:cubicBezTo>
                    <a:pt x="61" y="92"/>
                    <a:pt x="91" y="122"/>
                    <a:pt x="152" y="122"/>
                  </a:cubicBezTo>
                  <a:cubicBezTo>
                    <a:pt x="213" y="122"/>
                    <a:pt x="274" y="92"/>
                    <a:pt x="243" y="61"/>
                  </a:cubicBezTo>
                  <a:cubicBezTo>
                    <a:pt x="243" y="31"/>
                    <a:pt x="183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2" name="Google Shape;2142;p34"/>
            <p:cNvSpPr/>
            <p:nvPr/>
          </p:nvSpPr>
          <p:spPr>
            <a:xfrm>
              <a:off x="7584100" y="4201575"/>
              <a:ext cx="15225" cy="6675"/>
            </a:xfrm>
            <a:custGeom>
              <a:avLst/>
              <a:gdLst/>
              <a:ahLst/>
              <a:cxnLst/>
              <a:rect l="l" t="t" r="r" b="b"/>
              <a:pathLst>
                <a:path w="609" h="267" extrusionOk="0">
                  <a:moveTo>
                    <a:pt x="335" y="1"/>
                  </a:moveTo>
                  <a:cubicBezTo>
                    <a:pt x="92" y="1"/>
                    <a:pt x="0" y="123"/>
                    <a:pt x="122" y="244"/>
                  </a:cubicBezTo>
                  <a:cubicBezTo>
                    <a:pt x="152" y="259"/>
                    <a:pt x="183" y="267"/>
                    <a:pt x="217" y="267"/>
                  </a:cubicBezTo>
                  <a:cubicBezTo>
                    <a:pt x="251" y="267"/>
                    <a:pt x="289" y="259"/>
                    <a:pt x="335" y="244"/>
                  </a:cubicBezTo>
                  <a:cubicBezTo>
                    <a:pt x="396" y="214"/>
                    <a:pt x="456" y="183"/>
                    <a:pt x="517" y="123"/>
                  </a:cubicBezTo>
                  <a:cubicBezTo>
                    <a:pt x="578" y="123"/>
                    <a:pt x="608" y="92"/>
                    <a:pt x="608" y="62"/>
                  </a:cubicBezTo>
                  <a:cubicBezTo>
                    <a:pt x="608" y="31"/>
                    <a:pt x="548" y="3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3" name="Google Shape;2143;p34"/>
            <p:cNvSpPr/>
            <p:nvPr/>
          </p:nvSpPr>
          <p:spPr>
            <a:xfrm>
              <a:off x="7574975" y="3962975"/>
              <a:ext cx="4600" cy="2300"/>
            </a:xfrm>
            <a:custGeom>
              <a:avLst/>
              <a:gdLst/>
              <a:ahLst/>
              <a:cxnLst/>
              <a:rect l="l" t="t" r="r" b="b"/>
              <a:pathLst>
                <a:path w="184" h="92" extrusionOk="0">
                  <a:moveTo>
                    <a:pt x="122" y="1"/>
                  </a:moveTo>
                  <a:cubicBezTo>
                    <a:pt x="62" y="1"/>
                    <a:pt x="31" y="31"/>
                    <a:pt x="31" y="31"/>
                  </a:cubicBezTo>
                  <a:cubicBezTo>
                    <a:pt x="1" y="62"/>
                    <a:pt x="62" y="62"/>
                    <a:pt x="62" y="92"/>
                  </a:cubicBezTo>
                  <a:cubicBezTo>
                    <a:pt x="92" y="92"/>
                    <a:pt x="153" y="62"/>
                    <a:pt x="153" y="62"/>
                  </a:cubicBezTo>
                  <a:cubicBezTo>
                    <a:pt x="183" y="31"/>
                    <a:pt x="153" y="3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4" name="Google Shape;2144;p34"/>
            <p:cNvSpPr/>
            <p:nvPr/>
          </p:nvSpPr>
          <p:spPr>
            <a:xfrm>
              <a:off x="7585625" y="4587600"/>
              <a:ext cx="8375" cy="4600"/>
            </a:xfrm>
            <a:custGeom>
              <a:avLst/>
              <a:gdLst/>
              <a:ahLst/>
              <a:cxnLst/>
              <a:rect l="l" t="t" r="r" b="b"/>
              <a:pathLst>
                <a:path w="335" h="184" extrusionOk="0">
                  <a:moveTo>
                    <a:pt x="183" y="1"/>
                  </a:moveTo>
                  <a:cubicBezTo>
                    <a:pt x="61" y="31"/>
                    <a:pt x="0" y="62"/>
                    <a:pt x="0" y="123"/>
                  </a:cubicBezTo>
                  <a:cubicBezTo>
                    <a:pt x="0" y="153"/>
                    <a:pt x="61" y="183"/>
                    <a:pt x="152" y="183"/>
                  </a:cubicBezTo>
                  <a:cubicBezTo>
                    <a:pt x="243" y="183"/>
                    <a:pt x="335" y="123"/>
                    <a:pt x="304" y="62"/>
                  </a:cubicBezTo>
                  <a:cubicBezTo>
                    <a:pt x="274" y="31"/>
                    <a:pt x="213" y="3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5" name="Google Shape;2145;p34"/>
            <p:cNvSpPr/>
            <p:nvPr/>
          </p:nvSpPr>
          <p:spPr>
            <a:xfrm>
              <a:off x="7593975" y="4577725"/>
              <a:ext cx="3075" cy="1550"/>
            </a:xfrm>
            <a:custGeom>
              <a:avLst/>
              <a:gdLst/>
              <a:ahLst/>
              <a:cxnLst/>
              <a:rect l="l" t="t" r="r" b="b"/>
              <a:pathLst>
                <a:path w="123" h="62" extrusionOk="0">
                  <a:moveTo>
                    <a:pt x="61" y="1"/>
                  </a:moveTo>
                  <a:cubicBezTo>
                    <a:pt x="31" y="1"/>
                    <a:pt x="31" y="31"/>
                    <a:pt x="1" y="31"/>
                  </a:cubicBezTo>
                  <a:cubicBezTo>
                    <a:pt x="31" y="31"/>
                    <a:pt x="61" y="62"/>
                    <a:pt x="61" y="62"/>
                  </a:cubicBezTo>
                  <a:cubicBezTo>
                    <a:pt x="92" y="31"/>
                    <a:pt x="92" y="31"/>
                    <a:pt x="122" y="31"/>
                  </a:cubicBezTo>
                  <a:cubicBezTo>
                    <a:pt x="92" y="1"/>
                    <a:pt x="61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6" name="Google Shape;2146;p34"/>
            <p:cNvSpPr/>
            <p:nvPr/>
          </p:nvSpPr>
          <p:spPr>
            <a:xfrm>
              <a:off x="7584100" y="4553675"/>
              <a:ext cx="13700" cy="6950"/>
            </a:xfrm>
            <a:custGeom>
              <a:avLst/>
              <a:gdLst/>
              <a:ahLst/>
              <a:cxnLst/>
              <a:rect l="l" t="t" r="r" b="b"/>
              <a:pathLst>
                <a:path w="548" h="278" extrusionOk="0">
                  <a:moveTo>
                    <a:pt x="410" y="1"/>
                  </a:moveTo>
                  <a:cubicBezTo>
                    <a:pt x="385" y="1"/>
                    <a:pt x="360" y="8"/>
                    <a:pt x="335" y="21"/>
                  </a:cubicBezTo>
                  <a:cubicBezTo>
                    <a:pt x="213" y="81"/>
                    <a:pt x="122" y="142"/>
                    <a:pt x="61" y="173"/>
                  </a:cubicBezTo>
                  <a:cubicBezTo>
                    <a:pt x="0" y="203"/>
                    <a:pt x="0" y="264"/>
                    <a:pt x="92" y="264"/>
                  </a:cubicBezTo>
                  <a:cubicBezTo>
                    <a:pt x="122" y="274"/>
                    <a:pt x="156" y="277"/>
                    <a:pt x="192" y="277"/>
                  </a:cubicBezTo>
                  <a:cubicBezTo>
                    <a:pt x="264" y="277"/>
                    <a:pt x="345" y="264"/>
                    <a:pt x="426" y="264"/>
                  </a:cubicBezTo>
                  <a:cubicBezTo>
                    <a:pt x="487" y="233"/>
                    <a:pt x="517" y="173"/>
                    <a:pt x="548" y="142"/>
                  </a:cubicBezTo>
                  <a:cubicBezTo>
                    <a:pt x="517" y="81"/>
                    <a:pt x="517" y="81"/>
                    <a:pt x="517" y="51"/>
                  </a:cubicBezTo>
                  <a:cubicBezTo>
                    <a:pt x="482" y="15"/>
                    <a:pt x="446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7" name="Google Shape;2147;p34"/>
            <p:cNvSpPr/>
            <p:nvPr/>
          </p:nvSpPr>
          <p:spPr>
            <a:xfrm>
              <a:off x="7419975" y="3671950"/>
              <a:ext cx="5325" cy="4575"/>
            </a:xfrm>
            <a:custGeom>
              <a:avLst/>
              <a:gdLst/>
              <a:ahLst/>
              <a:cxnLst/>
              <a:rect l="l" t="t" r="r" b="b"/>
              <a:pathLst>
                <a:path w="213" h="183" extrusionOk="0">
                  <a:moveTo>
                    <a:pt x="122" y="0"/>
                  </a:moveTo>
                  <a:cubicBezTo>
                    <a:pt x="61" y="61"/>
                    <a:pt x="0" y="91"/>
                    <a:pt x="0" y="91"/>
                  </a:cubicBezTo>
                  <a:cubicBezTo>
                    <a:pt x="0" y="122"/>
                    <a:pt x="61" y="152"/>
                    <a:pt x="91" y="183"/>
                  </a:cubicBezTo>
                  <a:cubicBezTo>
                    <a:pt x="122" y="152"/>
                    <a:pt x="182" y="122"/>
                    <a:pt x="213" y="122"/>
                  </a:cubicBezTo>
                  <a:cubicBezTo>
                    <a:pt x="213" y="91"/>
                    <a:pt x="152" y="6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8" name="Google Shape;2148;p34"/>
            <p:cNvSpPr/>
            <p:nvPr/>
          </p:nvSpPr>
          <p:spPr>
            <a:xfrm>
              <a:off x="7402475" y="3870275"/>
              <a:ext cx="48675" cy="34225"/>
            </a:xfrm>
            <a:custGeom>
              <a:avLst/>
              <a:gdLst/>
              <a:ahLst/>
              <a:cxnLst/>
              <a:rect l="l" t="t" r="r" b="b"/>
              <a:pathLst>
                <a:path w="1947" h="1369" extrusionOk="0">
                  <a:moveTo>
                    <a:pt x="1156" y="1"/>
                  </a:moveTo>
                  <a:cubicBezTo>
                    <a:pt x="1156" y="1"/>
                    <a:pt x="1126" y="1"/>
                    <a:pt x="1095" y="31"/>
                  </a:cubicBezTo>
                  <a:cubicBezTo>
                    <a:pt x="913" y="31"/>
                    <a:pt x="791" y="61"/>
                    <a:pt x="670" y="183"/>
                  </a:cubicBezTo>
                  <a:cubicBezTo>
                    <a:pt x="609" y="152"/>
                    <a:pt x="578" y="122"/>
                    <a:pt x="548" y="92"/>
                  </a:cubicBezTo>
                  <a:cubicBezTo>
                    <a:pt x="495" y="56"/>
                    <a:pt x="420" y="41"/>
                    <a:pt x="337" y="41"/>
                  </a:cubicBezTo>
                  <a:cubicBezTo>
                    <a:pt x="279" y="41"/>
                    <a:pt x="216" y="49"/>
                    <a:pt x="153" y="61"/>
                  </a:cubicBezTo>
                  <a:cubicBezTo>
                    <a:pt x="31" y="92"/>
                    <a:pt x="1" y="152"/>
                    <a:pt x="92" y="213"/>
                  </a:cubicBezTo>
                  <a:cubicBezTo>
                    <a:pt x="183" y="244"/>
                    <a:pt x="244" y="304"/>
                    <a:pt x="366" y="335"/>
                  </a:cubicBezTo>
                  <a:cubicBezTo>
                    <a:pt x="518" y="365"/>
                    <a:pt x="548" y="456"/>
                    <a:pt x="548" y="517"/>
                  </a:cubicBezTo>
                  <a:cubicBezTo>
                    <a:pt x="548" y="730"/>
                    <a:pt x="548" y="912"/>
                    <a:pt x="578" y="1095"/>
                  </a:cubicBezTo>
                  <a:cubicBezTo>
                    <a:pt x="578" y="1216"/>
                    <a:pt x="822" y="1368"/>
                    <a:pt x="1004" y="1368"/>
                  </a:cubicBezTo>
                  <a:cubicBezTo>
                    <a:pt x="1247" y="1368"/>
                    <a:pt x="1521" y="1368"/>
                    <a:pt x="1794" y="1338"/>
                  </a:cubicBezTo>
                  <a:cubicBezTo>
                    <a:pt x="1916" y="1338"/>
                    <a:pt x="1946" y="1247"/>
                    <a:pt x="1825" y="1216"/>
                  </a:cubicBezTo>
                  <a:cubicBezTo>
                    <a:pt x="1703" y="1125"/>
                    <a:pt x="1551" y="1064"/>
                    <a:pt x="1430" y="1004"/>
                  </a:cubicBezTo>
                  <a:cubicBezTo>
                    <a:pt x="1369" y="943"/>
                    <a:pt x="1278" y="912"/>
                    <a:pt x="1186" y="912"/>
                  </a:cubicBezTo>
                  <a:cubicBezTo>
                    <a:pt x="1146" y="912"/>
                    <a:pt x="1105" y="926"/>
                    <a:pt x="1074" y="926"/>
                  </a:cubicBezTo>
                  <a:cubicBezTo>
                    <a:pt x="1058" y="926"/>
                    <a:pt x="1045" y="923"/>
                    <a:pt x="1034" y="912"/>
                  </a:cubicBezTo>
                  <a:cubicBezTo>
                    <a:pt x="974" y="912"/>
                    <a:pt x="882" y="882"/>
                    <a:pt x="852" y="852"/>
                  </a:cubicBezTo>
                  <a:cubicBezTo>
                    <a:pt x="852" y="852"/>
                    <a:pt x="913" y="791"/>
                    <a:pt x="943" y="760"/>
                  </a:cubicBezTo>
                  <a:cubicBezTo>
                    <a:pt x="974" y="760"/>
                    <a:pt x="1004" y="730"/>
                    <a:pt x="1034" y="730"/>
                  </a:cubicBezTo>
                  <a:cubicBezTo>
                    <a:pt x="1065" y="730"/>
                    <a:pt x="1095" y="730"/>
                    <a:pt x="1126" y="700"/>
                  </a:cubicBezTo>
                  <a:cubicBezTo>
                    <a:pt x="1217" y="669"/>
                    <a:pt x="1278" y="608"/>
                    <a:pt x="1338" y="548"/>
                  </a:cubicBezTo>
                  <a:cubicBezTo>
                    <a:pt x="1338" y="517"/>
                    <a:pt x="1308" y="487"/>
                    <a:pt x="1247" y="487"/>
                  </a:cubicBezTo>
                  <a:cubicBezTo>
                    <a:pt x="1308" y="456"/>
                    <a:pt x="1369" y="456"/>
                    <a:pt x="1460" y="456"/>
                  </a:cubicBezTo>
                  <a:cubicBezTo>
                    <a:pt x="1581" y="456"/>
                    <a:pt x="1612" y="396"/>
                    <a:pt x="1642" y="335"/>
                  </a:cubicBezTo>
                  <a:cubicBezTo>
                    <a:pt x="1703" y="183"/>
                    <a:pt x="1490" y="183"/>
                    <a:pt x="1369" y="122"/>
                  </a:cubicBezTo>
                  <a:cubicBezTo>
                    <a:pt x="1399" y="92"/>
                    <a:pt x="1430" y="92"/>
                    <a:pt x="1460" y="92"/>
                  </a:cubicBezTo>
                  <a:cubicBezTo>
                    <a:pt x="1369" y="61"/>
                    <a:pt x="1338" y="31"/>
                    <a:pt x="1278" y="31"/>
                  </a:cubicBezTo>
                  <a:lnTo>
                    <a:pt x="1247" y="31"/>
                  </a:lnTo>
                  <a:cubicBezTo>
                    <a:pt x="1247" y="31"/>
                    <a:pt x="1217" y="31"/>
                    <a:pt x="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9" name="Google Shape;2149;p34"/>
            <p:cNvSpPr/>
            <p:nvPr/>
          </p:nvSpPr>
          <p:spPr>
            <a:xfrm>
              <a:off x="7425275" y="3782600"/>
              <a:ext cx="12950" cy="7350"/>
            </a:xfrm>
            <a:custGeom>
              <a:avLst/>
              <a:gdLst/>
              <a:ahLst/>
              <a:cxnLst/>
              <a:rect l="l" t="t" r="r" b="b"/>
              <a:pathLst>
                <a:path w="518" h="294" extrusionOk="0">
                  <a:moveTo>
                    <a:pt x="184" y="0"/>
                  </a:moveTo>
                  <a:cubicBezTo>
                    <a:pt x="167" y="0"/>
                    <a:pt x="147" y="4"/>
                    <a:pt x="122" y="12"/>
                  </a:cubicBezTo>
                  <a:cubicBezTo>
                    <a:pt x="62" y="12"/>
                    <a:pt x="31" y="73"/>
                    <a:pt x="1" y="73"/>
                  </a:cubicBezTo>
                  <a:cubicBezTo>
                    <a:pt x="1" y="226"/>
                    <a:pt x="107" y="293"/>
                    <a:pt x="285" y="293"/>
                  </a:cubicBezTo>
                  <a:cubicBezTo>
                    <a:pt x="319" y="293"/>
                    <a:pt x="356" y="291"/>
                    <a:pt x="396" y="286"/>
                  </a:cubicBezTo>
                  <a:cubicBezTo>
                    <a:pt x="487" y="255"/>
                    <a:pt x="518" y="225"/>
                    <a:pt x="457" y="164"/>
                  </a:cubicBezTo>
                  <a:cubicBezTo>
                    <a:pt x="396" y="134"/>
                    <a:pt x="335" y="103"/>
                    <a:pt x="274" y="73"/>
                  </a:cubicBezTo>
                  <a:cubicBezTo>
                    <a:pt x="252" y="28"/>
                    <a:pt x="230" y="0"/>
                    <a:pt x="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0" name="Google Shape;2150;p34"/>
            <p:cNvSpPr/>
            <p:nvPr/>
          </p:nvSpPr>
          <p:spPr>
            <a:xfrm>
              <a:off x="7409325" y="385962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92" y="1"/>
                  </a:moveTo>
                  <a:cubicBezTo>
                    <a:pt x="61" y="31"/>
                    <a:pt x="0" y="62"/>
                    <a:pt x="0" y="92"/>
                  </a:cubicBezTo>
                  <a:cubicBezTo>
                    <a:pt x="0" y="92"/>
                    <a:pt x="61" y="123"/>
                    <a:pt x="92" y="123"/>
                  </a:cubicBezTo>
                  <a:cubicBezTo>
                    <a:pt x="122" y="123"/>
                    <a:pt x="152" y="92"/>
                    <a:pt x="183" y="62"/>
                  </a:cubicBezTo>
                  <a:cubicBezTo>
                    <a:pt x="183" y="62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1" name="Google Shape;2151;p34"/>
            <p:cNvSpPr/>
            <p:nvPr/>
          </p:nvSpPr>
          <p:spPr>
            <a:xfrm>
              <a:off x="7434400" y="3675750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92" y="0"/>
                  </a:moveTo>
                  <a:cubicBezTo>
                    <a:pt x="61" y="31"/>
                    <a:pt x="31" y="31"/>
                    <a:pt x="1" y="61"/>
                  </a:cubicBezTo>
                  <a:cubicBezTo>
                    <a:pt x="1" y="61"/>
                    <a:pt x="61" y="91"/>
                    <a:pt x="92" y="91"/>
                  </a:cubicBezTo>
                  <a:cubicBezTo>
                    <a:pt x="122" y="91"/>
                    <a:pt x="153" y="61"/>
                    <a:pt x="183" y="61"/>
                  </a:cubicBezTo>
                  <a:cubicBezTo>
                    <a:pt x="183" y="3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2" name="Google Shape;2152;p34"/>
            <p:cNvSpPr/>
            <p:nvPr/>
          </p:nvSpPr>
          <p:spPr>
            <a:xfrm>
              <a:off x="7358400" y="4445500"/>
              <a:ext cx="25100" cy="11625"/>
            </a:xfrm>
            <a:custGeom>
              <a:avLst/>
              <a:gdLst/>
              <a:ahLst/>
              <a:cxnLst/>
              <a:rect l="l" t="t" r="r" b="b"/>
              <a:pathLst>
                <a:path w="1004" h="465" extrusionOk="0">
                  <a:moveTo>
                    <a:pt x="852" y="1"/>
                  </a:moveTo>
                  <a:cubicBezTo>
                    <a:pt x="730" y="1"/>
                    <a:pt x="609" y="31"/>
                    <a:pt x="518" y="62"/>
                  </a:cubicBezTo>
                  <a:cubicBezTo>
                    <a:pt x="472" y="77"/>
                    <a:pt x="434" y="85"/>
                    <a:pt x="392" y="85"/>
                  </a:cubicBezTo>
                  <a:cubicBezTo>
                    <a:pt x="351" y="85"/>
                    <a:pt x="305" y="77"/>
                    <a:pt x="244" y="62"/>
                  </a:cubicBezTo>
                  <a:cubicBezTo>
                    <a:pt x="203" y="55"/>
                    <a:pt x="168" y="51"/>
                    <a:pt x="139" y="51"/>
                  </a:cubicBezTo>
                  <a:cubicBezTo>
                    <a:pt x="38" y="51"/>
                    <a:pt x="1" y="96"/>
                    <a:pt x="1" y="214"/>
                  </a:cubicBezTo>
                  <a:cubicBezTo>
                    <a:pt x="31" y="244"/>
                    <a:pt x="62" y="305"/>
                    <a:pt x="123" y="335"/>
                  </a:cubicBezTo>
                  <a:cubicBezTo>
                    <a:pt x="153" y="366"/>
                    <a:pt x="214" y="366"/>
                    <a:pt x="244" y="396"/>
                  </a:cubicBezTo>
                  <a:cubicBezTo>
                    <a:pt x="320" y="442"/>
                    <a:pt x="366" y="464"/>
                    <a:pt x="408" y="464"/>
                  </a:cubicBezTo>
                  <a:cubicBezTo>
                    <a:pt x="449" y="464"/>
                    <a:pt x="487" y="442"/>
                    <a:pt x="548" y="396"/>
                  </a:cubicBezTo>
                  <a:cubicBezTo>
                    <a:pt x="670" y="305"/>
                    <a:pt x="822" y="214"/>
                    <a:pt x="943" y="123"/>
                  </a:cubicBezTo>
                  <a:cubicBezTo>
                    <a:pt x="974" y="92"/>
                    <a:pt x="1004" y="62"/>
                    <a:pt x="974" y="31"/>
                  </a:cubicBezTo>
                  <a:cubicBezTo>
                    <a:pt x="974" y="31"/>
                    <a:pt x="882" y="1"/>
                    <a:pt x="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3" name="Google Shape;2153;p34"/>
            <p:cNvSpPr/>
            <p:nvPr/>
          </p:nvSpPr>
          <p:spPr>
            <a:xfrm>
              <a:off x="7412375" y="3742625"/>
              <a:ext cx="1525" cy="775"/>
            </a:xfrm>
            <a:custGeom>
              <a:avLst/>
              <a:gdLst/>
              <a:ahLst/>
              <a:cxnLst/>
              <a:rect l="l" t="t" r="r" b="b"/>
              <a:pathLst>
                <a:path w="61" h="31" extrusionOk="0">
                  <a:moveTo>
                    <a:pt x="30" y="0"/>
                  </a:moveTo>
                  <a:cubicBezTo>
                    <a:pt x="30" y="0"/>
                    <a:pt x="0" y="0"/>
                    <a:pt x="0" y="30"/>
                  </a:cubicBezTo>
                  <a:lnTo>
                    <a:pt x="30" y="3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4" name="Google Shape;2154;p34"/>
            <p:cNvSpPr/>
            <p:nvPr/>
          </p:nvSpPr>
          <p:spPr>
            <a:xfrm>
              <a:off x="7410850" y="3513125"/>
              <a:ext cx="6100" cy="38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152" y="1"/>
                  </a:moveTo>
                  <a:cubicBezTo>
                    <a:pt x="122" y="31"/>
                    <a:pt x="61" y="61"/>
                    <a:pt x="0" y="92"/>
                  </a:cubicBezTo>
                  <a:cubicBezTo>
                    <a:pt x="61" y="122"/>
                    <a:pt x="122" y="122"/>
                    <a:pt x="152" y="153"/>
                  </a:cubicBezTo>
                  <a:cubicBezTo>
                    <a:pt x="183" y="122"/>
                    <a:pt x="243" y="92"/>
                    <a:pt x="243" y="61"/>
                  </a:cubicBezTo>
                  <a:cubicBezTo>
                    <a:pt x="243" y="61"/>
                    <a:pt x="183" y="3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5" name="Google Shape;2155;p34"/>
            <p:cNvSpPr/>
            <p:nvPr/>
          </p:nvSpPr>
          <p:spPr>
            <a:xfrm>
              <a:off x="7450350" y="3712975"/>
              <a:ext cx="4600" cy="3075"/>
            </a:xfrm>
            <a:custGeom>
              <a:avLst/>
              <a:gdLst/>
              <a:ahLst/>
              <a:cxnLst/>
              <a:rect l="l" t="t" r="r" b="b"/>
              <a:pathLst>
                <a:path w="184" h="123" extrusionOk="0">
                  <a:moveTo>
                    <a:pt x="92" y="1"/>
                  </a:moveTo>
                  <a:cubicBezTo>
                    <a:pt x="31" y="31"/>
                    <a:pt x="1" y="61"/>
                    <a:pt x="1" y="61"/>
                  </a:cubicBezTo>
                  <a:cubicBezTo>
                    <a:pt x="1" y="92"/>
                    <a:pt x="62" y="122"/>
                    <a:pt x="92" y="122"/>
                  </a:cubicBezTo>
                  <a:cubicBezTo>
                    <a:pt x="122" y="92"/>
                    <a:pt x="183" y="61"/>
                    <a:pt x="183" y="61"/>
                  </a:cubicBezTo>
                  <a:cubicBezTo>
                    <a:pt x="183" y="31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6" name="Google Shape;2156;p34"/>
            <p:cNvSpPr/>
            <p:nvPr/>
          </p:nvSpPr>
          <p:spPr>
            <a:xfrm>
              <a:off x="7449600" y="3705375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92" y="1"/>
                  </a:moveTo>
                  <a:cubicBezTo>
                    <a:pt x="61" y="31"/>
                    <a:pt x="0" y="31"/>
                    <a:pt x="31" y="61"/>
                  </a:cubicBezTo>
                  <a:cubicBezTo>
                    <a:pt x="31" y="61"/>
                    <a:pt x="61" y="92"/>
                    <a:pt x="92" y="92"/>
                  </a:cubicBezTo>
                  <a:cubicBezTo>
                    <a:pt x="122" y="92"/>
                    <a:pt x="183" y="61"/>
                    <a:pt x="183" y="61"/>
                  </a:cubicBezTo>
                  <a:cubicBezTo>
                    <a:pt x="183" y="31"/>
                    <a:pt x="15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7" name="Google Shape;2157;p34"/>
            <p:cNvSpPr/>
            <p:nvPr/>
          </p:nvSpPr>
          <p:spPr>
            <a:xfrm>
              <a:off x="7475425" y="3670100"/>
              <a:ext cx="5350" cy="1875"/>
            </a:xfrm>
            <a:custGeom>
              <a:avLst/>
              <a:gdLst/>
              <a:ahLst/>
              <a:cxnLst/>
              <a:rect l="l" t="t" r="r" b="b"/>
              <a:pathLst>
                <a:path w="214" h="75" extrusionOk="0">
                  <a:moveTo>
                    <a:pt x="149" y="1"/>
                  </a:moveTo>
                  <a:cubicBezTo>
                    <a:pt x="140" y="1"/>
                    <a:pt x="131" y="5"/>
                    <a:pt x="122" y="13"/>
                  </a:cubicBezTo>
                  <a:cubicBezTo>
                    <a:pt x="62" y="13"/>
                    <a:pt x="31" y="13"/>
                    <a:pt x="1" y="44"/>
                  </a:cubicBezTo>
                  <a:cubicBezTo>
                    <a:pt x="31" y="44"/>
                    <a:pt x="62" y="74"/>
                    <a:pt x="62" y="74"/>
                  </a:cubicBezTo>
                  <a:cubicBezTo>
                    <a:pt x="122" y="74"/>
                    <a:pt x="153" y="74"/>
                    <a:pt x="214" y="44"/>
                  </a:cubicBezTo>
                  <a:cubicBezTo>
                    <a:pt x="192" y="22"/>
                    <a:pt x="171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8" name="Google Shape;2158;p34"/>
            <p:cNvSpPr/>
            <p:nvPr/>
          </p:nvSpPr>
          <p:spPr>
            <a:xfrm>
              <a:off x="7444275" y="3750975"/>
              <a:ext cx="13700" cy="7900"/>
            </a:xfrm>
            <a:custGeom>
              <a:avLst/>
              <a:gdLst/>
              <a:ahLst/>
              <a:cxnLst/>
              <a:rect l="l" t="t" r="r" b="b"/>
              <a:pathLst>
                <a:path w="548" h="316" extrusionOk="0">
                  <a:moveTo>
                    <a:pt x="305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282"/>
                    <a:pt x="52" y="316"/>
                    <a:pt x="155" y="316"/>
                  </a:cubicBezTo>
                  <a:cubicBezTo>
                    <a:pt x="189" y="316"/>
                    <a:pt x="229" y="312"/>
                    <a:pt x="274" y="304"/>
                  </a:cubicBezTo>
                  <a:cubicBezTo>
                    <a:pt x="487" y="304"/>
                    <a:pt x="548" y="274"/>
                    <a:pt x="548" y="183"/>
                  </a:cubicBezTo>
                  <a:cubicBezTo>
                    <a:pt x="548" y="31"/>
                    <a:pt x="48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9" name="Google Shape;2159;p34"/>
            <p:cNvSpPr/>
            <p:nvPr/>
          </p:nvSpPr>
          <p:spPr>
            <a:xfrm>
              <a:off x="7426050" y="3772250"/>
              <a:ext cx="4575" cy="1850"/>
            </a:xfrm>
            <a:custGeom>
              <a:avLst/>
              <a:gdLst/>
              <a:ahLst/>
              <a:cxnLst/>
              <a:rect l="l" t="t" r="r" b="b"/>
              <a:pathLst>
                <a:path w="183" h="74" extrusionOk="0">
                  <a:moveTo>
                    <a:pt x="61" y="0"/>
                  </a:moveTo>
                  <a:cubicBezTo>
                    <a:pt x="31" y="0"/>
                    <a:pt x="0" y="31"/>
                    <a:pt x="0" y="31"/>
                  </a:cubicBezTo>
                  <a:cubicBezTo>
                    <a:pt x="0" y="52"/>
                    <a:pt x="31" y="74"/>
                    <a:pt x="48" y="74"/>
                  </a:cubicBezTo>
                  <a:cubicBezTo>
                    <a:pt x="56" y="74"/>
                    <a:pt x="61" y="70"/>
                    <a:pt x="61" y="61"/>
                  </a:cubicBezTo>
                  <a:cubicBezTo>
                    <a:pt x="91" y="61"/>
                    <a:pt x="122" y="61"/>
                    <a:pt x="183" y="31"/>
                  </a:cubicBezTo>
                  <a:cubicBezTo>
                    <a:pt x="122" y="0"/>
                    <a:pt x="91" y="0"/>
                    <a:pt x="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0" name="Google Shape;2160;p34"/>
            <p:cNvSpPr/>
            <p:nvPr/>
          </p:nvSpPr>
          <p:spPr>
            <a:xfrm>
              <a:off x="7371325" y="4435625"/>
              <a:ext cx="4600" cy="1550"/>
            </a:xfrm>
            <a:custGeom>
              <a:avLst/>
              <a:gdLst/>
              <a:ahLst/>
              <a:cxnLst/>
              <a:rect l="l" t="t" r="r" b="b"/>
              <a:pathLst>
                <a:path w="184" h="62" extrusionOk="0">
                  <a:moveTo>
                    <a:pt x="92" y="1"/>
                  </a:moveTo>
                  <a:cubicBezTo>
                    <a:pt x="61" y="1"/>
                    <a:pt x="31" y="31"/>
                    <a:pt x="1" y="62"/>
                  </a:cubicBezTo>
                  <a:lnTo>
                    <a:pt x="122" y="62"/>
                  </a:lnTo>
                  <a:cubicBezTo>
                    <a:pt x="153" y="62"/>
                    <a:pt x="183" y="31"/>
                    <a:pt x="183" y="31"/>
                  </a:cubicBezTo>
                  <a:cubicBezTo>
                    <a:pt x="153" y="1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1" name="Google Shape;2161;p34"/>
            <p:cNvSpPr/>
            <p:nvPr/>
          </p:nvSpPr>
          <p:spPr>
            <a:xfrm>
              <a:off x="7420725" y="3538200"/>
              <a:ext cx="12175" cy="7625"/>
            </a:xfrm>
            <a:custGeom>
              <a:avLst/>
              <a:gdLst/>
              <a:ahLst/>
              <a:cxnLst/>
              <a:rect l="l" t="t" r="r" b="b"/>
              <a:pathLst>
                <a:path w="487" h="305" extrusionOk="0">
                  <a:moveTo>
                    <a:pt x="213" y="1"/>
                  </a:moveTo>
                  <a:cubicBezTo>
                    <a:pt x="61" y="1"/>
                    <a:pt x="0" y="61"/>
                    <a:pt x="0" y="153"/>
                  </a:cubicBezTo>
                  <a:cubicBezTo>
                    <a:pt x="0" y="244"/>
                    <a:pt x="61" y="305"/>
                    <a:pt x="244" y="305"/>
                  </a:cubicBezTo>
                  <a:cubicBezTo>
                    <a:pt x="426" y="305"/>
                    <a:pt x="487" y="244"/>
                    <a:pt x="487" y="153"/>
                  </a:cubicBezTo>
                  <a:cubicBezTo>
                    <a:pt x="487" y="31"/>
                    <a:pt x="396" y="1"/>
                    <a:pt x="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2" name="Google Shape;2162;p34"/>
            <p:cNvSpPr/>
            <p:nvPr/>
          </p:nvSpPr>
          <p:spPr>
            <a:xfrm>
              <a:off x="7475425" y="3658275"/>
              <a:ext cx="4600" cy="3050"/>
            </a:xfrm>
            <a:custGeom>
              <a:avLst/>
              <a:gdLst/>
              <a:ahLst/>
              <a:cxnLst/>
              <a:rect l="l" t="t" r="r" b="b"/>
              <a:pathLst>
                <a:path w="184" h="122" extrusionOk="0">
                  <a:moveTo>
                    <a:pt x="62" y="0"/>
                  </a:moveTo>
                  <a:cubicBezTo>
                    <a:pt x="62" y="0"/>
                    <a:pt x="1" y="31"/>
                    <a:pt x="1" y="61"/>
                  </a:cubicBezTo>
                  <a:cubicBezTo>
                    <a:pt x="31" y="61"/>
                    <a:pt x="62" y="91"/>
                    <a:pt x="122" y="122"/>
                  </a:cubicBezTo>
                  <a:cubicBezTo>
                    <a:pt x="153" y="91"/>
                    <a:pt x="183" y="61"/>
                    <a:pt x="183" y="61"/>
                  </a:cubicBezTo>
                  <a:cubicBezTo>
                    <a:pt x="153" y="31"/>
                    <a:pt x="122" y="0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3" name="Google Shape;2163;p34"/>
            <p:cNvSpPr/>
            <p:nvPr/>
          </p:nvSpPr>
          <p:spPr>
            <a:xfrm>
              <a:off x="7375900" y="4668150"/>
              <a:ext cx="6850" cy="5350"/>
            </a:xfrm>
            <a:custGeom>
              <a:avLst/>
              <a:gdLst/>
              <a:ahLst/>
              <a:cxnLst/>
              <a:rect l="l" t="t" r="r" b="b"/>
              <a:pathLst>
                <a:path w="274" h="214" extrusionOk="0">
                  <a:moveTo>
                    <a:pt x="91" y="1"/>
                  </a:moveTo>
                  <a:cubicBezTo>
                    <a:pt x="0" y="62"/>
                    <a:pt x="30" y="122"/>
                    <a:pt x="61" y="183"/>
                  </a:cubicBezTo>
                  <a:cubicBezTo>
                    <a:pt x="91" y="214"/>
                    <a:pt x="152" y="214"/>
                    <a:pt x="182" y="214"/>
                  </a:cubicBezTo>
                  <a:cubicBezTo>
                    <a:pt x="213" y="214"/>
                    <a:pt x="243" y="183"/>
                    <a:pt x="243" y="153"/>
                  </a:cubicBezTo>
                  <a:cubicBezTo>
                    <a:pt x="274" y="92"/>
                    <a:pt x="213" y="3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4" name="Google Shape;2164;p34"/>
            <p:cNvSpPr/>
            <p:nvPr/>
          </p:nvSpPr>
          <p:spPr>
            <a:xfrm>
              <a:off x="7419975" y="4696275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91" y="1"/>
                  </a:moveTo>
                  <a:cubicBezTo>
                    <a:pt x="61" y="1"/>
                    <a:pt x="0" y="31"/>
                    <a:pt x="0" y="61"/>
                  </a:cubicBezTo>
                  <a:cubicBezTo>
                    <a:pt x="0" y="61"/>
                    <a:pt x="61" y="92"/>
                    <a:pt x="61" y="92"/>
                  </a:cubicBezTo>
                  <a:cubicBezTo>
                    <a:pt x="122" y="92"/>
                    <a:pt x="122" y="61"/>
                    <a:pt x="182" y="31"/>
                  </a:cubicBezTo>
                  <a:cubicBezTo>
                    <a:pt x="152" y="31"/>
                    <a:pt x="91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5" name="Google Shape;2165;p34"/>
            <p:cNvSpPr/>
            <p:nvPr/>
          </p:nvSpPr>
          <p:spPr>
            <a:xfrm>
              <a:off x="7347025" y="4527200"/>
              <a:ext cx="15200" cy="7525"/>
            </a:xfrm>
            <a:custGeom>
              <a:avLst/>
              <a:gdLst/>
              <a:ahLst/>
              <a:cxnLst/>
              <a:rect l="l" t="t" r="r" b="b"/>
              <a:pathLst>
                <a:path w="608" h="301" extrusionOk="0">
                  <a:moveTo>
                    <a:pt x="467" y="0"/>
                  </a:moveTo>
                  <a:cubicBezTo>
                    <a:pt x="433" y="0"/>
                    <a:pt x="395" y="16"/>
                    <a:pt x="365" y="46"/>
                  </a:cubicBezTo>
                  <a:cubicBezTo>
                    <a:pt x="274" y="137"/>
                    <a:pt x="152" y="137"/>
                    <a:pt x="0" y="168"/>
                  </a:cubicBezTo>
                  <a:cubicBezTo>
                    <a:pt x="23" y="261"/>
                    <a:pt x="64" y="300"/>
                    <a:pt x="191" y="300"/>
                  </a:cubicBezTo>
                  <a:cubicBezTo>
                    <a:pt x="230" y="300"/>
                    <a:pt x="277" y="296"/>
                    <a:pt x="334" y="289"/>
                  </a:cubicBezTo>
                  <a:cubicBezTo>
                    <a:pt x="456" y="289"/>
                    <a:pt x="547" y="289"/>
                    <a:pt x="578" y="228"/>
                  </a:cubicBezTo>
                  <a:cubicBezTo>
                    <a:pt x="608" y="168"/>
                    <a:pt x="578" y="107"/>
                    <a:pt x="547" y="46"/>
                  </a:cubicBezTo>
                  <a:cubicBezTo>
                    <a:pt x="532" y="16"/>
                    <a:pt x="502" y="0"/>
                    <a:pt x="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6" name="Google Shape;2166;p34"/>
            <p:cNvSpPr/>
            <p:nvPr/>
          </p:nvSpPr>
          <p:spPr>
            <a:xfrm>
              <a:off x="7349300" y="4541250"/>
              <a:ext cx="6850" cy="5350"/>
            </a:xfrm>
            <a:custGeom>
              <a:avLst/>
              <a:gdLst/>
              <a:ahLst/>
              <a:cxnLst/>
              <a:rect l="l" t="t" r="r" b="b"/>
              <a:pathLst>
                <a:path w="274" h="214" extrusionOk="0">
                  <a:moveTo>
                    <a:pt x="122" y="1"/>
                  </a:moveTo>
                  <a:cubicBezTo>
                    <a:pt x="61" y="62"/>
                    <a:pt x="0" y="92"/>
                    <a:pt x="0" y="122"/>
                  </a:cubicBezTo>
                  <a:cubicBezTo>
                    <a:pt x="0" y="183"/>
                    <a:pt x="31" y="214"/>
                    <a:pt x="122" y="214"/>
                  </a:cubicBezTo>
                  <a:cubicBezTo>
                    <a:pt x="213" y="214"/>
                    <a:pt x="274" y="183"/>
                    <a:pt x="243" y="122"/>
                  </a:cubicBezTo>
                  <a:cubicBezTo>
                    <a:pt x="243" y="92"/>
                    <a:pt x="183" y="62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7" name="Google Shape;2167;p34"/>
            <p:cNvSpPr/>
            <p:nvPr/>
          </p:nvSpPr>
          <p:spPr>
            <a:xfrm>
              <a:off x="7355375" y="45161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92" y="1"/>
                  </a:moveTo>
                  <a:cubicBezTo>
                    <a:pt x="61" y="1"/>
                    <a:pt x="31" y="31"/>
                    <a:pt x="0" y="62"/>
                  </a:cubicBezTo>
                  <a:cubicBezTo>
                    <a:pt x="61" y="92"/>
                    <a:pt x="92" y="92"/>
                    <a:pt x="122" y="92"/>
                  </a:cubicBezTo>
                  <a:cubicBezTo>
                    <a:pt x="152" y="92"/>
                    <a:pt x="213" y="62"/>
                    <a:pt x="183" y="62"/>
                  </a:cubicBezTo>
                  <a:cubicBezTo>
                    <a:pt x="183" y="31"/>
                    <a:pt x="15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8" name="Google Shape;2168;p34"/>
            <p:cNvSpPr/>
            <p:nvPr/>
          </p:nvSpPr>
          <p:spPr>
            <a:xfrm>
              <a:off x="7351575" y="4431825"/>
              <a:ext cx="11425" cy="3075"/>
            </a:xfrm>
            <a:custGeom>
              <a:avLst/>
              <a:gdLst/>
              <a:ahLst/>
              <a:cxnLst/>
              <a:rect l="l" t="t" r="r" b="b"/>
              <a:pathLst>
                <a:path w="457" h="123" extrusionOk="0">
                  <a:moveTo>
                    <a:pt x="122" y="1"/>
                  </a:moveTo>
                  <a:cubicBezTo>
                    <a:pt x="61" y="31"/>
                    <a:pt x="0" y="62"/>
                    <a:pt x="31" y="62"/>
                  </a:cubicBezTo>
                  <a:cubicBezTo>
                    <a:pt x="31" y="92"/>
                    <a:pt x="92" y="122"/>
                    <a:pt x="122" y="122"/>
                  </a:cubicBezTo>
                  <a:lnTo>
                    <a:pt x="213" y="122"/>
                  </a:lnTo>
                  <a:cubicBezTo>
                    <a:pt x="335" y="122"/>
                    <a:pt x="456" y="62"/>
                    <a:pt x="426" y="31"/>
                  </a:cubicBezTo>
                  <a:cubicBezTo>
                    <a:pt x="365" y="1"/>
                    <a:pt x="304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9" name="Google Shape;2169;p34"/>
            <p:cNvSpPr/>
            <p:nvPr/>
          </p:nvSpPr>
          <p:spPr>
            <a:xfrm>
              <a:off x="7374375" y="4499475"/>
              <a:ext cx="6850" cy="6100"/>
            </a:xfrm>
            <a:custGeom>
              <a:avLst/>
              <a:gdLst/>
              <a:ahLst/>
              <a:cxnLst/>
              <a:rect l="l" t="t" r="r" b="b"/>
              <a:pathLst>
                <a:path w="274" h="244" extrusionOk="0">
                  <a:moveTo>
                    <a:pt x="183" y="0"/>
                  </a:moveTo>
                  <a:cubicBezTo>
                    <a:pt x="183" y="0"/>
                    <a:pt x="91" y="30"/>
                    <a:pt x="31" y="30"/>
                  </a:cubicBezTo>
                  <a:cubicBezTo>
                    <a:pt x="0" y="61"/>
                    <a:pt x="0" y="91"/>
                    <a:pt x="0" y="122"/>
                  </a:cubicBezTo>
                  <a:cubicBezTo>
                    <a:pt x="0" y="152"/>
                    <a:pt x="31" y="182"/>
                    <a:pt x="61" y="213"/>
                  </a:cubicBezTo>
                  <a:cubicBezTo>
                    <a:pt x="61" y="243"/>
                    <a:pt x="122" y="243"/>
                    <a:pt x="152" y="243"/>
                  </a:cubicBezTo>
                  <a:cubicBezTo>
                    <a:pt x="274" y="213"/>
                    <a:pt x="274" y="152"/>
                    <a:pt x="274" y="91"/>
                  </a:cubicBezTo>
                  <a:cubicBezTo>
                    <a:pt x="274" y="61"/>
                    <a:pt x="243" y="3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0" name="Google Shape;2170;p34"/>
            <p:cNvSpPr/>
            <p:nvPr/>
          </p:nvSpPr>
          <p:spPr>
            <a:xfrm>
              <a:off x="7360700" y="4355075"/>
              <a:ext cx="5325" cy="3075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22" y="1"/>
                  </a:moveTo>
                  <a:cubicBezTo>
                    <a:pt x="61" y="31"/>
                    <a:pt x="0" y="31"/>
                    <a:pt x="0" y="62"/>
                  </a:cubicBezTo>
                  <a:cubicBezTo>
                    <a:pt x="0" y="62"/>
                    <a:pt x="61" y="122"/>
                    <a:pt x="91" y="122"/>
                  </a:cubicBezTo>
                  <a:cubicBezTo>
                    <a:pt x="122" y="92"/>
                    <a:pt x="183" y="62"/>
                    <a:pt x="213" y="62"/>
                  </a:cubicBezTo>
                  <a:cubicBezTo>
                    <a:pt x="183" y="31"/>
                    <a:pt x="152" y="3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1" name="Google Shape;2171;p34"/>
            <p:cNvSpPr/>
            <p:nvPr/>
          </p:nvSpPr>
          <p:spPr>
            <a:xfrm>
              <a:off x="7413125" y="4681075"/>
              <a:ext cx="3825" cy="3075"/>
            </a:xfrm>
            <a:custGeom>
              <a:avLst/>
              <a:gdLst/>
              <a:ahLst/>
              <a:cxnLst/>
              <a:rect l="l" t="t" r="r" b="b"/>
              <a:pathLst>
                <a:path w="153" h="123" extrusionOk="0">
                  <a:moveTo>
                    <a:pt x="61" y="1"/>
                  </a:moveTo>
                  <a:cubicBezTo>
                    <a:pt x="31" y="31"/>
                    <a:pt x="0" y="61"/>
                    <a:pt x="0" y="92"/>
                  </a:cubicBezTo>
                  <a:cubicBezTo>
                    <a:pt x="0" y="92"/>
                    <a:pt x="61" y="122"/>
                    <a:pt x="61" y="122"/>
                  </a:cubicBezTo>
                  <a:cubicBezTo>
                    <a:pt x="92" y="122"/>
                    <a:pt x="152" y="92"/>
                    <a:pt x="152" y="61"/>
                  </a:cubicBezTo>
                  <a:cubicBezTo>
                    <a:pt x="152" y="61"/>
                    <a:pt x="92" y="3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2" name="Google Shape;2172;p34"/>
            <p:cNvSpPr/>
            <p:nvPr/>
          </p:nvSpPr>
          <p:spPr>
            <a:xfrm>
              <a:off x="7411600" y="4558725"/>
              <a:ext cx="6100" cy="3075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153" y="1"/>
                  </a:moveTo>
                  <a:cubicBezTo>
                    <a:pt x="122" y="1"/>
                    <a:pt x="61" y="31"/>
                    <a:pt x="1" y="62"/>
                  </a:cubicBezTo>
                  <a:cubicBezTo>
                    <a:pt x="61" y="92"/>
                    <a:pt x="92" y="92"/>
                    <a:pt x="122" y="122"/>
                  </a:cubicBezTo>
                  <a:cubicBezTo>
                    <a:pt x="183" y="92"/>
                    <a:pt x="213" y="62"/>
                    <a:pt x="244" y="62"/>
                  </a:cubicBezTo>
                  <a:cubicBezTo>
                    <a:pt x="244" y="31"/>
                    <a:pt x="183" y="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3" name="Google Shape;2173;p34"/>
            <p:cNvSpPr/>
            <p:nvPr/>
          </p:nvSpPr>
          <p:spPr>
            <a:xfrm>
              <a:off x="7414650" y="4616475"/>
              <a:ext cx="6100" cy="2325"/>
            </a:xfrm>
            <a:custGeom>
              <a:avLst/>
              <a:gdLst/>
              <a:ahLst/>
              <a:cxnLst/>
              <a:rect l="l" t="t" r="r" b="b"/>
              <a:pathLst>
                <a:path w="244" h="93" extrusionOk="0">
                  <a:moveTo>
                    <a:pt x="122" y="1"/>
                  </a:moveTo>
                  <a:cubicBezTo>
                    <a:pt x="91" y="1"/>
                    <a:pt x="61" y="31"/>
                    <a:pt x="0" y="62"/>
                  </a:cubicBezTo>
                  <a:cubicBezTo>
                    <a:pt x="61" y="62"/>
                    <a:pt x="91" y="92"/>
                    <a:pt x="152" y="92"/>
                  </a:cubicBezTo>
                  <a:cubicBezTo>
                    <a:pt x="183" y="92"/>
                    <a:pt x="213" y="62"/>
                    <a:pt x="243" y="62"/>
                  </a:cubicBezTo>
                  <a:cubicBezTo>
                    <a:pt x="213" y="31"/>
                    <a:pt x="18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4" name="Google Shape;2174;p34"/>
            <p:cNvSpPr/>
            <p:nvPr/>
          </p:nvSpPr>
          <p:spPr>
            <a:xfrm>
              <a:off x="7391850" y="4689425"/>
              <a:ext cx="20550" cy="14550"/>
            </a:xfrm>
            <a:custGeom>
              <a:avLst/>
              <a:gdLst/>
              <a:ahLst/>
              <a:cxnLst/>
              <a:rect l="l" t="t" r="r" b="b"/>
              <a:pathLst>
                <a:path w="822" h="582" extrusionOk="0">
                  <a:moveTo>
                    <a:pt x="365" y="1"/>
                  </a:moveTo>
                  <a:cubicBezTo>
                    <a:pt x="304" y="1"/>
                    <a:pt x="274" y="62"/>
                    <a:pt x="244" y="92"/>
                  </a:cubicBezTo>
                  <a:cubicBezTo>
                    <a:pt x="213" y="183"/>
                    <a:pt x="213" y="244"/>
                    <a:pt x="92" y="305"/>
                  </a:cubicBezTo>
                  <a:cubicBezTo>
                    <a:pt x="0" y="396"/>
                    <a:pt x="31" y="457"/>
                    <a:pt x="213" y="457"/>
                  </a:cubicBezTo>
                  <a:cubicBezTo>
                    <a:pt x="335" y="457"/>
                    <a:pt x="456" y="487"/>
                    <a:pt x="547" y="548"/>
                  </a:cubicBezTo>
                  <a:cubicBezTo>
                    <a:pt x="582" y="571"/>
                    <a:pt x="617" y="581"/>
                    <a:pt x="650" y="581"/>
                  </a:cubicBezTo>
                  <a:cubicBezTo>
                    <a:pt x="704" y="581"/>
                    <a:pt x="753" y="555"/>
                    <a:pt x="791" y="518"/>
                  </a:cubicBezTo>
                  <a:cubicBezTo>
                    <a:pt x="791" y="457"/>
                    <a:pt x="791" y="396"/>
                    <a:pt x="821" y="366"/>
                  </a:cubicBezTo>
                  <a:cubicBezTo>
                    <a:pt x="791" y="244"/>
                    <a:pt x="791" y="123"/>
                    <a:pt x="578" y="92"/>
                  </a:cubicBezTo>
                  <a:cubicBezTo>
                    <a:pt x="547" y="92"/>
                    <a:pt x="547" y="62"/>
                    <a:pt x="517" y="31"/>
                  </a:cubicBezTo>
                  <a:cubicBezTo>
                    <a:pt x="456" y="31"/>
                    <a:pt x="396" y="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5" name="Google Shape;2175;p34"/>
            <p:cNvSpPr/>
            <p:nvPr/>
          </p:nvSpPr>
          <p:spPr>
            <a:xfrm>
              <a:off x="7379700" y="4583800"/>
              <a:ext cx="6100" cy="2325"/>
            </a:xfrm>
            <a:custGeom>
              <a:avLst/>
              <a:gdLst/>
              <a:ahLst/>
              <a:cxnLst/>
              <a:rect l="l" t="t" r="r" b="b"/>
              <a:pathLst>
                <a:path w="244" h="93" extrusionOk="0">
                  <a:moveTo>
                    <a:pt x="91" y="1"/>
                  </a:moveTo>
                  <a:cubicBezTo>
                    <a:pt x="61" y="1"/>
                    <a:pt x="30" y="31"/>
                    <a:pt x="0" y="62"/>
                  </a:cubicBezTo>
                  <a:cubicBezTo>
                    <a:pt x="30" y="62"/>
                    <a:pt x="91" y="92"/>
                    <a:pt x="122" y="92"/>
                  </a:cubicBezTo>
                  <a:cubicBezTo>
                    <a:pt x="152" y="92"/>
                    <a:pt x="182" y="62"/>
                    <a:pt x="243" y="31"/>
                  </a:cubicBezTo>
                  <a:cubicBezTo>
                    <a:pt x="182" y="1"/>
                    <a:pt x="122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6" name="Google Shape;2176;p34"/>
            <p:cNvSpPr/>
            <p:nvPr/>
          </p:nvSpPr>
          <p:spPr>
            <a:xfrm>
              <a:off x="7377400" y="4690200"/>
              <a:ext cx="7625" cy="3275"/>
            </a:xfrm>
            <a:custGeom>
              <a:avLst/>
              <a:gdLst/>
              <a:ahLst/>
              <a:cxnLst/>
              <a:rect l="l" t="t" r="r" b="b"/>
              <a:pathLst>
                <a:path w="305" h="131" extrusionOk="0">
                  <a:moveTo>
                    <a:pt x="92" y="0"/>
                  </a:moveTo>
                  <a:cubicBezTo>
                    <a:pt x="62" y="31"/>
                    <a:pt x="1" y="61"/>
                    <a:pt x="1" y="92"/>
                  </a:cubicBezTo>
                  <a:cubicBezTo>
                    <a:pt x="1" y="92"/>
                    <a:pt x="59" y="130"/>
                    <a:pt x="98" y="130"/>
                  </a:cubicBezTo>
                  <a:cubicBezTo>
                    <a:pt x="108" y="130"/>
                    <a:pt x="116" y="128"/>
                    <a:pt x="122" y="122"/>
                  </a:cubicBezTo>
                  <a:cubicBezTo>
                    <a:pt x="153" y="122"/>
                    <a:pt x="214" y="92"/>
                    <a:pt x="305" y="61"/>
                  </a:cubicBezTo>
                  <a:cubicBezTo>
                    <a:pt x="214" y="31"/>
                    <a:pt x="15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7" name="Google Shape;2177;p34"/>
            <p:cNvSpPr/>
            <p:nvPr/>
          </p:nvSpPr>
          <p:spPr>
            <a:xfrm>
              <a:off x="7385000" y="4706150"/>
              <a:ext cx="13700" cy="10100"/>
            </a:xfrm>
            <a:custGeom>
              <a:avLst/>
              <a:gdLst/>
              <a:ahLst/>
              <a:cxnLst/>
              <a:rect l="l" t="t" r="r" b="b"/>
              <a:pathLst>
                <a:path w="548" h="404" extrusionOk="0">
                  <a:moveTo>
                    <a:pt x="426" y="1"/>
                  </a:moveTo>
                  <a:cubicBezTo>
                    <a:pt x="305" y="61"/>
                    <a:pt x="183" y="92"/>
                    <a:pt x="92" y="153"/>
                  </a:cubicBezTo>
                  <a:cubicBezTo>
                    <a:pt x="1" y="183"/>
                    <a:pt x="1" y="305"/>
                    <a:pt x="62" y="365"/>
                  </a:cubicBezTo>
                  <a:cubicBezTo>
                    <a:pt x="107" y="396"/>
                    <a:pt x="153" y="403"/>
                    <a:pt x="202" y="403"/>
                  </a:cubicBezTo>
                  <a:cubicBezTo>
                    <a:pt x="252" y="403"/>
                    <a:pt x="305" y="396"/>
                    <a:pt x="366" y="396"/>
                  </a:cubicBezTo>
                  <a:cubicBezTo>
                    <a:pt x="426" y="396"/>
                    <a:pt x="518" y="335"/>
                    <a:pt x="518" y="335"/>
                  </a:cubicBezTo>
                  <a:cubicBezTo>
                    <a:pt x="548" y="213"/>
                    <a:pt x="548" y="92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8" name="Google Shape;2178;p34"/>
            <p:cNvSpPr/>
            <p:nvPr/>
          </p:nvSpPr>
          <p:spPr>
            <a:xfrm>
              <a:off x="7352325" y="4595975"/>
              <a:ext cx="6100" cy="7075"/>
            </a:xfrm>
            <a:custGeom>
              <a:avLst/>
              <a:gdLst/>
              <a:ahLst/>
              <a:cxnLst/>
              <a:rect l="l" t="t" r="r" b="b"/>
              <a:pathLst>
                <a:path w="244" h="283" extrusionOk="0">
                  <a:moveTo>
                    <a:pt x="183" y="0"/>
                  </a:moveTo>
                  <a:cubicBezTo>
                    <a:pt x="1" y="91"/>
                    <a:pt x="1" y="152"/>
                    <a:pt x="1" y="213"/>
                  </a:cubicBezTo>
                  <a:cubicBezTo>
                    <a:pt x="1" y="238"/>
                    <a:pt x="60" y="282"/>
                    <a:pt x="99" y="282"/>
                  </a:cubicBezTo>
                  <a:cubicBezTo>
                    <a:pt x="109" y="282"/>
                    <a:pt x="117" y="280"/>
                    <a:pt x="122" y="274"/>
                  </a:cubicBezTo>
                  <a:cubicBezTo>
                    <a:pt x="153" y="274"/>
                    <a:pt x="244" y="243"/>
                    <a:pt x="244" y="213"/>
                  </a:cubicBezTo>
                  <a:cubicBezTo>
                    <a:pt x="244" y="152"/>
                    <a:pt x="214" y="91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9" name="Google Shape;2179;p34"/>
            <p:cNvSpPr/>
            <p:nvPr/>
          </p:nvSpPr>
          <p:spPr>
            <a:xfrm>
              <a:off x="7392600" y="4459950"/>
              <a:ext cx="14475" cy="3075"/>
            </a:xfrm>
            <a:custGeom>
              <a:avLst/>
              <a:gdLst/>
              <a:ahLst/>
              <a:cxnLst/>
              <a:rect l="l" t="t" r="r" b="b"/>
              <a:pathLst>
                <a:path w="579" h="123" extrusionOk="0">
                  <a:moveTo>
                    <a:pt x="1" y="0"/>
                  </a:moveTo>
                  <a:cubicBezTo>
                    <a:pt x="62" y="122"/>
                    <a:pt x="92" y="122"/>
                    <a:pt x="274" y="122"/>
                  </a:cubicBezTo>
                  <a:lnTo>
                    <a:pt x="578" y="122"/>
                  </a:lnTo>
                  <a:cubicBezTo>
                    <a:pt x="517" y="0"/>
                    <a:pt x="48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0" name="Google Shape;2180;p34"/>
            <p:cNvSpPr/>
            <p:nvPr/>
          </p:nvSpPr>
          <p:spPr>
            <a:xfrm>
              <a:off x="7392600" y="4459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1" name="Google Shape;2181;p34"/>
            <p:cNvSpPr/>
            <p:nvPr/>
          </p:nvSpPr>
          <p:spPr>
            <a:xfrm>
              <a:off x="7366775" y="4484125"/>
              <a:ext cx="12950" cy="7000"/>
            </a:xfrm>
            <a:custGeom>
              <a:avLst/>
              <a:gdLst/>
              <a:ahLst/>
              <a:cxnLst/>
              <a:rect l="l" t="t" r="r" b="b"/>
              <a:pathLst>
                <a:path w="518" h="280" extrusionOk="0">
                  <a:moveTo>
                    <a:pt x="296" y="0"/>
                  </a:moveTo>
                  <a:cubicBezTo>
                    <a:pt x="145" y="0"/>
                    <a:pt x="27" y="87"/>
                    <a:pt x="0" y="219"/>
                  </a:cubicBezTo>
                  <a:cubicBezTo>
                    <a:pt x="31" y="219"/>
                    <a:pt x="61" y="280"/>
                    <a:pt x="92" y="280"/>
                  </a:cubicBezTo>
                  <a:cubicBezTo>
                    <a:pt x="152" y="280"/>
                    <a:pt x="213" y="249"/>
                    <a:pt x="274" y="249"/>
                  </a:cubicBezTo>
                  <a:cubicBezTo>
                    <a:pt x="335" y="189"/>
                    <a:pt x="395" y="158"/>
                    <a:pt x="456" y="128"/>
                  </a:cubicBezTo>
                  <a:cubicBezTo>
                    <a:pt x="487" y="97"/>
                    <a:pt x="517" y="67"/>
                    <a:pt x="487" y="37"/>
                  </a:cubicBezTo>
                  <a:cubicBezTo>
                    <a:pt x="456" y="6"/>
                    <a:pt x="395" y="6"/>
                    <a:pt x="365" y="6"/>
                  </a:cubicBezTo>
                  <a:cubicBezTo>
                    <a:pt x="342" y="2"/>
                    <a:pt x="318" y="0"/>
                    <a:pt x="2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2" name="Google Shape;2182;p34"/>
            <p:cNvSpPr/>
            <p:nvPr/>
          </p:nvSpPr>
          <p:spPr>
            <a:xfrm>
              <a:off x="7392600" y="4459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3" name="Google Shape;2183;p34"/>
            <p:cNvSpPr/>
            <p:nvPr/>
          </p:nvSpPr>
          <p:spPr>
            <a:xfrm>
              <a:off x="7407050" y="446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4" name="Google Shape;2184;p34"/>
            <p:cNvSpPr/>
            <p:nvPr/>
          </p:nvSpPr>
          <p:spPr>
            <a:xfrm>
              <a:off x="7397925" y="4147900"/>
              <a:ext cx="11425" cy="6600"/>
            </a:xfrm>
            <a:custGeom>
              <a:avLst/>
              <a:gdLst/>
              <a:ahLst/>
              <a:cxnLst/>
              <a:rect l="l" t="t" r="r" b="b"/>
              <a:pathLst>
                <a:path w="457" h="264" extrusionOk="0">
                  <a:moveTo>
                    <a:pt x="129" y="0"/>
                  </a:moveTo>
                  <a:cubicBezTo>
                    <a:pt x="87" y="0"/>
                    <a:pt x="49" y="15"/>
                    <a:pt x="31" y="51"/>
                  </a:cubicBezTo>
                  <a:cubicBezTo>
                    <a:pt x="1" y="81"/>
                    <a:pt x="1" y="142"/>
                    <a:pt x="31" y="203"/>
                  </a:cubicBezTo>
                  <a:cubicBezTo>
                    <a:pt x="61" y="233"/>
                    <a:pt x="153" y="233"/>
                    <a:pt x="183" y="263"/>
                  </a:cubicBezTo>
                  <a:cubicBezTo>
                    <a:pt x="274" y="263"/>
                    <a:pt x="304" y="263"/>
                    <a:pt x="335" y="233"/>
                  </a:cubicBezTo>
                  <a:cubicBezTo>
                    <a:pt x="396" y="233"/>
                    <a:pt x="426" y="203"/>
                    <a:pt x="456" y="172"/>
                  </a:cubicBezTo>
                  <a:cubicBezTo>
                    <a:pt x="456" y="172"/>
                    <a:pt x="426" y="142"/>
                    <a:pt x="396" y="111"/>
                  </a:cubicBezTo>
                  <a:cubicBezTo>
                    <a:pt x="335" y="81"/>
                    <a:pt x="274" y="51"/>
                    <a:pt x="213" y="20"/>
                  </a:cubicBezTo>
                  <a:cubicBezTo>
                    <a:pt x="188" y="8"/>
                    <a:pt x="158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5" name="Google Shape;2185;p34"/>
            <p:cNvSpPr/>
            <p:nvPr/>
          </p:nvSpPr>
          <p:spPr>
            <a:xfrm>
              <a:off x="7407050" y="446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6" name="Google Shape;2186;p34"/>
            <p:cNvSpPr/>
            <p:nvPr/>
          </p:nvSpPr>
          <p:spPr>
            <a:xfrm>
              <a:off x="7407050" y="4463000"/>
              <a:ext cx="5350" cy="3050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0" y="0"/>
                  </a:moveTo>
                  <a:cubicBezTo>
                    <a:pt x="0" y="30"/>
                    <a:pt x="0" y="91"/>
                    <a:pt x="31" y="91"/>
                  </a:cubicBezTo>
                  <a:cubicBezTo>
                    <a:pt x="61" y="122"/>
                    <a:pt x="122" y="122"/>
                    <a:pt x="183" y="122"/>
                  </a:cubicBezTo>
                  <a:cubicBezTo>
                    <a:pt x="183" y="91"/>
                    <a:pt x="213" y="61"/>
                    <a:pt x="183" y="30"/>
                  </a:cubicBezTo>
                  <a:cubicBezTo>
                    <a:pt x="152" y="30"/>
                    <a:pt x="61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7" name="Google Shape;2187;p34"/>
            <p:cNvSpPr/>
            <p:nvPr/>
          </p:nvSpPr>
          <p:spPr>
            <a:xfrm>
              <a:off x="7379700" y="4206150"/>
              <a:ext cx="7600" cy="10225"/>
            </a:xfrm>
            <a:custGeom>
              <a:avLst/>
              <a:gdLst/>
              <a:ahLst/>
              <a:cxnLst/>
              <a:rect l="l" t="t" r="r" b="b"/>
              <a:pathLst>
                <a:path w="304" h="409" extrusionOk="0">
                  <a:moveTo>
                    <a:pt x="122" y="0"/>
                  </a:moveTo>
                  <a:cubicBezTo>
                    <a:pt x="61" y="0"/>
                    <a:pt x="0" y="31"/>
                    <a:pt x="0" y="61"/>
                  </a:cubicBezTo>
                  <a:cubicBezTo>
                    <a:pt x="0" y="152"/>
                    <a:pt x="0" y="274"/>
                    <a:pt x="30" y="365"/>
                  </a:cubicBezTo>
                  <a:cubicBezTo>
                    <a:pt x="30" y="387"/>
                    <a:pt x="61" y="408"/>
                    <a:pt x="89" y="408"/>
                  </a:cubicBezTo>
                  <a:cubicBezTo>
                    <a:pt x="101" y="408"/>
                    <a:pt x="113" y="404"/>
                    <a:pt x="122" y="395"/>
                  </a:cubicBezTo>
                  <a:cubicBezTo>
                    <a:pt x="182" y="395"/>
                    <a:pt x="243" y="365"/>
                    <a:pt x="243" y="365"/>
                  </a:cubicBezTo>
                  <a:cubicBezTo>
                    <a:pt x="274" y="304"/>
                    <a:pt x="274" y="244"/>
                    <a:pt x="304" y="213"/>
                  </a:cubicBezTo>
                  <a:cubicBezTo>
                    <a:pt x="274" y="152"/>
                    <a:pt x="274" y="92"/>
                    <a:pt x="243" y="61"/>
                  </a:cubicBezTo>
                  <a:cubicBezTo>
                    <a:pt x="243" y="31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8" name="Google Shape;2188;p34"/>
            <p:cNvSpPr/>
            <p:nvPr/>
          </p:nvSpPr>
          <p:spPr>
            <a:xfrm>
              <a:off x="7365250" y="4595000"/>
              <a:ext cx="13700" cy="7075"/>
            </a:xfrm>
            <a:custGeom>
              <a:avLst/>
              <a:gdLst/>
              <a:ahLst/>
              <a:cxnLst/>
              <a:rect l="l" t="t" r="r" b="b"/>
              <a:pathLst>
                <a:path w="548" h="283" extrusionOk="0">
                  <a:moveTo>
                    <a:pt x="373" y="1"/>
                  </a:moveTo>
                  <a:cubicBezTo>
                    <a:pt x="345" y="1"/>
                    <a:pt x="312" y="4"/>
                    <a:pt x="274" y="9"/>
                  </a:cubicBezTo>
                  <a:cubicBezTo>
                    <a:pt x="92" y="9"/>
                    <a:pt x="1" y="39"/>
                    <a:pt x="1" y="130"/>
                  </a:cubicBezTo>
                  <a:cubicBezTo>
                    <a:pt x="1" y="252"/>
                    <a:pt x="92" y="282"/>
                    <a:pt x="274" y="282"/>
                  </a:cubicBezTo>
                  <a:cubicBezTo>
                    <a:pt x="456" y="282"/>
                    <a:pt x="548" y="222"/>
                    <a:pt x="548" y="130"/>
                  </a:cubicBezTo>
                  <a:cubicBezTo>
                    <a:pt x="548" y="55"/>
                    <a:pt x="506" y="1"/>
                    <a:pt x="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9" name="Google Shape;2189;p34"/>
            <p:cNvSpPr/>
            <p:nvPr/>
          </p:nvSpPr>
          <p:spPr>
            <a:xfrm>
              <a:off x="7372850" y="46187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122" y="0"/>
                  </a:moveTo>
                  <a:cubicBezTo>
                    <a:pt x="92" y="0"/>
                    <a:pt x="61" y="31"/>
                    <a:pt x="0" y="61"/>
                  </a:cubicBezTo>
                  <a:cubicBezTo>
                    <a:pt x="61" y="61"/>
                    <a:pt x="92" y="91"/>
                    <a:pt x="152" y="91"/>
                  </a:cubicBezTo>
                  <a:cubicBezTo>
                    <a:pt x="152" y="91"/>
                    <a:pt x="213" y="61"/>
                    <a:pt x="213" y="31"/>
                  </a:cubicBezTo>
                  <a:cubicBezTo>
                    <a:pt x="213" y="31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0" name="Google Shape;2190;p34"/>
            <p:cNvSpPr/>
            <p:nvPr/>
          </p:nvSpPr>
          <p:spPr>
            <a:xfrm>
              <a:off x="7387300" y="4457675"/>
              <a:ext cx="5325" cy="2300"/>
            </a:xfrm>
            <a:custGeom>
              <a:avLst/>
              <a:gdLst/>
              <a:ahLst/>
              <a:cxnLst/>
              <a:rect l="l" t="t" r="r" b="b"/>
              <a:pathLst>
                <a:path w="213" h="92" extrusionOk="0">
                  <a:moveTo>
                    <a:pt x="61" y="0"/>
                  </a:moveTo>
                  <a:cubicBezTo>
                    <a:pt x="30" y="0"/>
                    <a:pt x="0" y="31"/>
                    <a:pt x="0" y="31"/>
                  </a:cubicBezTo>
                  <a:cubicBezTo>
                    <a:pt x="30" y="31"/>
                    <a:pt x="30" y="61"/>
                    <a:pt x="61" y="91"/>
                  </a:cubicBezTo>
                  <a:lnTo>
                    <a:pt x="213" y="91"/>
                  </a:lnTo>
                  <a:cubicBezTo>
                    <a:pt x="213" y="61"/>
                    <a:pt x="182" y="31"/>
                    <a:pt x="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1" name="Google Shape;2191;p34"/>
            <p:cNvSpPr/>
            <p:nvPr/>
          </p:nvSpPr>
          <p:spPr>
            <a:xfrm>
              <a:off x="7402475" y="4093675"/>
              <a:ext cx="3825" cy="3075"/>
            </a:xfrm>
            <a:custGeom>
              <a:avLst/>
              <a:gdLst/>
              <a:ahLst/>
              <a:cxnLst/>
              <a:rect l="l" t="t" r="r" b="b"/>
              <a:pathLst>
                <a:path w="153" h="123" extrusionOk="0">
                  <a:moveTo>
                    <a:pt x="92" y="1"/>
                  </a:moveTo>
                  <a:cubicBezTo>
                    <a:pt x="62" y="31"/>
                    <a:pt x="1" y="62"/>
                    <a:pt x="1" y="62"/>
                  </a:cubicBezTo>
                  <a:cubicBezTo>
                    <a:pt x="31" y="92"/>
                    <a:pt x="62" y="92"/>
                    <a:pt x="92" y="122"/>
                  </a:cubicBezTo>
                  <a:cubicBezTo>
                    <a:pt x="122" y="92"/>
                    <a:pt x="153" y="92"/>
                    <a:pt x="153" y="62"/>
                  </a:cubicBezTo>
                  <a:cubicBezTo>
                    <a:pt x="153" y="62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2" name="Google Shape;2192;p34"/>
            <p:cNvSpPr/>
            <p:nvPr/>
          </p:nvSpPr>
          <p:spPr>
            <a:xfrm>
              <a:off x="7381975" y="3884725"/>
              <a:ext cx="12925" cy="6100"/>
            </a:xfrm>
            <a:custGeom>
              <a:avLst/>
              <a:gdLst/>
              <a:ahLst/>
              <a:cxnLst/>
              <a:rect l="l" t="t" r="r" b="b"/>
              <a:pathLst>
                <a:path w="517" h="244" extrusionOk="0">
                  <a:moveTo>
                    <a:pt x="456" y="0"/>
                  </a:moveTo>
                  <a:cubicBezTo>
                    <a:pt x="335" y="0"/>
                    <a:pt x="213" y="0"/>
                    <a:pt x="122" y="30"/>
                  </a:cubicBezTo>
                  <a:cubicBezTo>
                    <a:pt x="61" y="30"/>
                    <a:pt x="31" y="91"/>
                    <a:pt x="0" y="152"/>
                  </a:cubicBezTo>
                  <a:cubicBezTo>
                    <a:pt x="31" y="182"/>
                    <a:pt x="61" y="213"/>
                    <a:pt x="91" y="243"/>
                  </a:cubicBezTo>
                  <a:lnTo>
                    <a:pt x="213" y="243"/>
                  </a:lnTo>
                  <a:cubicBezTo>
                    <a:pt x="304" y="182"/>
                    <a:pt x="395" y="122"/>
                    <a:pt x="487" y="91"/>
                  </a:cubicBezTo>
                  <a:cubicBezTo>
                    <a:pt x="517" y="61"/>
                    <a:pt x="456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3" name="Google Shape;2193;p34"/>
            <p:cNvSpPr/>
            <p:nvPr/>
          </p:nvSpPr>
          <p:spPr>
            <a:xfrm>
              <a:off x="7392600" y="4292025"/>
              <a:ext cx="4600" cy="3050"/>
            </a:xfrm>
            <a:custGeom>
              <a:avLst/>
              <a:gdLst/>
              <a:ahLst/>
              <a:cxnLst/>
              <a:rect l="l" t="t" r="r" b="b"/>
              <a:pathLst>
                <a:path w="184" h="122" extrusionOk="0">
                  <a:moveTo>
                    <a:pt x="92" y="0"/>
                  </a:moveTo>
                  <a:cubicBezTo>
                    <a:pt x="62" y="30"/>
                    <a:pt x="1" y="61"/>
                    <a:pt x="31" y="61"/>
                  </a:cubicBezTo>
                  <a:cubicBezTo>
                    <a:pt x="31" y="91"/>
                    <a:pt x="92" y="91"/>
                    <a:pt x="122" y="122"/>
                  </a:cubicBezTo>
                  <a:cubicBezTo>
                    <a:pt x="153" y="91"/>
                    <a:pt x="183" y="61"/>
                    <a:pt x="183" y="61"/>
                  </a:cubicBezTo>
                  <a:cubicBezTo>
                    <a:pt x="183" y="30"/>
                    <a:pt x="122" y="3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4" name="Google Shape;2194;p34"/>
            <p:cNvSpPr/>
            <p:nvPr/>
          </p:nvSpPr>
          <p:spPr>
            <a:xfrm>
              <a:off x="7305975" y="450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5" name="Google Shape;2195;p34"/>
            <p:cNvSpPr/>
            <p:nvPr/>
          </p:nvSpPr>
          <p:spPr>
            <a:xfrm>
              <a:off x="7305975" y="4498700"/>
              <a:ext cx="5350" cy="3825"/>
            </a:xfrm>
            <a:custGeom>
              <a:avLst/>
              <a:gdLst/>
              <a:ahLst/>
              <a:cxnLst/>
              <a:rect l="l" t="t" r="r" b="b"/>
              <a:pathLst>
                <a:path w="214" h="153" extrusionOk="0">
                  <a:moveTo>
                    <a:pt x="122" y="1"/>
                  </a:moveTo>
                  <a:cubicBezTo>
                    <a:pt x="92" y="31"/>
                    <a:pt x="31" y="31"/>
                    <a:pt x="31" y="61"/>
                  </a:cubicBezTo>
                  <a:cubicBezTo>
                    <a:pt x="1" y="92"/>
                    <a:pt x="1" y="122"/>
                    <a:pt x="1" y="153"/>
                  </a:cubicBezTo>
                  <a:cubicBezTo>
                    <a:pt x="61" y="153"/>
                    <a:pt x="122" y="122"/>
                    <a:pt x="183" y="122"/>
                  </a:cubicBezTo>
                  <a:cubicBezTo>
                    <a:pt x="213" y="92"/>
                    <a:pt x="213" y="61"/>
                    <a:pt x="183" y="31"/>
                  </a:cubicBezTo>
                  <a:cubicBezTo>
                    <a:pt x="183" y="31"/>
                    <a:pt x="12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6" name="Google Shape;2196;p34"/>
            <p:cNvSpPr/>
            <p:nvPr/>
          </p:nvSpPr>
          <p:spPr>
            <a:xfrm>
              <a:off x="7305975" y="450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7" name="Google Shape;2197;p34"/>
            <p:cNvSpPr/>
            <p:nvPr/>
          </p:nvSpPr>
          <p:spPr>
            <a:xfrm>
              <a:off x="7331050" y="3688650"/>
              <a:ext cx="5350" cy="3075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22" y="1"/>
                  </a:moveTo>
                  <a:cubicBezTo>
                    <a:pt x="92" y="31"/>
                    <a:pt x="62" y="62"/>
                    <a:pt x="1" y="62"/>
                  </a:cubicBezTo>
                  <a:cubicBezTo>
                    <a:pt x="62" y="92"/>
                    <a:pt x="92" y="123"/>
                    <a:pt x="122" y="123"/>
                  </a:cubicBezTo>
                  <a:cubicBezTo>
                    <a:pt x="153" y="92"/>
                    <a:pt x="213" y="92"/>
                    <a:pt x="213" y="62"/>
                  </a:cubicBezTo>
                  <a:cubicBezTo>
                    <a:pt x="213" y="62"/>
                    <a:pt x="15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8" name="Google Shape;2198;p34"/>
            <p:cNvSpPr/>
            <p:nvPr/>
          </p:nvSpPr>
          <p:spPr>
            <a:xfrm>
              <a:off x="7303700" y="4595200"/>
              <a:ext cx="6875" cy="2325"/>
            </a:xfrm>
            <a:custGeom>
              <a:avLst/>
              <a:gdLst/>
              <a:ahLst/>
              <a:cxnLst/>
              <a:rect l="l" t="t" r="r" b="b"/>
              <a:pathLst>
                <a:path w="275" h="93" extrusionOk="0">
                  <a:moveTo>
                    <a:pt x="92" y="1"/>
                  </a:moveTo>
                  <a:cubicBezTo>
                    <a:pt x="61" y="1"/>
                    <a:pt x="61" y="31"/>
                    <a:pt x="0" y="62"/>
                  </a:cubicBezTo>
                  <a:cubicBezTo>
                    <a:pt x="61" y="92"/>
                    <a:pt x="92" y="92"/>
                    <a:pt x="122" y="92"/>
                  </a:cubicBezTo>
                  <a:cubicBezTo>
                    <a:pt x="152" y="92"/>
                    <a:pt x="213" y="62"/>
                    <a:pt x="274" y="31"/>
                  </a:cubicBezTo>
                  <a:cubicBezTo>
                    <a:pt x="183" y="1"/>
                    <a:pt x="15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9" name="Google Shape;2199;p34"/>
            <p:cNvSpPr/>
            <p:nvPr/>
          </p:nvSpPr>
          <p:spPr>
            <a:xfrm>
              <a:off x="7432125" y="4548100"/>
              <a:ext cx="15225" cy="12950"/>
            </a:xfrm>
            <a:custGeom>
              <a:avLst/>
              <a:gdLst/>
              <a:ahLst/>
              <a:cxnLst/>
              <a:rect l="l" t="t" r="r" b="b"/>
              <a:pathLst>
                <a:path w="609" h="518" extrusionOk="0">
                  <a:moveTo>
                    <a:pt x="395" y="0"/>
                  </a:moveTo>
                  <a:cubicBezTo>
                    <a:pt x="304" y="0"/>
                    <a:pt x="304" y="61"/>
                    <a:pt x="274" y="92"/>
                  </a:cubicBezTo>
                  <a:cubicBezTo>
                    <a:pt x="244" y="152"/>
                    <a:pt x="183" y="183"/>
                    <a:pt x="122" y="213"/>
                  </a:cubicBezTo>
                  <a:cubicBezTo>
                    <a:pt x="0" y="244"/>
                    <a:pt x="0" y="304"/>
                    <a:pt x="0" y="396"/>
                  </a:cubicBezTo>
                  <a:lnTo>
                    <a:pt x="0" y="426"/>
                  </a:lnTo>
                  <a:cubicBezTo>
                    <a:pt x="0" y="456"/>
                    <a:pt x="0" y="517"/>
                    <a:pt x="122" y="517"/>
                  </a:cubicBezTo>
                  <a:cubicBezTo>
                    <a:pt x="213" y="517"/>
                    <a:pt x="274" y="487"/>
                    <a:pt x="304" y="456"/>
                  </a:cubicBezTo>
                  <a:cubicBezTo>
                    <a:pt x="335" y="396"/>
                    <a:pt x="395" y="365"/>
                    <a:pt x="456" y="335"/>
                  </a:cubicBezTo>
                  <a:cubicBezTo>
                    <a:pt x="578" y="274"/>
                    <a:pt x="578" y="183"/>
                    <a:pt x="578" y="122"/>
                  </a:cubicBezTo>
                  <a:cubicBezTo>
                    <a:pt x="608" y="61"/>
                    <a:pt x="487" y="0"/>
                    <a:pt x="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0" name="Google Shape;2200;p34"/>
            <p:cNvSpPr/>
            <p:nvPr/>
          </p:nvSpPr>
          <p:spPr>
            <a:xfrm>
              <a:off x="7321925" y="3769200"/>
              <a:ext cx="4600" cy="2325"/>
            </a:xfrm>
            <a:custGeom>
              <a:avLst/>
              <a:gdLst/>
              <a:ahLst/>
              <a:cxnLst/>
              <a:rect l="l" t="t" r="r" b="b"/>
              <a:pathLst>
                <a:path w="184" h="93" extrusionOk="0">
                  <a:moveTo>
                    <a:pt x="92" y="1"/>
                  </a:moveTo>
                  <a:cubicBezTo>
                    <a:pt x="62" y="1"/>
                    <a:pt x="1" y="31"/>
                    <a:pt x="1" y="31"/>
                  </a:cubicBezTo>
                  <a:cubicBezTo>
                    <a:pt x="31" y="62"/>
                    <a:pt x="62" y="92"/>
                    <a:pt x="92" y="92"/>
                  </a:cubicBezTo>
                  <a:cubicBezTo>
                    <a:pt x="123" y="92"/>
                    <a:pt x="183" y="62"/>
                    <a:pt x="183" y="31"/>
                  </a:cubicBezTo>
                  <a:cubicBezTo>
                    <a:pt x="183" y="31"/>
                    <a:pt x="123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1" name="Google Shape;2201;p34"/>
            <p:cNvSpPr/>
            <p:nvPr/>
          </p:nvSpPr>
          <p:spPr>
            <a:xfrm>
              <a:off x="7296100" y="4706925"/>
              <a:ext cx="5350" cy="9125"/>
            </a:xfrm>
            <a:custGeom>
              <a:avLst/>
              <a:gdLst/>
              <a:ahLst/>
              <a:cxnLst/>
              <a:rect l="l" t="t" r="r" b="b"/>
              <a:pathLst>
                <a:path w="214" h="365" extrusionOk="0">
                  <a:moveTo>
                    <a:pt x="122" y="0"/>
                  </a:moveTo>
                  <a:cubicBezTo>
                    <a:pt x="92" y="0"/>
                    <a:pt x="31" y="30"/>
                    <a:pt x="31" y="61"/>
                  </a:cubicBezTo>
                  <a:cubicBezTo>
                    <a:pt x="1" y="91"/>
                    <a:pt x="1" y="152"/>
                    <a:pt x="1" y="213"/>
                  </a:cubicBezTo>
                  <a:cubicBezTo>
                    <a:pt x="1" y="243"/>
                    <a:pt x="31" y="304"/>
                    <a:pt x="61" y="334"/>
                  </a:cubicBezTo>
                  <a:cubicBezTo>
                    <a:pt x="61" y="365"/>
                    <a:pt x="122" y="365"/>
                    <a:pt x="152" y="365"/>
                  </a:cubicBezTo>
                  <a:cubicBezTo>
                    <a:pt x="183" y="365"/>
                    <a:pt x="213" y="304"/>
                    <a:pt x="213" y="304"/>
                  </a:cubicBezTo>
                  <a:cubicBezTo>
                    <a:pt x="213" y="274"/>
                    <a:pt x="213" y="274"/>
                    <a:pt x="183" y="274"/>
                  </a:cubicBezTo>
                  <a:cubicBezTo>
                    <a:pt x="92" y="213"/>
                    <a:pt x="92" y="152"/>
                    <a:pt x="183" y="91"/>
                  </a:cubicBezTo>
                  <a:cubicBezTo>
                    <a:pt x="183" y="91"/>
                    <a:pt x="183" y="61"/>
                    <a:pt x="183" y="61"/>
                  </a:cubicBezTo>
                  <a:cubicBezTo>
                    <a:pt x="152" y="30"/>
                    <a:pt x="152" y="3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2" name="Google Shape;2202;p34"/>
            <p:cNvSpPr/>
            <p:nvPr/>
          </p:nvSpPr>
          <p:spPr>
            <a:xfrm>
              <a:off x="7267225" y="4676525"/>
              <a:ext cx="5350" cy="3050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22" y="0"/>
                  </a:moveTo>
                  <a:cubicBezTo>
                    <a:pt x="61" y="31"/>
                    <a:pt x="0" y="61"/>
                    <a:pt x="0" y="61"/>
                  </a:cubicBezTo>
                  <a:cubicBezTo>
                    <a:pt x="0" y="91"/>
                    <a:pt x="61" y="122"/>
                    <a:pt x="122" y="122"/>
                  </a:cubicBezTo>
                  <a:cubicBezTo>
                    <a:pt x="152" y="122"/>
                    <a:pt x="213" y="91"/>
                    <a:pt x="213" y="61"/>
                  </a:cubicBezTo>
                  <a:cubicBezTo>
                    <a:pt x="213" y="61"/>
                    <a:pt x="152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3" name="Google Shape;2203;p34"/>
            <p:cNvSpPr/>
            <p:nvPr/>
          </p:nvSpPr>
          <p:spPr>
            <a:xfrm>
              <a:off x="7605375" y="4561025"/>
              <a:ext cx="3825" cy="2300"/>
            </a:xfrm>
            <a:custGeom>
              <a:avLst/>
              <a:gdLst/>
              <a:ahLst/>
              <a:cxnLst/>
              <a:rect l="l" t="t" r="r" b="b"/>
              <a:pathLst>
                <a:path w="153" h="92" extrusionOk="0">
                  <a:moveTo>
                    <a:pt x="92" y="0"/>
                  </a:moveTo>
                  <a:cubicBezTo>
                    <a:pt x="61" y="0"/>
                    <a:pt x="61" y="30"/>
                    <a:pt x="1" y="61"/>
                  </a:cubicBezTo>
                  <a:cubicBezTo>
                    <a:pt x="61" y="61"/>
                    <a:pt x="92" y="91"/>
                    <a:pt x="122" y="91"/>
                  </a:cubicBezTo>
                  <a:cubicBezTo>
                    <a:pt x="122" y="91"/>
                    <a:pt x="153" y="61"/>
                    <a:pt x="153" y="30"/>
                  </a:cubicBezTo>
                  <a:cubicBezTo>
                    <a:pt x="153" y="30"/>
                    <a:pt x="122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4" name="Google Shape;2204;p34"/>
            <p:cNvSpPr/>
            <p:nvPr/>
          </p:nvSpPr>
          <p:spPr>
            <a:xfrm>
              <a:off x="7294575" y="4678800"/>
              <a:ext cx="6100" cy="6850"/>
            </a:xfrm>
            <a:custGeom>
              <a:avLst/>
              <a:gdLst/>
              <a:ahLst/>
              <a:cxnLst/>
              <a:rect l="l" t="t" r="r" b="b"/>
              <a:pathLst>
                <a:path w="244" h="274" extrusionOk="0">
                  <a:moveTo>
                    <a:pt x="1" y="0"/>
                  </a:moveTo>
                  <a:cubicBezTo>
                    <a:pt x="1" y="61"/>
                    <a:pt x="1" y="152"/>
                    <a:pt x="31" y="244"/>
                  </a:cubicBezTo>
                  <a:cubicBezTo>
                    <a:pt x="31" y="244"/>
                    <a:pt x="92" y="274"/>
                    <a:pt x="122" y="274"/>
                  </a:cubicBezTo>
                  <a:cubicBezTo>
                    <a:pt x="153" y="274"/>
                    <a:pt x="213" y="244"/>
                    <a:pt x="213" y="244"/>
                  </a:cubicBezTo>
                  <a:cubicBezTo>
                    <a:pt x="213" y="183"/>
                    <a:pt x="244" y="122"/>
                    <a:pt x="213" y="61"/>
                  </a:cubicBezTo>
                  <a:cubicBezTo>
                    <a:pt x="183" y="0"/>
                    <a:pt x="9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5" name="Google Shape;2205;p34"/>
            <p:cNvSpPr/>
            <p:nvPr/>
          </p:nvSpPr>
          <p:spPr>
            <a:xfrm>
              <a:off x="7328025" y="4631675"/>
              <a:ext cx="3050" cy="2325"/>
            </a:xfrm>
            <a:custGeom>
              <a:avLst/>
              <a:gdLst/>
              <a:ahLst/>
              <a:cxnLst/>
              <a:rect l="l" t="t" r="r" b="b"/>
              <a:pathLst>
                <a:path w="122" h="93" extrusionOk="0">
                  <a:moveTo>
                    <a:pt x="31" y="1"/>
                  </a:moveTo>
                  <a:cubicBezTo>
                    <a:pt x="0" y="31"/>
                    <a:pt x="0" y="31"/>
                    <a:pt x="0" y="62"/>
                  </a:cubicBezTo>
                  <a:cubicBezTo>
                    <a:pt x="0" y="62"/>
                    <a:pt x="31" y="92"/>
                    <a:pt x="61" y="92"/>
                  </a:cubicBezTo>
                  <a:cubicBezTo>
                    <a:pt x="61" y="92"/>
                    <a:pt x="91" y="62"/>
                    <a:pt x="122" y="62"/>
                  </a:cubicBezTo>
                  <a:cubicBezTo>
                    <a:pt x="122" y="31"/>
                    <a:pt x="91" y="3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6" name="Google Shape;2206;p34"/>
            <p:cNvSpPr/>
            <p:nvPr/>
          </p:nvSpPr>
          <p:spPr>
            <a:xfrm>
              <a:off x="7294575" y="467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7" name="Google Shape;2207;p34"/>
            <p:cNvSpPr/>
            <p:nvPr/>
          </p:nvSpPr>
          <p:spPr>
            <a:xfrm>
              <a:off x="7284700" y="4672725"/>
              <a:ext cx="9900" cy="6100"/>
            </a:xfrm>
            <a:custGeom>
              <a:avLst/>
              <a:gdLst/>
              <a:ahLst/>
              <a:cxnLst/>
              <a:rect l="l" t="t" r="r" b="b"/>
              <a:pathLst>
                <a:path w="396" h="244" extrusionOk="0">
                  <a:moveTo>
                    <a:pt x="213" y="0"/>
                  </a:moveTo>
                  <a:lnTo>
                    <a:pt x="213" y="0"/>
                  </a:lnTo>
                  <a:cubicBezTo>
                    <a:pt x="1" y="152"/>
                    <a:pt x="61" y="243"/>
                    <a:pt x="396" y="243"/>
                  </a:cubicBezTo>
                  <a:cubicBezTo>
                    <a:pt x="365" y="152"/>
                    <a:pt x="396" y="61"/>
                    <a:pt x="2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8" name="Google Shape;2208;p34"/>
            <p:cNvSpPr/>
            <p:nvPr/>
          </p:nvSpPr>
          <p:spPr>
            <a:xfrm>
              <a:off x="7299900" y="4502500"/>
              <a:ext cx="6100" cy="11425"/>
            </a:xfrm>
            <a:custGeom>
              <a:avLst/>
              <a:gdLst/>
              <a:ahLst/>
              <a:cxnLst/>
              <a:rect l="l" t="t" r="r" b="b"/>
              <a:pathLst>
                <a:path w="244" h="457" extrusionOk="0">
                  <a:moveTo>
                    <a:pt x="244" y="1"/>
                  </a:moveTo>
                  <a:cubicBezTo>
                    <a:pt x="31" y="61"/>
                    <a:pt x="31" y="61"/>
                    <a:pt x="0" y="183"/>
                  </a:cubicBezTo>
                  <a:cubicBezTo>
                    <a:pt x="0" y="244"/>
                    <a:pt x="0" y="305"/>
                    <a:pt x="31" y="365"/>
                  </a:cubicBezTo>
                  <a:cubicBezTo>
                    <a:pt x="31" y="396"/>
                    <a:pt x="61" y="426"/>
                    <a:pt x="92" y="457"/>
                  </a:cubicBezTo>
                  <a:cubicBezTo>
                    <a:pt x="213" y="396"/>
                    <a:pt x="213" y="335"/>
                    <a:pt x="213" y="305"/>
                  </a:cubicBezTo>
                  <a:cubicBezTo>
                    <a:pt x="244" y="213"/>
                    <a:pt x="244" y="122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9" name="Google Shape;2209;p34"/>
            <p:cNvSpPr/>
            <p:nvPr/>
          </p:nvSpPr>
          <p:spPr>
            <a:xfrm>
              <a:off x="7457200" y="4628650"/>
              <a:ext cx="7625" cy="3050"/>
            </a:xfrm>
            <a:custGeom>
              <a:avLst/>
              <a:gdLst/>
              <a:ahLst/>
              <a:cxnLst/>
              <a:rect l="l" t="t" r="r" b="b"/>
              <a:pathLst>
                <a:path w="305" h="122" extrusionOk="0">
                  <a:moveTo>
                    <a:pt x="122" y="0"/>
                  </a:moveTo>
                  <a:cubicBezTo>
                    <a:pt x="61" y="31"/>
                    <a:pt x="31" y="61"/>
                    <a:pt x="0" y="91"/>
                  </a:cubicBezTo>
                  <a:cubicBezTo>
                    <a:pt x="61" y="91"/>
                    <a:pt x="92" y="122"/>
                    <a:pt x="152" y="122"/>
                  </a:cubicBezTo>
                  <a:cubicBezTo>
                    <a:pt x="183" y="122"/>
                    <a:pt x="244" y="91"/>
                    <a:pt x="304" y="91"/>
                  </a:cubicBezTo>
                  <a:cubicBezTo>
                    <a:pt x="244" y="61"/>
                    <a:pt x="213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0" name="Google Shape;2210;p34"/>
            <p:cNvSpPr/>
            <p:nvPr/>
          </p:nvSpPr>
          <p:spPr>
            <a:xfrm>
              <a:off x="7454150" y="4709950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92" y="1"/>
                  </a:moveTo>
                  <a:cubicBezTo>
                    <a:pt x="62" y="1"/>
                    <a:pt x="31" y="31"/>
                    <a:pt x="1" y="61"/>
                  </a:cubicBezTo>
                  <a:cubicBezTo>
                    <a:pt x="62" y="92"/>
                    <a:pt x="92" y="92"/>
                    <a:pt x="122" y="92"/>
                  </a:cubicBezTo>
                  <a:cubicBezTo>
                    <a:pt x="153" y="92"/>
                    <a:pt x="214" y="61"/>
                    <a:pt x="183" y="61"/>
                  </a:cubicBezTo>
                  <a:cubicBezTo>
                    <a:pt x="183" y="31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1" name="Google Shape;2211;p34"/>
            <p:cNvSpPr/>
            <p:nvPr/>
          </p:nvSpPr>
          <p:spPr>
            <a:xfrm>
              <a:off x="7461000" y="4570900"/>
              <a:ext cx="19775" cy="7225"/>
            </a:xfrm>
            <a:custGeom>
              <a:avLst/>
              <a:gdLst/>
              <a:ahLst/>
              <a:cxnLst/>
              <a:rect l="l" t="t" r="r" b="b"/>
              <a:pathLst>
                <a:path w="791" h="289" extrusionOk="0">
                  <a:moveTo>
                    <a:pt x="213" y="0"/>
                  </a:moveTo>
                  <a:cubicBezTo>
                    <a:pt x="183" y="0"/>
                    <a:pt x="152" y="31"/>
                    <a:pt x="122" y="31"/>
                  </a:cubicBezTo>
                  <a:cubicBezTo>
                    <a:pt x="31" y="61"/>
                    <a:pt x="0" y="91"/>
                    <a:pt x="92" y="152"/>
                  </a:cubicBezTo>
                  <a:cubicBezTo>
                    <a:pt x="152" y="183"/>
                    <a:pt x="244" y="213"/>
                    <a:pt x="274" y="243"/>
                  </a:cubicBezTo>
                  <a:cubicBezTo>
                    <a:pt x="320" y="274"/>
                    <a:pt x="365" y="289"/>
                    <a:pt x="407" y="289"/>
                  </a:cubicBezTo>
                  <a:cubicBezTo>
                    <a:pt x="449" y="289"/>
                    <a:pt x="487" y="274"/>
                    <a:pt x="517" y="243"/>
                  </a:cubicBezTo>
                  <a:lnTo>
                    <a:pt x="730" y="91"/>
                  </a:lnTo>
                  <a:cubicBezTo>
                    <a:pt x="791" y="61"/>
                    <a:pt x="760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2" name="Google Shape;2212;p34"/>
            <p:cNvSpPr/>
            <p:nvPr/>
          </p:nvSpPr>
          <p:spPr>
            <a:xfrm>
              <a:off x="7490625" y="4570900"/>
              <a:ext cx="2300" cy="1550"/>
            </a:xfrm>
            <a:custGeom>
              <a:avLst/>
              <a:gdLst/>
              <a:ahLst/>
              <a:cxnLst/>
              <a:rect l="l" t="t" r="r" b="b"/>
              <a:pathLst>
                <a:path w="92" h="62" extrusionOk="0">
                  <a:moveTo>
                    <a:pt x="31" y="0"/>
                  </a:moveTo>
                  <a:cubicBezTo>
                    <a:pt x="31" y="31"/>
                    <a:pt x="1" y="31"/>
                    <a:pt x="1" y="31"/>
                  </a:cubicBezTo>
                  <a:cubicBezTo>
                    <a:pt x="1" y="61"/>
                    <a:pt x="1" y="61"/>
                    <a:pt x="31" y="61"/>
                  </a:cubicBezTo>
                  <a:lnTo>
                    <a:pt x="92" y="61"/>
                  </a:lnTo>
                  <a:cubicBezTo>
                    <a:pt x="92" y="31"/>
                    <a:pt x="62" y="31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3" name="Google Shape;2213;p34"/>
            <p:cNvSpPr/>
            <p:nvPr/>
          </p:nvSpPr>
          <p:spPr>
            <a:xfrm>
              <a:off x="7442000" y="4633975"/>
              <a:ext cx="7625" cy="6100"/>
            </a:xfrm>
            <a:custGeom>
              <a:avLst/>
              <a:gdLst/>
              <a:ahLst/>
              <a:cxnLst/>
              <a:rect l="l" t="t" r="r" b="b"/>
              <a:pathLst>
                <a:path w="305" h="244" extrusionOk="0">
                  <a:moveTo>
                    <a:pt x="122" y="0"/>
                  </a:moveTo>
                  <a:cubicBezTo>
                    <a:pt x="92" y="30"/>
                    <a:pt x="61" y="91"/>
                    <a:pt x="0" y="152"/>
                  </a:cubicBezTo>
                  <a:cubicBezTo>
                    <a:pt x="61" y="182"/>
                    <a:pt x="92" y="243"/>
                    <a:pt x="152" y="243"/>
                  </a:cubicBezTo>
                  <a:cubicBezTo>
                    <a:pt x="274" y="243"/>
                    <a:pt x="304" y="213"/>
                    <a:pt x="304" y="152"/>
                  </a:cubicBezTo>
                  <a:cubicBezTo>
                    <a:pt x="304" y="91"/>
                    <a:pt x="274" y="3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4" name="Google Shape;2214;p34"/>
            <p:cNvSpPr/>
            <p:nvPr/>
          </p:nvSpPr>
          <p:spPr>
            <a:xfrm>
              <a:off x="7449600" y="4613900"/>
              <a:ext cx="13700" cy="7175"/>
            </a:xfrm>
            <a:custGeom>
              <a:avLst/>
              <a:gdLst/>
              <a:ahLst/>
              <a:cxnLst/>
              <a:rect l="l" t="t" r="r" b="b"/>
              <a:pathLst>
                <a:path w="548" h="287" extrusionOk="0">
                  <a:moveTo>
                    <a:pt x="310" y="0"/>
                  </a:moveTo>
                  <a:cubicBezTo>
                    <a:pt x="244" y="0"/>
                    <a:pt x="170" y="14"/>
                    <a:pt x="92" y="43"/>
                  </a:cubicBezTo>
                  <a:cubicBezTo>
                    <a:pt x="0" y="43"/>
                    <a:pt x="0" y="104"/>
                    <a:pt x="61" y="134"/>
                  </a:cubicBezTo>
                  <a:cubicBezTo>
                    <a:pt x="122" y="165"/>
                    <a:pt x="183" y="226"/>
                    <a:pt x="274" y="256"/>
                  </a:cubicBezTo>
                  <a:cubicBezTo>
                    <a:pt x="304" y="286"/>
                    <a:pt x="365" y="286"/>
                    <a:pt x="426" y="286"/>
                  </a:cubicBezTo>
                  <a:cubicBezTo>
                    <a:pt x="456" y="286"/>
                    <a:pt x="517" y="256"/>
                    <a:pt x="548" y="226"/>
                  </a:cubicBezTo>
                  <a:cubicBezTo>
                    <a:pt x="548" y="195"/>
                    <a:pt x="548" y="165"/>
                    <a:pt x="548" y="165"/>
                  </a:cubicBezTo>
                  <a:cubicBezTo>
                    <a:pt x="548" y="61"/>
                    <a:pt x="449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5" name="Google Shape;2215;p34"/>
            <p:cNvSpPr/>
            <p:nvPr/>
          </p:nvSpPr>
          <p:spPr>
            <a:xfrm>
              <a:off x="7448850" y="4597500"/>
              <a:ext cx="6100" cy="8375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91" y="0"/>
                    <a:pt x="0" y="30"/>
                    <a:pt x="0" y="61"/>
                  </a:cubicBezTo>
                  <a:cubicBezTo>
                    <a:pt x="0" y="122"/>
                    <a:pt x="0" y="213"/>
                    <a:pt x="30" y="304"/>
                  </a:cubicBezTo>
                  <a:cubicBezTo>
                    <a:pt x="30" y="304"/>
                    <a:pt x="91" y="334"/>
                    <a:pt x="91" y="334"/>
                  </a:cubicBezTo>
                  <a:cubicBezTo>
                    <a:pt x="152" y="334"/>
                    <a:pt x="182" y="304"/>
                    <a:pt x="213" y="274"/>
                  </a:cubicBezTo>
                  <a:cubicBezTo>
                    <a:pt x="243" y="243"/>
                    <a:pt x="213" y="182"/>
                    <a:pt x="213" y="182"/>
                  </a:cubicBezTo>
                  <a:cubicBezTo>
                    <a:pt x="213" y="122"/>
                    <a:pt x="213" y="91"/>
                    <a:pt x="213" y="61"/>
                  </a:cubicBezTo>
                  <a:cubicBezTo>
                    <a:pt x="182" y="30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6" name="Google Shape;2216;p34"/>
            <p:cNvSpPr/>
            <p:nvPr/>
          </p:nvSpPr>
          <p:spPr>
            <a:xfrm>
              <a:off x="7526350" y="4640050"/>
              <a:ext cx="6100" cy="38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122" y="0"/>
                  </a:moveTo>
                  <a:cubicBezTo>
                    <a:pt x="31" y="61"/>
                    <a:pt x="0" y="91"/>
                    <a:pt x="122" y="152"/>
                  </a:cubicBezTo>
                  <a:cubicBezTo>
                    <a:pt x="213" y="91"/>
                    <a:pt x="244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7" name="Google Shape;2217;p34"/>
            <p:cNvSpPr/>
            <p:nvPr/>
          </p:nvSpPr>
          <p:spPr>
            <a:xfrm>
              <a:off x="7590175" y="3885475"/>
              <a:ext cx="12175" cy="7175"/>
            </a:xfrm>
            <a:custGeom>
              <a:avLst/>
              <a:gdLst/>
              <a:ahLst/>
              <a:cxnLst/>
              <a:rect l="l" t="t" r="r" b="b"/>
              <a:pathLst>
                <a:path w="487" h="287" extrusionOk="0">
                  <a:moveTo>
                    <a:pt x="305" y="0"/>
                  </a:moveTo>
                  <a:cubicBezTo>
                    <a:pt x="213" y="61"/>
                    <a:pt x="122" y="122"/>
                    <a:pt x="31" y="213"/>
                  </a:cubicBezTo>
                  <a:cubicBezTo>
                    <a:pt x="1" y="213"/>
                    <a:pt x="1" y="213"/>
                    <a:pt x="31" y="244"/>
                  </a:cubicBezTo>
                  <a:cubicBezTo>
                    <a:pt x="53" y="265"/>
                    <a:pt x="150" y="287"/>
                    <a:pt x="248" y="287"/>
                  </a:cubicBezTo>
                  <a:cubicBezTo>
                    <a:pt x="289" y="287"/>
                    <a:pt x="330" y="283"/>
                    <a:pt x="365" y="274"/>
                  </a:cubicBezTo>
                  <a:cubicBezTo>
                    <a:pt x="487" y="274"/>
                    <a:pt x="487" y="213"/>
                    <a:pt x="487" y="152"/>
                  </a:cubicBezTo>
                  <a:cubicBezTo>
                    <a:pt x="457" y="122"/>
                    <a:pt x="457" y="61"/>
                    <a:pt x="426" y="31"/>
                  </a:cubicBezTo>
                  <a:cubicBezTo>
                    <a:pt x="426" y="31"/>
                    <a:pt x="335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8" name="Google Shape;2218;p34"/>
            <p:cNvSpPr/>
            <p:nvPr/>
          </p:nvSpPr>
          <p:spPr>
            <a:xfrm>
              <a:off x="7339425" y="3952125"/>
              <a:ext cx="6850" cy="6325"/>
            </a:xfrm>
            <a:custGeom>
              <a:avLst/>
              <a:gdLst/>
              <a:ahLst/>
              <a:cxnLst/>
              <a:rect l="l" t="t" r="r" b="b"/>
              <a:pathLst>
                <a:path w="274" h="253" extrusionOk="0">
                  <a:moveTo>
                    <a:pt x="168" y="1"/>
                  </a:moveTo>
                  <a:cubicBezTo>
                    <a:pt x="154" y="1"/>
                    <a:pt x="139" y="3"/>
                    <a:pt x="122" y="9"/>
                  </a:cubicBezTo>
                  <a:cubicBezTo>
                    <a:pt x="91" y="9"/>
                    <a:pt x="61" y="70"/>
                    <a:pt x="30" y="100"/>
                  </a:cubicBezTo>
                  <a:cubicBezTo>
                    <a:pt x="0" y="100"/>
                    <a:pt x="0" y="100"/>
                    <a:pt x="0" y="131"/>
                  </a:cubicBezTo>
                  <a:cubicBezTo>
                    <a:pt x="30" y="192"/>
                    <a:pt x="61" y="252"/>
                    <a:pt x="152" y="252"/>
                  </a:cubicBezTo>
                  <a:cubicBezTo>
                    <a:pt x="274" y="222"/>
                    <a:pt x="274" y="161"/>
                    <a:pt x="274" y="131"/>
                  </a:cubicBezTo>
                  <a:cubicBezTo>
                    <a:pt x="274" y="100"/>
                    <a:pt x="274" y="100"/>
                    <a:pt x="274" y="70"/>
                  </a:cubicBezTo>
                  <a:cubicBezTo>
                    <a:pt x="249" y="45"/>
                    <a:pt x="224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9" name="Google Shape;2219;p34"/>
            <p:cNvSpPr/>
            <p:nvPr/>
          </p:nvSpPr>
          <p:spPr>
            <a:xfrm>
              <a:off x="7507350" y="4522250"/>
              <a:ext cx="11425" cy="8200"/>
            </a:xfrm>
            <a:custGeom>
              <a:avLst/>
              <a:gdLst/>
              <a:ahLst/>
              <a:cxnLst/>
              <a:rect l="l" t="t" r="r" b="b"/>
              <a:pathLst>
                <a:path w="457" h="328" extrusionOk="0">
                  <a:moveTo>
                    <a:pt x="244" y="1"/>
                  </a:moveTo>
                  <a:cubicBezTo>
                    <a:pt x="153" y="31"/>
                    <a:pt x="31" y="62"/>
                    <a:pt x="31" y="92"/>
                  </a:cubicBezTo>
                  <a:cubicBezTo>
                    <a:pt x="1" y="153"/>
                    <a:pt x="1" y="244"/>
                    <a:pt x="31" y="305"/>
                  </a:cubicBezTo>
                  <a:cubicBezTo>
                    <a:pt x="31" y="320"/>
                    <a:pt x="61" y="328"/>
                    <a:pt x="99" y="328"/>
                  </a:cubicBezTo>
                  <a:cubicBezTo>
                    <a:pt x="137" y="328"/>
                    <a:pt x="183" y="320"/>
                    <a:pt x="213" y="305"/>
                  </a:cubicBezTo>
                  <a:cubicBezTo>
                    <a:pt x="274" y="274"/>
                    <a:pt x="304" y="214"/>
                    <a:pt x="365" y="183"/>
                  </a:cubicBezTo>
                  <a:cubicBezTo>
                    <a:pt x="396" y="153"/>
                    <a:pt x="456" y="92"/>
                    <a:pt x="426" y="62"/>
                  </a:cubicBezTo>
                  <a:cubicBezTo>
                    <a:pt x="396" y="31"/>
                    <a:pt x="304" y="3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0" name="Google Shape;2220;p34"/>
            <p:cNvSpPr/>
            <p:nvPr/>
          </p:nvSpPr>
          <p:spPr>
            <a:xfrm>
              <a:off x="7328775" y="4654475"/>
              <a:ext cx="3825" cy="3075"/>
            </a:xfrm>
            <a:custGeom>
              <a:avLst/>
              <a:gdLst/>
              <a:ahLst/>
              <a:cxnLst/>
              <a:rect l="l" t="t" r="r" b="b"/>
              <a:pathLst>
                <a:path w="153" h="123" extrusionOk="0">
                  <a:moveTo>
                    <a:pt x="61" y="1"/>
                  </a:moveTo>
                  <a:cubicBezTo>
                    <a:pt x="31" y="31"/>
                    <a:pt x="1" y="62"/>
                    <a:pt x="1" y="62"/>
                  </a:cubicBezTo>
                  <a:cubicBezTo>
                    <a:pt x="31" y="92"/>
                    <a:pt x="61" y="122"/>
                    <a:pt x="92" y="122"/>
                  </a:cubicBezTo>
                  <a:cubicBezTo>
                    <a:pt x="92" y="122"/>
                    <a:pt x="153" y="92"/>
                    <a:pt x="153" y="92"/>
                  </a:cubicBezTo>
                  <a:cubicBezTo>
                    <a:pt x="153" y="62"/>
                    <a:pt x="122" y="62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1" name="Google Shape;2221;p34"/>
            <p:cNvSpPr/>
            <p:nvPr/>
          </p:nvSpPr>
          <p:spPr>
            <a:xfrm>
              <a:off x="7519500" y="4647900"/>
              <a:ext cx="28150" cy="18000"/>
            </a:xfrm>
            <a:custGeom>
              <a:avLst/>
              <a:gdLst/>
              <a:ahLst/>
              <a:cxnLst/>
              <a:rect l="l" t="t" r="r" b="b"/>
              <a:pathLst>
                <a:path w="1126" h="720" extrusionOk="0">
                  <a:moveTo>
                    <a:pt x="773" y="1"/>
                  </a:moveTo>
                  <a:cubicBezTo>
                    <a:pt x="676" y="1"/>
                    <a:pt x="576" y="15"/>
                    <a:pt x="487" y="51"/>
                  </a:cubicBezTo>
                  <a:cubicBezTo>
                    <a:pt x="518" y="112"/>
                    <a:pt x="518" y="142"/>
                    <a:pt x="548" y="173"/>
                  </a:cubicBezTo>
                  <a:cubicBezTo>
                    <a:pt x="548" y="203"/>
                    <a:pt x="548" y="233"/>
                    <a:pt x="578" y="294"/>
                  </a:cubicBezTo>
                  <a:cubicBezTo>
                    <a:pt x="578" y="446"/>
                    <a:pt x="548" y="477"/>
                    <a:pt x="274" y="477"/>
                  </a:cubicBezTo>
                  <a:cubicBezTo>
                    <a:pt x="183" y="507"/>
                    <a:pt x="92" y="507"/>
                    <a:pt x="1" y="507"/>
                  </a:cubicBezTo>
                  <a:cubicBezTo>
                    <a:pt x="92" y="628"/>
                    <a:pt x="92" y="628"/>
                    <a:pt x="153" y="628"/>
                  </a:cubicBezTo>
                  <a:cubicBezTo>
                    <a:pt x="206" y="621"/>
                    <a:pt x="257" y="617"/>
                    <a:pt x="307" y="617"/>
                  </a:cubicBezTo>
                  <a:cubicBezTo>
                    <a:pt x="455" y="617"/>
                    <a:pt x="586" y="651"/>
                    <a:pt x="700" y="720"/>
                  </a:cubicBezTo>
                  <a:cubicBezTo>
                    <a:pt x="943" y="628"/>
                    <a:pt x="1125" y="507"/>
                    <a:pt x="1095" y="325"/>
                  </a:cubicBezTo>
                  <a:cubicBezTo>
                    <a:pt x="1095" y="294"/>
                    <a:pt x="1125" y="264"/>
                    <a:pt x="1125" y="233"/>
                  </a:cubicBezTo>
                  <a:cubicBezTo>
                    <a:pt x="1125" y="142"/>
                    <a:pt x="1125" y="51"/>
                    <a:pt x="974" y="21"/>
                  </a:cubicBezTo>
                  <a:cubicBezTo>
                    <a:pt x="911" y="8"/>
                    <a:pt x="842" y="1"/>
                    <a:pt x="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2" name="Google Shape;2222;p34"/>
            <p:cNvSpPr/>
            <p:nvPr/>
          </p:nvSpPr>
          <p:spPr>
            <a:xfrm>
              <a:off x="7515700" y="4561025"/>
              <a:ext cx="6125" cy="6850"/>
            </a:xfrm>
            <a:custGeom>
              <a:avLst/>
              <a:gdLst/>
              <a:ahLst/>
              <a:cxnLst/>
              <a:rect l="l" t="t" r="r" b="b"/>
              <a:pathLst>
                <a:path w="245" h="274" extrusionOk="0">
                  <a:moveTo>
                    <a:pt x="92" y="0"/>
                  </a:moveTo>
                  <a:cubicBezTo>
                    <a:pt x="62" y="30"/>
                    <a:pt x="1" y="61"/>
                    <a:pt x="1" y="91"/>
                  </a:cubicBezTo>
                  <a:cubicBezTo>
                    <a:pt x="1" y="122"/>
                    <a:pt x="1" y="182"/>
                    <a:pt x="1" y="213"/>
                  </a:cubicBezTo>
                  <a:cubicBezTo>
                    <a:pt x="31" y="243"/>
                    <a:pt x="92" y="274"/>
                    <a:pt x="122" y="274"/>
                  </a:cubicBezTo>
                  <a:cubicBezTo>
                    <a:pt x="153" y="274"/>
                    <a:pt x="183" y="243"/>
                    <a:pt x="214" y="213"/>
                  </a:cubicBezTo>
                  <a:cubicBezTo>
                    <a:pt x="244" y="182"/>
                    <a:pt x="214" y="182"/>
                    <a:pt x="244" y="152"/>
                  </a:cubicBezTo>
                  <a:cubicBezTo>
                    <a:pt x="214" y="122"/>
                    <a:pt x="244" y="91"/>
                    <a:pt x="214" y="91"/>
                  </a:cubicBezTo>
                  <a:cubicBezTo>
                    <a:pt x="183" y="61"/>
                    <a:pt x="153" y="3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3" name="Google Shape;2223;p34"/>
            <p:cNvSpPr/>
            <p:nvPr/>
          </p:nvSpPr>
          <p:spPr>
            <a:xfrm>
              <a:off x="7465550" y="4291250"/>
              <a:ext cx="36500" cy="15225"/>
            </a:xfrm>
            <a:custGeom>
              <a:avLst/>
              <a:gdLst/>
              <a:ahLst/>
              <a:cxnLst/>
              <a:rect l="l" t="t" r="r" b="b"/>
              <a:pathLst>
                <a:path w="1460" h="609" extrusionOk="0">
                  <a:moveTo>
                    <a:pt x="1308" y="1"/>
                  </a:moveTo>
                  <a:cubicBezTo>
                    <a:pt x="1156" y="1"/>
                    <a:pt x="1186" y="92"/>
                    <a:pt x="1186" y="153"/>
                  </a:cubicBezTo>
                  <a:cubicBezTo>
                    <a:pt x="1186" y="213"/>
                    <a:pt x="1156" y="274"/>
                    <a:pt x="1004" y="305"/>
                  </a:cubicBezTo>
                  <a:cubicBezTo>
                    <a:pt x="852" y="305"/>
                    <a:pt x="730" y="335"/>
                    <a:pt x="609" y="426"/>
                  </a:cubicBezTo>
                  <a:cubicBezTo>
                    <a:pt x="570" y="452"/>
                    <a:pt x="537" y="461"/>
                    <a:pt x="505" y="461"/>
                  </a:cubicBezTo>
                  <a:cubicBezTo>
                    <a:pt x="461" y="461"/>
                    <a:pt x="418" y="444"/>
                    <a:pt x="366" y="426"/>
                  </a:cubicBezTo>
                  <a:cubicBezTo>
                    <a:pt x="335" y="396"/>
                    <a:pt x="305" y="365"/>
                    <a:pt x="274" y="365"/>
                  </a:cubicBezTo>
                  <a:lnTo>
                    <a:pt x="122" y="365"/>
                  </a:lnTo>
                  <a:cubicBezTo>
                    <a:pt x="1" y="457"/>
                    <a:pt x="122" y="609"/>
                    <a:pt x="305" y="609"/>
                  </a:cubicBezTo>
                  <a:lnTo>
                    <a:pt x="761" y="609"/>
                  </a:lnTo>
                  <a:cubicBezTo>
                    <a:pt x="913" y="578"/>
                    <a:pt x="1034" y="578"/>
                    <a:pt x="1186" y="578"/>
                  </a:cubicBezTo>
                  <a:cubicBezTo>
                    <a:pt x="1399" y="548"/>
                    <a:pt x="1460" y="517"/>
                    <a:pt x="1460" y="396"/>
                  </a:cubicBezTo>
                  <a:cubicBezTo>
                    <a:pt x="1460" y="305"/>
                    <a:pt x="1429" y="213"/>
                    <a:pt x="1429" y="153"/>
                  </a:cubicBezTo>
                  <a:cubicBezTo>
                    <a:pt x="1429" y="92"/>
                    <a:pt x="1460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4" name="Google Shape;2224;p34"/>
            <p:cNvSpPr/>
            <p:nvPr/>
          </p:nvSpPr>
          <p:spPr>
            <a:xfrm>
              <a:off x="7473925" y="4163275"/>
              <a:ext cx="5325" cy="2625"/>
            </a:xfrm>
            <a:custGeom>
              <a:avLst/>
              <a:gdLst/>
              <a:ahLst/>
              <a:cxnLst/>
              <a:rect l="l" t="t" r="r" b="b"/>
              <a:pathLst>
                <a:path w="213" h="105" extrusionOk="0">
                  <a:moveTo>
                    <a:pt x="138" y="1"/>
                  </a:moveTo>
                  <a:cubicBezTo>
                    <a:pt x="124" y="1"/>
                    <a:pt x="109" y="4"/>
                    <a:pt x="91" y="13"/>
                  </a:cubicBezTo>
                  <a:cubicBezTo>
                    <a:pt x="61" y="13"/>
                    <a:pt x="31" y="44"/>
                    <a:pt x="0" y="74"/>
                  </a:cubicBezTo>
                  <a:cubicBezTo>
                    <a:pt x="61" y="74"/>
                    <a:pt x="91" y="104"/>
                    <a:pt x="122" y="104"/>
                  </a:cubicBezTo>
                  <a:cubicBezTo>
                    <a:pt x="152" y="104"/>
                    <a:pt x="182" y="74"/>
                    <a:pt x="213" y="44"/>
                  </a:cubicBezTo>
                  <a:cubicBezTo>
                    <a:pt x="191" y="22"/>
                    <a:pt x="170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5" name="Google Shape;2225;p34"/>
            <p:cNvSpPr/>
            <p:nvPr/>
          </p:nvSpPr>
          <p:spPr>
            <a:xfrm>
              <a:off x="7410075" y="4374725"/>
              <a:ext cx="12200" cy="3375"/>
            </a:xfrm>
            <a:custGeom>
              <a:avLst/>
              <a:gdLst/>
              <a:ahLst/>
              <a:cxnLst/>
              <a:rect l="l" t="t" r="r" b="b"/>
              <a:pathLst>
                <a:path w="488" h="135" extrusionOk="0">
                  <a:moveTo>
                    <a:pt x="352" y="0"/>
                  </a:moveTo>
                  <a:cubicBezTo>
                    <a:pt x="311" y="0"/>
                    <a:pt x="262" y="5"/>
                    <a:pt x="214" y="5"/>
                  </a:cubicBezTo>
                  <a:cubicBezTo>
                    <a:pt x="122" y="5"/>
                    <a:pt x="1" y="5"/>
                    <a:pt x="1" y="96"/>
                  </a:cubicBezTo>
                  <a:cubicBezTo>
                    <a:pt x="1" y="127"/>
                    <a:pt x="39" y="134"/>
                    <a:pt x="88" y="134"/>
                  </a:cubicBezTo>
                  <a:cubicBezTo>
                    <a:pt x="138" y="134"/>
                    <a:pt x="198" y="127"/>
                    <a:pt x="244" y="127"/>
                  </a:cubicBezTo>
                  <a:cubicBezTo>
                    <a:pt x="335" y="127"/>
                    <a:pt x="487" y="127"/>
                    <a:pt x="457" y="66"/>
                  </a:cubicBezTo>
                  <a:cubicBezTo>
                    <a:pt x="457" y="11"/>
                    <a:pt x="413" y="0"/>
                    <a:pt x="3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6" name="Google Shape;2226;p34"/>
            <p:cNvSpPr/>
            <p:nvPr/>
          </p:nvSpPr>
          <p:spPr>
            <a:xfrm>
              <a:off x="7505075" y="3965250"/>
              <a:ext cx="6100" cy="4600"/>
            </a:xfrm>
            <a:custGeom>
              <a:avLst/>
              <a:gdLst/>
              <a:ahLst/>
              <a:cxnLst/>
              <a:rect l="l" t="t" r="r" b="b"/>
              <a:pathLst>
                <a:path w="244" h="184" extrusionOk="0">
                  <a:moveTo>
                    <a:pt x="122" y="1"/>
                  </a:moveTo>
                  <a:cubicBezTo>
                    <a:pt x="61" y="62"/>
                    <a:pt x="0" y="92"/>
                    <a:pt x="0" y="123"/>
                  </a:cubicBezTo>
                  <a:cubicBezTo>
                    <a:pt x="31" y="153"/>
                    <a:pt x="92" y="183"/>
                    <a:pt x="122" y="183"/>
                  </a:cubicBezTo>
                  <a:cubicBezTo>
                    <a:pt x="183" y="183"/>
                    <a:pt x="244" y="123"/>
                    <a:pt x="244" y="92"/>
                  </a:cubicBezTo>
                  <a:cubicBezTo>
                    <a:pt x="244" y="92"/>
                    <a:pt x="183" y="62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7" name="Google Shape;2227;p34"/>
            <p:cNvSpPr/>
            <p:nvPr/>
          </p:nvSpPr>
          <p:spPr>
            <a:xfrm>
              <a:off x="7502800" y="4304925"/>
              <a:ext cx="13700" cy="7625"/>
            </a:xfrm>
            <a:custGeom>
              <a:avLst/>
              <a:gdLst/>
              <a:ahLst/>
              <a:cxnLst/>
              <a:rect l="l" t="t" r="r" b="b"/>
              <a:pathLst>
                <a:path w="548" h="305" extrusionOk="0">
                  <a:moveTo>
                    <a:pt x="365" y="1"/>
                  </a:moveTo>
                  <a:cubicBezTo>
                    <a:pt x="365" y="1"/>
                    <a:pt x="335" y="1"/>
                    <a:pt x="304" y="31"/>
                  </a:cubicBezTo>
                  <a:cubicBezTo>
                    <a:pt x="213" y="92"/>
                    <a:pt x="122" y="122"/>
                    <a:pt x="31" y="214"/>
                  </a:cubicBezTo>
                  <a:cubicBezTo>
                    <a:pt x="0" y="214"/>
                    <a:pt x="0" y="274"/>
                    <a:pt x="31" y="305"/>
                  </a:cubicBezTo>
                  <a:lnTo>
                    <a:pt x="213" y="305"/>
                  </a:lnTo>
                  <a:cubicBezTo>
                    <a:pt x="304" y="244"/>
                    <a:pt x="395" y="183"/>
                    <a:pt x="486" y="122"/>
                  </a:cubicBezTo>
                  <a:cubicBezTo>
                    <a:pt x="547" y="62"/>
                    <a:pt x="486" y="1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8" name="Google Shape;2228;p34"/>
            <p:cNvSpPr/>
            <p:nvPr/>
          </p:nvSpPr>
          <p:spPr>
            <a:xfrm>
              <a:off x="7438200" y="4377125"/>
              <a:ext cx="4575" cy="3050"/>
            </a:xfrm>
            <a:custGeom>
              <a:avLst/>
              <a:gdLst/>
              <a:ahLst/>
              <a:cxnLst/>
              <a:rect l="l" t="t" r="r" b="b"/>
              <a:pathLst>
                <a:path w="183" h="122" extrusionOk="0">
                  <a:moveTo>
                    <a:pt x="61" y="0"/>
                  </a:moveTo>
                  <a:cubicBezTo>
                    <a:pt x="31" y="31"/>
                    <a:pt x="1" y="61"/>
                    <a:pt x="1" y="92"/>
                  </a:cubicBezTo>
                  <a:cubicBezTo>
                    <a:pt x="1" y="92"/>
                    <a:pt x="61" y="122"/>
                    <a:pt x="61" y="122"/>
                  </a:cubicBezTo>
                  <a:cubicBezTo>
                    <a:pt x="122" y="122"/>
                    <a:pt x="152" y="92"/>
                    <a:pt x="152" y="61"/>
                  </a:cubicBezTo>
                  <a:cubicBezTo>
                    <a:pt x="183" y="61"/>
                    <a:pt x="122" y="31"/>
                    <a:pt x="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9" name="Google Shape;2229;p34"/>
            <p:cNvSpPr/>
            <p:nvPr/>
          </p:nvSpPr>
          <p:spPr>
            <a:xfrm>
              <a:off x="7441250" y="4092175"/>
              <a:ext cx="7625" cy="5325"/>
            </a:xfrm>
            <a:custGeom>
              <a:avLst/>
              <a:gdLst/>
              <a:ahLst/>
              <a:cxnLst/>
              <a:rect l="l" t="t" r="r" b="b"/>
              <a:pathLst>
                <a:path w="305" h="213" extrusionOk="0">
                  <a:moveTo>
                    <a:pt x="182" y="0"/>
                  </a:moveTo>
                  <a:cubicBezTo>
                    <a:pt x="122" y="0"/>
                    <a:pt x="91" y="30"/>
                    <a:pt x="61" y="61"/>
                  </a:cubicBezTo>
                  <a:cubicBezTo>
                    <a:pt x="0" y="91"/>
                    <a:pt x="61" y="152"/>
                    <a:pt x="213" y="213"/>
                  </a:cubicBezTo>
                  <a:cubicBezTo>
                    <a:pt x="304" y="122"/>
                    <a:pt x="304" y="91"/>
                    <a:pt x="274" y="30"/>
                  </a:cubicBezTo>
                  <a:cubicBezTo>
                    <a:pt x="243" y="0"/>
                    <a:pt x="213" y="0"/>
                    <a:pt x="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0" name="Google Shape;2230;p34"/>
            <p:cNvSpPr/>
            <p:nvPr/>
          </p:nvSpPr>
          <p:spPr>
            <a:xfrm>
              <a:off x="7490625" y="4317850"/>
              <a:ext cx="3825" cy="2300"/>
            </a:xfrm>
            <a:custGeom>
              <a:avLst/>
              <a:gdLst/>
              <a:ahLst/>
              <a:cxnLst/>
              <a:rect l="l" t="t" r="r" b="b"/>
              <a:pathLst>
                <a:path w="153" h="92" extrusionOk="0">
                  <a:moveTo>
                    <a:pt x="92" y="1"/>
                  </a:moveTo>
                  <a:cubicBezTo>
                    <a:pt x="62" y="31"/>
                    <a:pt x="31" y="31"/>
                    <a:pt x="31" y="61"/>
                  </a:cubicBezTo>
                  <a:cubicBezTo>
                    <a:pt x="1" y="61"/>
                    <a:pt x="62" y="61"/>
                    <a:pt x="62" y="92"/>
                  </a:cubicBezTo>
                  <a:cubicBezTo>
                    <a:pt x="92" y="61"/>
                    <a:pt x="122" y="61"/>
                    <a:pt x="153" y="31"/>
                  </a:cubicBezTo>
                  <a:cubicBezTo>
                    <a:pt x="153" y="31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1" name="Google Shape;2231;p34"/>
            <p:cNvSpPr/>
            <p:nvPr/>
          </p:nvSpPr>
          <p:spPr>
            <a:xfrm>
              <a:off x="7442000" y="4042775"/>
              <a:ext cx="3075" cy="2300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31" y="0"/>
                  </a:moveTo>
                  <a:cubicBezTo>
                    <a:pt x="0" y="31"/>
                    <a:pt x="0" y="31"/>
                    <a:pt x="0" y="61"/>
                  </a:cubicBezTo>
                  <a:cubicBezTo>
                    <a:pt x="0" y="61"/>
                    <a:pt x="31" y="61"/>
                    <a:pt x="61" y="91"/>
                  </a:cubicBezTo>
                  <a:cubicBezTo>
                    <a:pt x="92" y="61"/>
                    <a:pt x="122" y="31"/>
                    <a:pt x="122" y="31"/>
                  </a:cubicBezTo>
                  <a:cubicBezTo>
                    <a:pt x="122" y="0"/>
                    <a:pt x="61" y="0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2" name="Google Shape;2232;p34"/>
            <p:cNvSpPr/>
            <p:nvPr/>
          </p:nvSpPr>
          <p:spPr>
            <a:xfrm>
              <a:off x="7492925" y="4386250"/>
              <a:ext cx="5325" cy="3050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22" y="0"/>
                  </a:moveTo>
                  <a:cubicBezTo>
                    <a:pt x="61" y="31"/>
                    <a:pt x="0" y="61"/>
                    <a:pt x="0" y="61"/>
                  </a:cubicBezTo>
                  <a:cubicBezTo>
                    <a:pt x="30" y="91"/>
                    <a:pt x="91" y="122"/>
                    <a:pt x="122" y="122"/>
                  </a:cubicBezTo>
                  <a:cubicBezTo>
                    <a:pt x="152" y="122"/>
                    <a:pt x="182" y="91"/>
                    <a:pt x="182" y="61"/>
                  </a:cubicBezTo>
                  <a:cubicBezTo>
                    <a:pt x="213" y="61"/>
                    <a:pt x="152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3" name="Google Shape;2233;p34"/>
            <p:cNvSpPr/>
            <p:nvPr/>
          </p:nvSpPr>
          <p:spPr>
            <a:xfrm>
              <a:off x="7491400" y="4360400"/>
              <a:ext cx="6850" cy="6400"/>
            </a:xfrm>
            <a:custGeom>
              <a:avLst/>
              <a:gdLst/>
              <a:ahLst/>
              <a:cxnLst/>
              <a:rect l="l" t="t" r="r" b="b"/>
              <a:pathLst>
                <a:path w="274" h="256" extrusionOk="0">
                  <a:moveTo>
                    <a:pt x="122" y="1"/>
                  </a:moveTo>
                  <a:cubicBezTo>
                    <a:pt x="61" y="1"/>
                    <a:pt x="31" y="31"/>
                    <a:pt x="0" y="61"/>
                  </a:cubicBezTo>
                  <a:cubicBezTo>
                    <a:pt x="0" y="61"/>
                    <a:pt x="0" y="92"/>
                    <a:pt x="0" y="122"/>
                  </a:cubicBezTo>
                  <a:cubicBezTo>
                    <a:pt x="0" y="153"/>
                    <a:pt x="0" y="183"/>
                    <a:pt x="0" y="183"/>
                  </a:cubicBezTo>
                  <a:cubicBezTo>
                    <a:pt x="22" y="228"/>
                    <a:pt x="45" y="256"/>
                    <a:pt x="91" y="256"/>
                  </a:cubicBezTo>
                  <a:cubicBezTo>
                    <a:pt x="108" y="256"/>
                    <a:pt x="128" y="252"/>
                    <a:pt x="152" y="244"/>
                  </a:cubicBezTo>
                  <a:cubicBezTo>
                    <a:pt x="213" y="244"/>
                    <a:pt x="274" y="213"/>
                    <a:pt x="274" y="183"/>
                  </a:cubicBezTo>
                  <a:cubicBezTo>
                    <a:pt x="274" y="122"/>
                    <a:pt x="243" y="61"/>
                    <a:pt x="213" y="31"/>
                  </a:cubicBezTo>
                  <a:cubicBezTo>
                    <a:pt x="183" y="1"/>
                    <a:pt x="12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4" name="Google Shape;2234;p34"/>
            <p:cNvSpPr/>
            <p:nvPr/>
          </p:nvSpPr>
          <p:spPr>
            <a:xfrm>
              <a:off x="7487600" y="440902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91" y="1"/>
                  </a:moveTo>
                  <a:cubicBezTo>
                    <a:pt x="61" y="31"/>
                    <a:pt x="0" y="62"/>
                    <a:pt x="31" y="92"/>
                  </a:cubicBezTo>
                  <a:cubicBezTo>
                    <a:pt x="31" y="92"/>
                    <a:pt x="61" y="123"/>
                    <a:pt x="122" y="123"/>
                  </a:cubicBezTo>
                  <a:cubicBezTo>
                    <a:pt x="152" y="123"/>
                    <a:pt x="183" y="92"/>
                    <a:pt x="183" y="92"/>
                  </a:cubicBezTo>
                  <a:cubicBezTo>
                    <a:pt x="183" y="62"/>
                    <a:pt x="152" y="3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5" name="Google Shape;2235;p34"/>
            <p:cNvSpPr/>
            <p:nvPr/>
          </p:nvSpPr>
          <p:spPr>
            <a:xfrm>
              <a:off x="7508100" y="4400675"/>
              <a:ext cx="10675" cy="3400"/>
            </a:xfrm>
            <a:custGeom>
              <a:avLst/>
              <a:gdLst/>
              <a:ahLst/>
              <a:cxnLst/>
              <a:rect l="l" t="t" r="r" b="b"/>
              <a:pathLst>
                <a:path w="427" h="136" extrusionOk="0">
                  <a:moveTo>
                    <a:pt x="62" y="1"/>
                  </a:moveTo>
                  <a:cubicBezTo>
                    <a:pt x="31" y="31"/>
                    <a:pt x="1" y="61"/>
                    <a:pt x="1" y="61"/>
                  </a:cubicBezTo>
                  <a:cubicBezTo>
                    <a:pt x="1" y="92"/>
                    <a:pt x="31" y="122"/>
                    <a:pt x="62" y="122"/>
                  </a:cubicBezTo>
                  <a:cubicBezTo>
                    <a:pt x="72" y="132"/>
                    <a:pt x="85" y="136"/>
                    <a:pt x="100" y="136"/>
                  </a:cubicBezTo>
                  <a:cubicBezTo>
                    <a:pt x="129" y="136"/>
                    <a:pt x="163" y="122"/>
                    <a:pt x="183" y="122"/>
                  </a:cubicBezTo>
                  <a:lnTo>
                    <a:pt x="305" y="122"/>
                  </a:lnTo>
                  <a:cubicBezTo>
                    <a:pt x="366" y="92"/>
                    <a:pt x="426" y="61"/>
                    <a:pt x="396" y="61"/>
                  </a:cubicBezTo>
                  <a:cubicBezTo>
                    <a:pt x="396" y="31"/>
                    <a:pt x="335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6" name="Google Shape;2236;p34"/>
            <p:cNvSpPr/>
            <p:nvPr/>
          </p:nvSpPr>
          <p:spPr>
            <a:xfrm>
              <a:off x="7489875" y="4321450"/>
              <a:ext cx="19775" cy="10875"/>
            </a:xfrm>
            <a:custGeom>
              <a:avLst/>
              <a:gdLst/>
              <a:ahLst/>
              <a:cxnLst/>
              <a:rect l="l" t="t" r="r" b="b"/>
              <a:pathLst>
                <a:path w="791" h="435" extrusionOk="0">
                  <a:moveTo>
                    <a:pt x="411" y="0"/>
                  </a:moveTo>
                  <a:cubicBezTo>
                    <a:pt x="398" y="0"/>
                    <a:pt x="383" y="3"/>
                    <a:pt x="365" y="8"/>
                  </a:cubicBezTo>
                  <a:cubicBezTo>
                    <a:pt x="335" y="8"/>
                    <a:pt x="274" y="69"/>
                    <a:pt x="244" y="100"/>
                  </a:cubicBezTo>
                  <a:cubicBezTo>
                    <a:pt x="213" y="160"/>
                    <a:pt x="213" y="252"/>
                    <a:pt x="61" y="312"/>
                  </a:cubicBezTo>
                  <a:cubicBezTo>
                    <a:pt x="31" y="312"/>
                    <a:pt x="31" y="343"/>
                    <a:pt x="0" y="373"/>
                  </a:cubicBezTo>
                  <a:cubicBezTo>
                    <a:pt x="31" y="404"/>
                    <a:pt x="61" y="434"/>
                    <a:pt x="92" y="434"/>
                  </a:cubicBezTo>
                  <a:cubicBezTo>
                    <a:pt x="152" y="434"/>
                    <a:pt x="213" y="404"/>
                    <a:pt x="244" y="404"/>
                  </a:cubicBezTo>
                  <a:cubicBezTo>
                    <a:pt x="304" y="312"/>
                    <a:pt x="426" y="252"/>
                    <a:pt x="578" y="252"/>
                  </a:cubicBezTo>
                  <a:lnTo>
                    <a:pt x="669" y="252"/>
                  </a:lnTo>
                  <a:cubicBezTo>
                    <a:pt x="760" y="221"/>
                    <a:pt x="791" y="160"/>
                    <a:pt x="700" y="130"/>
                  </a:cubicBezTo>
                  <a:cubicBezTo>
                    <a:pt x="639" y="100"/>
                    <a:pt x="578" y="69"/>
                    <a:pt x="548" y="69"/>
                  </a:cubicBezTo>
                  <a:cubicBezTo>
                    <a:pt x="498" y="45"/>
                    <a:pt x="469" y="0"/>
                    <a:pt x="4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7" name="Google Shape;2237;p34"/>
            <p:cNvSpPr/>
            <p:nvPr/>
          </p:nvSpPr>
          <p:spPr>
            <a:xfrm>
              <a:off x="7498225" y="4336850"/>
              <a:ext cx="4600" cy="2300"/>
            </a:xfrm>
            <a:custGeom>
              <a:avLst/>
              <a:gdLst/>
              <a:ahLst/>
              <a:cxnLst/>
              <a:rect l="l" t="t" r="r" b="b"/>
              <a:pathLst>
                <a:path w="184" h="92" extrusionOk="0">
                  <a:moveTo>
                    <a:pt x="62" y="0"/>
                  </a:moveTo>
                  <a:cubicBezTo>
                    <a:pt x="31" y="31"/>
                    <a:pt x="1" y="61"/>
                    <a:pt x="1" y="61"/>
                  </a:cubicBezTo>
                  <a:cubicBezTo>
                    <a:pt x="31" y="92"/>
                    <a:pt x="92" y="92"/>
                    <a:pt x="122" y="92"/>
                  </a:cubicBezTo>
                  <a:cubicBezTo>
                    <a:pt x="122" y="92"/>
                    <a:pt x="183" y="61"/>
                    <a:pt x="183" y="61"/>
                  </a:cubicBezTo>
                  <a:cubicBezTo>
                    <a:pt x="153" y="31"/>
                    <a:pt x="122" y="31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8" name="Google Shape;2238;p34"/>
            <p:cNvSpPr/>
            <p:nvPr/>
          </p:nvSpPr>
          <p:spPr>
            <a:xfrm>
              <a:off x="7439725" y="4269225"/>
              <a:ext cx="5350" cy="3825"/>
            </a:xfrm>
            <a:custGeom>
              <a:avLst/>
              <a:gdLst/>
              <a:ahLst/>
              <a:cxnLst/>
              <a:rect l="l" t="t" r="r" b="b"/>
              <a:pathLst>
                <a:path w="214" h="153" extrusionOk="0">
                  <a:moveTo>
                    <a:pt x="91" y="0"/>
                  </a:moveTo>
                  <a:cubicBezTo>
                    <a:pt x="61" y="61"/>
                    <a:pt x="0" y="91"/>
                    <a:pt x="31" y="91"/>
                  </a:cubicBezTo>
                  <a:cubicBezTo>
                    <a:pt x="31" y="122"/>
                    <a:pt x="61" y="152"/>
                    <a:pt x="91" y="152"/>
                  </a:cubicBezTo>
                  <a:cubicBezTo>
                    <a:pt x="122" y="122"/>
                    <a:pt x="213" y="122"/>
                    <a:pt x="183" y="91"/>
                  </a:cubicBezTo>
                  <a:cubicBezTo>
                    <a:pt x="183" y="91"/>
                    <a:pt x="152" y="61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9" name="Google Shape;2239;p34"/>
            <p:cNvSpPr/>
            <p:nvPr/>
          </p:nvSpPr>
          <p:spPr>
            <a:xfrm>
              <a:off x="7423750" y="4111150"/>
              <a:ext cx="12950" cy="7200"/>
            </a:xfrm>
            <a:custGeom>
              <a:avLst/>
              <a:gdLst/>
              <a:ahLst/>
              <a:cxnLst/>
              <a:rect l="l" t="t" r="r" b="b"/>
              <a:pathLst>
                <a:path w="518" h="288" extrusionOk="0">
                  <a:moveTo>
                    <a:pt x="335" y="1"/>
                  </a:moveTo>
                  <a:cubicBezTo>
                    <a:pt x="214" y="1"/>
                    <a:pt x="92" y="31"/>
                    <a:pt x="1" y="92"/>
                  </a:cubicBezTo>
                  <a:cubicBezTo>
                    <a:pt x="123" y="153"/>
                    <a:pt x="214" y="214"/>
                    <a:pt x="305" y="244"/>
                  </a:cubicBezTo>
                  <a:cubicBezTo>
                    <a:pt x="326" y="266"/>
                    <a:pt x="348" y="287"/>
                    <a:pt x="369" y="287"/>
                  </a:cubicBezTo>
                  <a:cubicBezTo>
                    <a:pt x="378" y="287"/>
                    <a:pt x="387" y="283"/>
                    <a:pt x="396" y="274"/>
                  </a:cubicBezTo>
                  <a:cubicBezTo>
                    <a:pt x="457" y="274"/>
                    <a:pt x="487" y="244"/>
                    <a:pt x="487" y="214"/>
                  </a:cubicBezTo>
                  <a:cubicBezTo>
                    <a:pt x="518" y="183"/>
                    <a:pt x="518" y="122"/>
                    <a:pt x="487" y="62"/>
                  </a:cubicBezTo>
                  <a:cubicBezTo>
                    <a:pt x="457" y="62"/>
                    <a:pt x="396" y="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0" name="Google Shape;2240;p34"/>
            <p:cNvSpPr/>
            <p:nvPr/>
          </p:nvSpPr>
          <p:spPr>
            <a:xfrm>
              <a:off x="7432125" y="4143075"/>
              <a:ext cx="6100" cy="5350"/>
            </a:xfrm>
            <a:custGeom>
              <a:avLst/>
              <a:gdLst/>
              <a:ahLst/>
              <a:cxnLst/>
              <a:rect l="l" t="t" r="r" b="b"/>
              <a:pathLst>
                <a:path w="244" h="214" extrusionOk="0">
                  <a:moveTo>
                    <a:pt x="122" y="1"/>
                  </a:moveTo>
                  <a:cubicBezTo>
                    <a:pt x="92" y="1"/>
                    <a:pt x="31" y="31"/>
                    <a:pt x="0" y="61"/>
                  </a:cubicBezTo>
                  <a:cubicBezTo>
                    <a:pt x="0" y="61"/>
                    <a:pt x="0" y="92"/>
                    <a:pt x="0" y="122"/>
                  </a:cubicBezTo>
                  <a:cubicBezTo>
                    <a:pt x="0" y="153"/>
                    <a:pt x="0" y="213"/>
                    <a:pt x="122" y="213"/>
                  </a:cubicBezTo>
                  <a:cubicBezTo>
                    <a:pt x="183" y="213"/>
                    <a:pt x="244" y="183"/>
                    <a:pt x="213" y="92"/>
                  </a:cubicBezTo>
                  <a:cubicBezTo>
                    <a:pt x="213" y="92"/>
                    <a:pt x="244" y="61"/>
                    <a:pt x="213" y="31"/>
                  </a:cubicBezTo>
                  <a:cubicBezTo>
                    <a:pt x="18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1" name="Google Shape;2241;p34"/>
            <p:cNvSpPr/>
            <p:nvPr/>
          </p:nvSpPr>
          <p:spPr>
            <a:xfrm>
              <a:off x="7427550" y="4062525"/>
              <a:ext cx="6875" cy="5350"/>
            </a:xfrm>
            <a:custGeom>
              <a:avLst/>
              <a:gdLst/>
              <a:ahLst/>
              <a:cxnLst/>
              <a:rect l="l" t="t" r="r" b="b"/>
              <a:pathLst>
                <a:path w="275" h="214" extrusionOk="0">
                  <a:moveTo>
                    <a:pt x="123" y="1"/>
                  </a:moveTo>
                  <a:cubicBezTo>
                    <a:pt x="31" y="1"/>
                    <a:pt x="1" y="61"/>
                    <a:pt x="31" y="92"/>
                  </a:cubicBezTo>
                  <a:cubicBezTo>
                    <a:pt x="31" y="153"/>
                    <a:pt x="31" y="213"/>
                    <a:pt x="153" y="213"/>
                  </a:cubicBezTo>
                  <a:cubicBezTo>
                    <a:pt x="214" y="213"/>
                    <a:pt x="275" y="153"/>
                    <a:pt x="275" y="61"/>
                  </a:cubicBezTo>
                  <a:cubicBezTo>
                    <a:pt x="244" y="31"/>
                    <a:pt x="183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2" name="Google Shape;2242;p34"/>
            <p:cNvSpPr/>
            <p:nvPr/>
          </p:nvSpPr>
          <p:spPr>
            <a:xfrm>
              <a:off x="7423000" y="4035925"/>
              <a:ext cx="7625" cy="3375"/>
            </a:xfrm>
            <a:custGeom>
              <a:avLst/>
              <a:gdLst/>
              <a:ahLst/>
              <a:cxnLst/>
              <a:rect l="l" t="t" r="r" b="b"/>
              <a:pathLst>
                <a:path w="305" h="135" extrusionOk="0">
                  <a:moveTo>
                    <a:pt x="183" y="1"/>
                  </a:moveTo>
                  <a:cubicBezTo>
                    <a:pt x="61" y="1"/>
                    <a:pt x="1" y="31"/>
                    <a:pt x="1" y="122"/>
                  </a:cubicBezTo>
                  <a:cubicBezTo>
                    <a:pt x="27" y="131"/>
                    <a:pt x="54" y="135"/>
                    <a:pt x="80" y="135"/>
                  </a:cubicBezTo>
                  <a:cubicBezTo>
                    <a:pt x="143" y="135"/>
                    <a:pt x="201" y="113"/>
                    <a:pt x="244" y="92"/>
                  </a:cubicBezTo>
                  <a:cubicBezTo>
                    <a:pt x="274" y="62"/>
                    <a:pt x="305" y="31"/>
                    <a:pt x="274" y="31"/>
                  </a:cubicBezTo>
                  <a:cubicBezTo>
                    <a:pt x="274" y="1"/>
                    <a:pt x="213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3" name="Google Shape;2243;p34"/>
            <p:cNvSpPr/>
            <p:nvPr/>
          </p:nvSpPr>
          <p:spPr>
            <a:xfrm>
              <a:off x="7406275" y="4444750"/>
              <a:ext cx="6875" cy="6100"/>
            </a:xfrm>
            <a:custGeom>
              <a:avLst/>
              <a:gdLst/>
              <a:ahLst/>
              <a:cxnLst/>
              <a:rect l="l" t="t" r="r" b="b"/>
              <a:pathLst>
                <a:path w="275" h="244" extrusionOk="0">
                  <a:moveTo>
                    <a:pt x="122" y="1"/>
                  </a:moveTo>
                  <a:cubicBezTo>
                    <a:pt x="92" y="1"/>
                    <a:pt x="31" y="31"/>
                    <a:pt x="31" y="31"/>
                  </a:cubicBezTo>
                  <a:cubicBezTo>
                    <a:pt x="1" y="61"/>
                    <a:pt x="1" y="92"/>
                    <a:pt x="1" y="92"/>
                  </a:cubicBezTo>
                  <a:cubicBezTo>
                    <a:pt x="1" y="122"/>
                    <a:pt x="1" y="153"/>
                    <a:pt x="1" y="183"/>
                  </a:cubicBezTo>
                  <a:cubicBezTo>
                    <a:pt x="31" y="213"/>
                    <a:pt x="92" y="244"/>
                    <a:pt x="122" y="244"/>
                  </a:cubicBezTo>
                  <a:cubicBezTo>
                    <a:pt x="214" y="244"/>
                    <a:pt x="274" y="213"/>
                    <a:pt x="274" y="153"/>
                  </a:cubicBezTo>
                  <a:cubicBezTo>
                    <a:pt x="244" y="122"/>
                    <a:pt x="244" y="61"/>
                    <a:pt x="214" y="31"/>
                  </a:cubicBezTo>
                  <a:cubicBezTo>
                    <a:pt x="214" y="1"/>
                    <a:pt x="15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4" name="Google Shape;2244;p34"/>
            <p:cNvSpPr/>
            <p:nvPr/>
          </p:nvSpPr>
          <p:spPr>
            <a:xfrm>
              <a:off x="7406275" y="4307200"/>
              <a:ext cx="6125" cy="5350"/>
            </a:xfrm>
            <a:custGeom>
              <a:avLst/>
              <a:gdLst/>
              <a:ahLst/>
              <a:cxnLst/>
              <a:rect l="l" t="t" r="r" b="b"/>
              <a:pathLst>
                <a:path w="245" h="214" extrusionOk="0">
                  <a:moveTo>
                    <a:pt x="122" y="1"/>
                  </a:moveTo>
                  <a:cubicBezTo>
                    <a:pt x="1" y="62"/>
                    <a:pt x="31" y="123"/>
                    <a:pt x="62" y="183"/>
                  </a:cubicBezTo>
                  <a:cubicBezTo>
                    <a:pt x="62" y="214"/>
                    <a:pt x="92" y="214"/>
                    <a:pt x="122" y="214"/>
                  </a:cubicBezTo>
                  <a:cubicBezTo>
                    <a:pt x="153" y="214"/>
                    <a:pt x="183" y="183"/>
                    <a:pt x="214" y="183"/>
                  </a:cubicBezTo>
                  <a:cubicBezTo>
                    <a:pt x="244" y="123"/>
                    <a:pt x="244" y="62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5" name="Google Shape;2245;p34"/>
            <p:cNvSpPr/>
            <p:nvPr/>
          </p:nvSpPr>
          <p:spPr>
            <a:xfrm>
              <a:off x="7400975" y="4324700"/>
              <a:ext cx="7625" cy="4575"/>
            </a:xfrm>
            <a:custGeom>
              <a:avLst/>
              <a:gdLst/>
              <a:ahLst/>
              <a:cxnLst/>
              <a:rect l="l" t="t" r="r" b="b"/>
              <a:pathLst>
                <a:path w="305" h="183" extrusionOk="0">
                  <a:moveTo>
                    <a:pt x="122" y="0"/>
                  </a:moveTo>
                  <a:cubicBezTo>
                    <a:pt x="61" y="61"/>
                    <a:pt x="0" y="91"/>
                    <a:pt x="0" y="122"/>
                  </a:cubicBezTo>
                  <a:cubicBezTo>
                    <a:pt x="0" y="152"/>
                    <a:pt x="61" y="182"/>
                    <a:pt x="152" y="182"/>
                  </a:cubicBezTo>
                  <a:cubicBezTo>
                    <a:pt x="213" y="152"/>
                    <a:pt x="243" y="122"/>
                    <a:pt x="304" y="91"/>
                  </a:cubicBezTo>
                  <a:cubicBezTo>
                    <a:pt x="274" y="91"/>
                    <a:pt x="213" y="6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6" name="Google Shape;2246;p34"/>
            <p:cNvSpPr/>
            <p:nvPr/>
          </p:nvSpPr>
          <p:spPr>
            <a:xfrm>
              <a:off x="7446550" y="4019975"/>
              <a:ext cx="4600" cy="2300"/>
            </a:xfrm>
            <a:custGeom>
              <a:avLst/>
              <a:gdLst/>
              <a:ahLst/>
              <a:cxnLst/>
              <a:rect l="l" t="t" r="r" b="b"/>
              <a:pathLst>
                <a:path w="184" h="92" extrusionOk="0">
                  <a:moveTo>
                    <a:pt x="92" y="0"/>
                  </a:moveTo>
                  <a:cubicBezTo>
                    <a:pt x="62" y="0"/>
                    <a:pt x="31" y="31"/>
                    <a:pt x="1" y="61"/>
                  </a:cubicBezTo>
                  <a:cubicBezTo>
                    <a:pt x="62" y="61"/>
                    <a:pt x="92" y="92"/>
                    <a:pt x="122" y="92"/>
                  </a:cubicBezTo>
                  <a:cubicBezTo>
                    <a:pt x="153" y="92"/>
                    <a:pt x="183" y="31"/>
                    <a:pt x="183" y="31"/>
                  </a:cubicBezTo>
                  <a:cubicBezTo>
                    <a:pt x="183" y="0"/>
                    <a:pt x="122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7" name="Google Shape;2247;p34"/>
            <p:cNvSpPr/>
            <p:nvPr/>
          </p:nvSpPr>
          <p:spPr>
            <a:xfrm>
              <a:off x="7442000" y="433532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92" y="1"/>
                  </a:moveTo>
                  <a:cubicBezTo>
                    <a:pt x="61" y="31"/>
                    <a:pt x="0" y="61"/>
                    <a:pt x="31" y="61"/>
                  </a:cubicBezTo>
                  <a:cubicBezTo>
                    <a:pt x="31" y="92"/>
                    <a:pt x="92" y="92"/>
                    <a:pt x="122" y="122"/>
                  </a:cubicBezTo>
                  <a:cubicBezTo>
                    <a:pt x="122" y="122"/>
                    <a:pt x="183" y="61"/>
                    <a:pt x="183" y="61"/>
                  </a:cubicBezTo>
                  <a:cubicBezTo>
                    <a:pt x="183" y="31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8" name="Google Shape;2248;p34"/>
            <p:cNvSpPr/>
            <p:nvPr/>
          </p:nvSpPr>
          <p:spPr>
            <a:xfrm>
              <a:off x="7448850" y="419322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91" y="1"/>
                  </a:moveTo>
                  <a:cubicBezTo>
                    <a:pt x="61" y="31"/>
                    <a:pt x="0" y="61"/>
                    <a:pt x="30" y="92"/>
                  </a:cubicBezTo>
                  <a:cubicBezTo>
                    <a:pt x="30" y="92"/>
                    <a:pt x="91" y="122"/>
                    <a:pt x="122" y="122"/>
                  </a:cubicBezTo>
                  <a:cubicBezTo>
                    <a:pt x="152" y="122"/>
                    <a:pt x="182" y="92"/>
                    <a:pt x="182" y="61"/>
                  </a:cubicBezTo>
                  <a:cubicBezTo>
                    <a:pt x="182" y="61"/>
                    <a:pt x="152" y="3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9" name="Google Shape;2249;p34"/>
            <p:cNvSpPr/>
            <p:nvPr/>
          </p:nvSpPr>
          <p:spPr>
            <a:xfrm>
              <a:off x="7447325" y="3909025"/>
              <a:ext cx="6100" cy="5350"/>
            </a:xfrm>
            <a:custGeom>
              <a:avLst/>
              <a:gdLst/>
              <a:ahLst/>
              <a:cxnLst/>
              <a:rect l="l" t="t" r="r" b="b"/>
              <a:pathLst>
                <a:path w="244" h="214" extrusionOk="0">
                  <a:moveTo>
                    <a:pt x="91" y="1"/>
                  </a:moveTo>
                  <a:cubicBezTo>
                    <a:pt x="61" y="1"/>
                    <a:pt x="31" y="31"/>
                    <a:pt x="0" y="61"/>
                  </a:cubicBezTo>
                  <a:cubicBezTo>
                    <a:pt x="0" y="61"/>
                    <a:pt x="0" y="92"/>
                    <a:pt x="0" y="122"/>
                  </a:cubicBezTo>
                  <a:cubicBezTo>
                    <a:pt x="0" y="153"/>
                    <a:pt x="0" y="213"/>
                    <a:pt x="122" y="213"/>
                  </a:cubicBezTo>
                  <a:cubicBezTo>
                    <a:pt x="243" y="213"/>
                    <a:pt x="213" y="153"/>
                    <a:pt x="213" y="92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183" y="31"/>
                    <a:pt x="152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0" name="Google Shape;2250;p34"/>
            <p:cNvSpPr/>
            <p:nvPr/>
          </p:nvSpPr>
          <p:spPr>
            <a:xfrm>
              <a:off x="7450350" y="425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1" name="Google Shape;2251;p34"/>
            <p:cNvSpPr/>
            <p:nvPr/>
          </p:nvSpPr>
          <p:spPr>
            <a:xfrm>
              <a:off x="7450350" y="4248700"/>
              <a:ext cx="7625" cy="6875"/>
            </a:xfrm>
            <a:custGeom>
              <a:avLst/>
              <a:gdLst/>
              <a:ahLst/>
              <a:cxnLst/>
              <a:rect l="l" t="t" r="r" b="b"/>
              <a:pathLst>
                <a:path w="305" h="275" extrusionOk="0">
                  <a:moveTo>
                    <a:pt x="122" y="1"/>
                  </a:moveTo>
                  <a:cubicBezTo>
                    <a:pt x="1" y="92"/>
                    <a:pt x="1" y="183"/>
                    <a:pt x="1" y="274"/>
                  </a:cubicBezTo>
                  <a:cubicBezTo>
                    <a:pt x="274" y="213"/>
                    <a:pt x="305" y="122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2" name="Google Shape;2252;p34"/>
            <p:cNvSpPr/>
            <p:nvPr/>
          </p:nvSpPr>
          <p:spPr>
            <a:xfrm>
              <a:off x="7444275" y="4255550"/>
              <a:ext cx="6100" cy="38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44" y="0"/>
                  </a:moveTo>
                  <a:cubicBezTo>
                    <a:pt x="183" y="0"/>
                    <a:pt x="92" y="30"/>
                    <a:pt x="31" y="61"/>
                  </a:cubicBezTo>
                  <a:cubicBezTo>
                    <a:pt x="1" y="91"/>
                    <a:pt x="1" y="122"/>
                    <a:pt x="92" y="152"/>
                  </a:cubicBezTo>
                  <a:cubicBezTo>
                    <a:pt x="122" y="152"/>
                    <a:pt x="183" y="122"/>
                    <a:pt x="213" y="91"/>
                  </a:cubicBezTo>
                  <a:cubicBezTo>
                    <a:pt x="244" y="61"/>
                    <a:pt x="244" y="3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3" name="Google Shape;2253;p34"/>
            <p:cNvSpPr/>
            <p:nvPr/>
          </p:nvSpPr>
          <p:spPr>
            <a:xfrm>
              <a:off x="7493675" y="3679550"/>
              <a:ext cx="9150" cy="3825"/>
            </a:xfrm>
            <a:custGeom>
              <a:avLst/>
              <a:gdLst/>
              <a:ahLst/>
              <a:cxnLst/>
              <a:rect l="l" t="t" r="r" b="b"/>
              <a:pathLst>
                <a:path w="366" h="153" extrusionOk="0">
                  <a:moveTo>
                    <a:pt x="183" y="0"/>
                  </a:moveTo>
                  <a:cubicBezTo>
                    <a:pt x="152" y="0"/>
                    <a:pt x="92" y="61"/>
                    <a:pt x="0" y="91"/>
                  </a:cubicBezTo>
                  <a:cubicBezTo>
                    <a:pt x="92" y="122"/>
                    <a:pt x="152" y="152"/>
                    <a:pt x="213" y="152"/>
                  </a:cubicBezTo>
                  <a:cubicBezTo>
                    <a:pt x="304" y="152"/>
                    <a:pt x="365" y="91"/>
                    <a:pt x="335" y="61"/>
                  </a:cubicBezTo>
                  <a:cubicBezTo>
                    <a:pt x="304" y="31"/>
                    <a:pt x="244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4" name="Google Shape;2254;p34"/>
            <p:cNvSpPr/>
            <p:nvPr/>
          </p:nvSpPr>
          <p:spPr>
            <a:xfrm>
              <a:off x="7439725" y="3890025"/>
              <a:ext cx="6100" cy="5350"/>
            </a:xfrm>
            <a:custGeom>
              <a:avLst/>
              <a:gdLst/>
              <a:ahLst/>
              <a:cxnLst/>
              <a:rect l="l" t="t" r="r" b="b"/>
              <a:pathLst>
                <a:path w="244" h="214" extrusionOk="0">
                  <a:moveTo>
                    <a:pt x="122" y="1"/>
                  </a:moveTo>
                  <a:cubicBezTo>
                    <a:pt x="0" y="1"/>
                    <a:pt x="0" y="62"/>
                    <a:pt x="0" y="122"/>
                  </a:cubicBezTo>
                  <a:cubicBezTo>
                    <a:pt x="0" y="153"/>
                    <a:pt x="31" y="183"/>
                    <a:pt x="31" y="183"/>
                  </a:cubicBezTo>
                  <a:cubicBezTo>
                    <a:pt x="61" y="214"/>
                    <a:pt x="91" y="214"/>
                    <a:pt x="152" y="214"/>
                  </a:cubicBezTo>
                  <a:cubicBezTo>
                    <a:pt x="152" y="214"/>
                    <a:pt x="213" y="214"/>
                    <a:pt x="213" y="183"/>
                  </a:cubicBezTo>
                  <a:cubicBezTo>
                    <a:pt x="243" y="153"/>
                    <a:pt x="243" y="153"/>
                    <a:pt x="243" y="122"/>
                  </a:cubicBezTo>
                  <a:cubicBezTo>
                    <a:pt x="243" y="62"/>
                    <a:pt x="243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5" name="Google Shape;2255;p34"/>
            <p:cNvSpPr/>
            <p:nvPr/>
          </p:nvSpPr>
          <p:spPr>
            <a:xfrm>
              <a:off x="7511150" y="4358375"/>
              <a:ext cx="14450" cy="11175"/>
            </a:xfrm>
            <a:custGeom>
              <a:avLst/>
              <a:gdLst/>
              <a:ahLst/>
              <a:cxnLst/>
              <a:rect l="l" t="t" r="r" b="b"/>
              <a:pathLst>
                <a:path w="578" h="447" extrusionOk="0">
                  <a:moveTo>
                    <a:pt x="338" y="1"/>
                  </a:moveTo>
                  <a:cubicBezTo>
                    <a:pt x="294" y="1"/>
                    <a:pt x="251" y="8"/>
                    <a:pt x="213" y="21"/>
                  </a:cubicBezTo>
                  <a:cubicBezTo>
                    <a:pt x="152" y="21"/>
                    <a:pt x="92" y="82"/>
                    <a:pt x="61" y="112"/>
                  </a:cubicBezTo>
                  <a:cubicBezTo>
                    <a:pt x="31" y="173"/>
                    <a:pt x="31" y="203"/>
                    <a:pt x="1" y="264"/>
                  </a:cubicBezTo>
                  <a:cubicBezTo>
                    <a:pt x="1" y="294"/>
                    <a:pt x="1" y="325"/>
                    <a:pt x="31" y="355"/>
                  </a:cubicBezTo>
                  <a:cubicBezTo>
                    <a:pt x="61" y="386"/>
                    <a:pt x="92" y="446"/>
                    <a:pt x="152" y="446"/>
                  </a:cubicBezTo>
                  <a:cubicBezTo>
                    <a:pt x="244" y="446"/>
                    <a:pt x="274" y="416"/>
                    <a:pt x="335" y="386"/>
                  </a:cubicBezTo>
                  <a:cubicBezTo>
                    <a:pt x="365" y="325"/>
                    <a:pt x="426" y="294"/>
                    <a:pt x="487" y="264"/>
                  </a:cubicBezTo>
                  <a:cubicBezTo>
                    <a:pt x="578" y="203"/>
                    <a:pt x="578" y="82"/>
                    <a:pt x="517" y="51"/>
                  </a:cubicBezTo>
                  <a:cubicBezTo>
                    <a:pt x="464" y="16"/>
                    <a:pt x="400" y="1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6" name="Google Shape;2256;p34"/>
            <p:cNvSpPr/>
            <p:nvPr/>
          </p:nvSpPr>
          <p:spPr>
            <a:xfrm>
              <a:off x="7476200" y="3695500"/>
              <a:ext cx="12925" cy="4575"/>
            </a:xfrm>
            <a:custGeom>
              <a:avLst/>
              <a:gdLst/>
              <a:ahLst/>
              <a:cxnLst/>
              <a:rect l="l" t="t" r="r" b="b"/>
              <a:pathLst>
                <a:path w="517" h="183" extrusionOk="0">
                  <a:moveTo>
                    <a:pt x="243" y="1"/>
                  </a:moveTo>
                  <a:cubicBezTo>
                    <a:pt x="213" y="1"/>
                    <a:pt x="213" y="1"/>
                    <a:pt x="183" y="31"/>
                  </a:cubicBezTo>
                  <a:cubicBezTo>
                    <a:pt x="91" y="31"/>
                    <a:pt x="0" y="31"/>
                    <a:pt x="0" y="122"/>
                  </a:cubicBezTo>
                  <a:cubicBezTo>
                    <a:pt x="0" y="153"/>
                    <a:pt x="91" y="183"/>
                    <a:pt x="183" y="183"/>
                  </a:cubicBezTo>
                  <a:lnTo>
                    <a:pt x="274" y="183"/>
                  </a:lnTo>
                  <a:cubicBezTo>
                    <a:pt x="365" y="153"/>
                    <a:pt x="487" y="153"/>
                    <a:pt x="517" y="92"/>
                  </a:cubicBezTo>
                  <a:cubicBezTo>
                    <a:pt x="517" y="31"/>
                    <a:pt x="426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7" name="Google Shape;2257;p34"/>
            <p:cNvSpPr/>
            <p:nvPr/>
          </p:nvSpPr>
          <p:spPr>
            <a:xfrm>
              <a:off x="7495200" y="4279100"/>
              <a:ext cx="4575" cy="3050"/>
            </a:xfrm>
            <a:custGeom>
              <a:avLst/>
              <a:gdLst/>
              <a:ahLst/>
              <a:cxnLst/>
              <a:rect l="l" t="t" r="r" b="b"/>
              <a:pathLst>
                <a:path w="183" h="122" extrusionOk="0">
                  <a:moveTo>
                    <a:pt x="91" y="0"/>
                  </a:moveTo>
                  <a:cubicBezTo>
                    <a:pt x="61" y="0"/>
                    <a:pt x="0" y="61"/>
                    <a:pt x="0" y="61"/>
                  </a:cubicBezTo>
                  <a:cubicBezTo>
                    <a:pt x="0" y="92"/>
                    <a:pt x="61" y="92"/>
                    <a:pt x="91" y="122"/>
                  </a:cubicBezTo>
                  <a:cubicBezTo>
                    <a:pt x="152" y="92"/>
                    <a:pt x="183" y="61"/>
                    <a:pt x="183" y="61"/>
                  </a:cubicBezTo>
                  <a:cubicBezTo>
                    <a:pt x="183" y="31"/>
                    <a:pt x="122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8" name="Google Shape;2258;p34"/>
            <p:cNvSpPr/>
            <p:nvPr/>
          </p:nvSpPr>
          <p:spPr>
            <a:xfrm>
              <a:off x="7518000" y="3946275"/>
              <a:ext cx="6850" cy="3825"/>
            </a:xfrm>
            <a:custGeom>
              <a:avLst/>
              <a:gdLst/>
              <a:ahLst/>
              <a:cxnLst/>
              <a:rect l="l" t="t" r="r" b="b"/>
              <a:pathLst>
                <a:path w="274" h="153" extrusionOk="0">
                  <a:moveTo>
                    <a:pt x="122" y="0"/>
                  </a:moveTo>
                  <a:cubicBezTo>
                    <a:pt x="61" y="30"/>
                    <a:pt x="30" y="61"/>
                    <a:pt x="30" y="91"/>
                  </a:cubicBezTo>
                  <a:cubicBezTo>
                    <a:pt x="0" y="122"/>
                    <a:pt x="61" y="152"/>
                    <a:pt x="152" y="152"/>
                  </a:cubicBezTo>
                  <a:cubicBezTo>
                    <a:pt x="213" y="122"/>
                    <a:pt x="274" y="91"/>
                    <a:pt x="243" y="61"/>
                  </a:cubicBezTo>
                  <a:cubicBezTo>
                    <a:pt x="243" y="30"/>
                    <a:pt x="182" y="3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9" name="Google Shape;2259;p34"/>
            <p:cNvSpPr/>
            <p:nvPr/>
          </p:nvSpPr>
          <p:spPr>
            <a:xfrm>
              <a:off x="7514200" y="4266950"/>
              <a:ext cx="6850" cy="6850"/>
            </a:xfrm>
            <a:custGeom>
              <a:avLst/>
              <a:gdLst/>
              <a:ahLst/>
              <a:cxnLst/>
              <a:rect l="l" t="t" r="r" b="b"/>
              <a:pathLst>
                <a:path w="274" h="274" extrusionOk="0">
                  <a:moveTo>
                    <a:pt x="122" y="0"/>
                  </a:moveTo>
                  <a:cubicBezTo>
                    <a:pt x="0" y="30"/>
                    <a:pt x="30" y="91"/>
                    <a:pt x="30" y="122"/>
                  </a:cubicBezTo>
                  <a:cubicBezTo>
                    <a:pt x="30" y="213"/>
                    <a:pt x="61" y="274"/>
                    <a:pt x="152" y="274"/>
                  </a:cubicBezTo>
                  <a:cubicBezTo>
                    <a:pt x="274" y="243"/>
                    <a:pt x="274" y="182"/>
                    <a:pt x="243" y="122"/>
                  </a:cubicBezTo>
                  <a:cubicBezTo>
                    <a:pt x="243" y="61"/>
                    <a:pt x="243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0" name="Google Shape;2260;p34"/>
            <p:cNvSpPr/>
            <p:nvPr/>
          </p:nvSpPr>
          <p:spPr>
            <a:xfrm>
              <a:off x="7511150" y="3931825"/>
              <a:ext cx="4575" cy="3075"/>
            </a:xfrm>
            <a:custGeom>
              <a:avLst/>
              <a:gdLst/>
              <a:ahLst/>
              <a:cxnLst/>
              <a:rect l="l" t="t" r="r" b="b"/>
              <a:pathLst>
                <a:path w="183" h="123" extrusionOk="0">
                  <a:moveTo>
                    <a:pt x="92" y="1"/>
                  </a:moveTo>
                  <a:cubicBezTo>
                    <a:pt x="61" y="31"/>
                    <a:pt x="31" y="61"/>
                    <a:pt x="31" y="61"/>
                  </a:cubicBezTo>
                  <a:cubicBezTo>
                    <a:pt x="1" y="92"/>
                    <a:pt x="61" y="92"/>
                    <a:pt x="92" y="122"/>
                  </a:cubicBezTo>
                  <a:cubicBezTo>
                    <a:pt x="122" y="92"/>
                    <a:pt x="152" y="92"/>
                    <a:pt x="183" y="61"/>
                  </a:cubicBezTo>
                  <a:cubicBezTo>
                    <a:pt x="183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1" name="Google Shape;2261;p34"/>
            <p:cNvSpPr/>
            <p:nvPr/>
          </p:nvSpPr>
          <p:spPr>
            <a:xfrm>
              <a:off x="7493675" y="3741100"/>
              <a:ext cx="3050" cy="2300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31" y="0"/>
                  </a:moveTo>
                  <a:cubicBezTo>
                    <a:pt x="31" y="31"/>
                    <a:pt x="0" y="61"/>
                    <a:pt x="0" y="91"/>
                  </a:cubicBezTo>
                  <a:lnTo>
                    <a:pt x="92" y="91"/>
                  </a:lnTo>
                  <a:cubicBezTo>
                    <a:pt x="92" y="91"/>
                    <a:pt x="122" y="61"/>
                    <a:pt x="122" y="61"/>
                  </a:cubicBezTo>
                  <a:cubicBezTo>
                    <a:pt x="122" y="31"/>
                    <a:pt x="92" y="31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2" name="Google Shape;2262;p34"/>
            <p:cNvSpPr/>
            <p:nvPr/>
          </p:nvSpPr>
          <p:spPr>
            <a:xfrm>
              <a:off x="7453400" y="38892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122" y="0"/>
                  </a:moveTo>
                  <a:cubicBezTo>
                    <a:pt x="92" y="0"/>
                    <a:pt x="61" y="31"/>
                    <a:pt x="0" y="61"/>
                  </a:cubicBezTo>
                  <a:cubicBezTo>
                    <a:pt x="61" y="61"/>
                    <a:pt x="122" y="92"/>
                    <a:pt x="152" y="92"/>
                  </a:cubicBezTo>
                  <a:cubicBezTo>
                    <a:pt x="183" y="92"/>
                    <a:pt x="213" y="61"/>
                    <a:pt x="213" y="31"/>
                  </a:cubicBezTo>
                  <a:cubicBezTo>
                    <a:pt x="213" y="31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3" name="Google Shape;2263;p34"/>
            <p:cNvSpPr/>
            <p:nvPr/>
          </p:nvSpPr>
          <p:spPr>
            <a:xfrm>
              <a:off x="7470875" y="3720575"/>
              <a:ext cx="6100" cy="9450"/>
            </a:xfrm>
            <a:custGeom>
              <a:avLst/>
              <a:gdLst/>
              <a:ahLst/>
              <a:cxnLst/>
              <a:rect l="l" t="t" r="r" b="b"/>
              <a:pathLst>
                <a:path w="244" h="378" extrusionOk="0">
                  <a:moveTo>
                    <a:pt x="92" y="1"/>
                  </a:moveTo>
                  <a:cubicBezTo>
                    <a:pt x="61" y="1"/>
                    <a:pt x="1" y="1"/>
                    <a:pt x="1" y="31"/>
                  </a:cubicBezTo>
                  <a:cubicBezTo>
                    <a:pt x="1" y="122"/>
                    <a:pt x="1" y="244"/>
                    <a:pt x="1" y="335"/>
                  </a:cubicBezTo>
                  <a:cubicBezTo>
                    <a:pt x="1" y="356"/>
                    <a:pt x="31" y="378"/>
                    <a:pt x="59" y="378"/>
                  </a:cubicBezTo>
                  <a:cubicBezTo>
                    <a:pt x="71" y="378"/>
                    <a:pt x="83" y="374"/>
                    <a:pt x="92" y="365"/>
                  </a:cubicBezTo>
                  <a:cubicBezTo>
                    <a:pt x="153" y="365"/>
                    <a:pt x="213" y="365"/>
                    <a:pt x="213" y="335"/>
                  </a:cubicBezTo>
                  <a:cubicBezTo>
                    <a:pt x="213" y="274"/>
                    <a:pt x="213" y="244"/>
                    <a:pt x="244" y="183"/>
                  </a:cubicBezTo>
                  <a:cubicBezTo>
                    <a:pt x="213" y="122"/>
                    <a:pt x="213" y="92"/>
                    <a:pt x="183" y="31"/>
                  </a:cubicBezTo>
                  <a:cubicBezTo>
                    <a:pt x="183" y="1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4" name="Google Shape;2264;p34"/>
            <p:cNvSpPr/>
            <p:nvPr/>
          </p:nvSpPr>
          <p:spPr>
            <a:xfrm>
              <a:off x="7453400" y="3773000"/>
              <a:ext cx="4575" cy="3825"/>
            </a:xfrm>
            <a:custGeom>
              <a:avLst/>
              <a:gdLst/>
              <a:ahLst/>
              <a:cxnLst/>
              <a:rect l="l" t="t" r="r" b="b"/>
              <a:pathLst>
                <a:path w="183" h="153" extrusionOk="0">
                  <a:moveTo>
                    <a:pt x="92" y="1"/>
                  </a:moveTo>
                  <a:cubicBezTo>
                    <a:pt x="61" y="62"/>
                    <a:pt x="0" y="92"/>
                    <a:pt x="0" y="92"/>
                  </a:cubicBezTo>
                  <a:cubicBezTo>
                    <a:pt x="31" y="122"/>
                    <a:pt x="92" y="122"/>
                    <a:pt x="122" y="153"/>
                  </a:cubicBezTo>
                  <a:cubicBezTo>
                    <a:pt x="152" y="122"/>
                    <a:pt x="183" y="122"/>
                    <a:pt x="183" y="92"/>
                  </a:cubicBezTo>
                  <a:cubicBezTo>
                    <a:pt x="183" y="62"/>
                    <a:pt x="122" y="62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5" name="Google Shape;2265;p34"/>
            <p:cNvSpPr/>
            <p:nvPr/>
          </p:nvSpPr>
          <p:spPr>
            <a:xfrm>
              <a:off x="7456450" y="4342600"/>
              <a:ext cx="6850" cy="10225"/>
            </a:xfrm>
            <a:custGeom>
              <a:avLst/>
              <a:gdLst/>
              <a:ahLst/>
              <a:cxnLst/>
              <a:rect l="l" t="t" r="r" b="b"/>
              <a:pathLst>
                <a:path w="274" h="409" extrusionOk="0">
                  <a:moveTo>
                    <a:pt x="154" y="1"/>
                  </a:moveTo>
                  <a:cubicBezTo>
                    <a:pt x="142" y="1"/>
                    <a:pt x="130" y="5"/>
                    <a:pt x="122" y="14"/>
                  </a:cubicBezTo>
                  <a:cubicBezTo>
                    <a:pt x="61" y="14"/>
                    <a:pt x="0" y="44"/>
                    <a:pt x="0" y="74"/>
                  </a:cubicBezTo>
                  <a:cubicBezTo>
                    <a:pt x="0" y="166"/>
                    <a:pt x="0" y="257"/>
                    <a:pt x="30" y="378"/>
                  </a:cubicBezTo>
                  <a:cubicBezTo>
                    <a:pt x="30" y="378"/>
                    <a:pt x="91" y="409"/>
                    <a:pt x="152" y="409"/>
                  </a:cubicBezTo>
                  <a:cubicBezTo>
                    <a:pt x="182" y="409"/>
                    <a:pt x="243" y="378"/>
                    <a:pt x="274" y="348"/>
                  </a:cubicBezTo>
                  <a:cubicBezTo>
                    <a:pt x="274" y="318"/>
                    <a:pt x="274" y="257"/>
                    <a:pt x="274" y="226"/>
                  </a:cubicBezTo>
                  <a:cubicBezTo>
                    <a:pt x="274" y="166"/>
                    <a:pt x="243" y="105"/>
                    <a:pt x="213" y="44"/>
                  </a:cubicBezTo>
                  <a:cubicBezTo>
                    <a:pt x="213" y="22"/>
                    <a:pt x="182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6" name="Google Shape;2266;p34"/>
            <p:cNvSpPr/>
            <p:nvPr/>
          </p:nvSpPr>
          <p:spPr>
            <a:xfrm>
              <a:off x="7467825" y="3906750"/>
              <a:ext cx="6125" cy="3075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153" y="1"/>
                  </a:moveTo>
                  <a:cubicBezTo>
                    <a:pt x="92" y="31"/>
                    <a:pt x="31" y="61"/>
                    <a:pt x="31" y="92"/>
                  </a:cubicBezTo>
                  <a:cubicBezTo>
                    <a:pt x="1" y="92"/>
                    <a:pt x="92" y="122"/>
                    <a:pt x="123" y="122"/>
                  </a:cubicBezTo>
                  <a:cubicBezTo>
                    <a:pt x="153" y="122"/>
                    <a:pt x="214" y="92"/>
                    <a:pt x="244" y="92"/>
                  </a:cubicBezTo>
                  <a:cubicBezTo>
                    <a:pt x="244" y="61"/>
                    <a:pt x="183" y="31"/>
                    <a:pt x="1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7" name="Google Shape;2267;p34"/>
            <p:cNvSpPr/>
            <p:nvPr/>
          </p:nvSpPr>
          <p:spPr>
            <a:xfrm>
              <a:off x="7459475" y="3895350"/>
              <a:ext cx="10675" cy="4175"/>
            </a:xfrm>
            <a:custGeom>
              <a:avLst/>
              <a:gdLst/>
              <a:ahLst/>
              <a:cxnLst/>
              <a:rect l="l" t="t" r="r" b="b"/>
              <a:pathLst>
                <a:path w="427" h="167" extrusionOk="0">
                  <a:moveTo>
                    <a:pt x="213" y="1"/>
                  </a:moveTo>
                  <a:cubicBezTo>
                    <a:pt x="183" y="1"/>
                    <a:pt x="153" y="1"/>
                    <a:pt x="122" y="31"/>
                  </a:cubicBezTo>
                  <a:cubicBezTo>
                    <a:pt x="61" y="31"/>
                    <a:pt x="31" y="61"/>
                    <a:pt x="1" y="92"/>
                  </a:cubicBezTo>
                  <a:cubicBezTo>
                    <a:pt x="31" y="122"/>
                    <a:pt x="61" y="153"/>
                    <a:pt x="122" y="153"/>
                  </a:cubicBezTo>
                  <a:cubicBezTo>
                    <a:pt x="142" y="163"/>
                    <a:pt x="166" y="166"/>
                    <a:pt x="191" y="166"/>
                  </a:cubicBezTo>
                  <a:cubicBezTo>
                    <a:pt x="240" y="166"/>
                    <a:pt x="294" y="153"/>
                    <a:pt x="335" y="153"/>
                  </a:cubicBezTo>
                  <a:cubicBezTo>
                    <a:pt x="396" y="122"/>
                    <a:pt x="426" y="92"/>
                    <a:pt x="426" y="61"/>
                  </a:cubicBezTo>
                  <a:cubicBezTo>
                    <a:pt x="426" y="61"/>
                    <a:pt x="365" y="3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8" name="Google Shape;2268;p34"/>
            <p:cNvSpPr/>
            <p:nvPr/>
          </p:nvSpPr>
          <p:spPr>
            <a:xfrm>
              <a:off x="7491400" y="3726350"/>
              <a:ext cx="6850" cy="7175"/>
            </a:xfrm>
            <a:custGeom>
              <a:avLst/>
              <a:gdLst/>
              <a:ahLst/>
              <a:cxnLst/>
              <a:rect l="l" t="t" r="r" b="b"/>
              <a:pathLst>
                <a:path w="274" h="287" extrusionOk="0">
                  <a:moveTo>
                    <a:pt x="149" y="0"/>
                  </a:moveTo>
                  <a:cubicBezTo>
                    <a:pt x="140" y="0"/>
                    <a:pt x="131" y="4"/>
                    <a:pt x="122" y="13"/>
                  </a:cubicBezTo>
                  <a:cubicBezTo>
                    <a:pt x="61" y="13"/>
                    <a:pt x="31" y="13"/>
                    <a:pt x="31" y="43"/>
                  </a:cubicBezTo>
                  <a:cubicBezTo>
                    <a:pt x="0" y="74"/>
                    <a:pt x="0" y="134"/>
                    <a:pt x="0" y="13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56"/>
                    <a:pt x="31" y="286"/>
                    <a:pt x="152" y="286"/>
                  </a:cubicBezTo>
                  <a:cubicBezTo>
                    <a:pt x="243" y="286"/>
                    <a:pt x="274" y="226"/>
                    <a:pt x="274" y="195"/>
                  </a:cubicBezTo>
                  <a:cubicBezTo>
                    <a:pt x="243" y="134"/>
                    <a:pt x="213" y="74"/>
                    <a:pt x="213" y="43"/>
                  </a:cubicBezTo>
                  <a:cubicBezTo>
                    <a:pt x="191" y="22"/>
                    <a:pt x="170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9" name="Google Shape;2269;p34"/>
            <p:cNvSpPr/>
            <p:nvPr/>
          </p:nvSpPr>
          <p:spPr>
            <a:xfrm>
              <a:off x="7482275" y="4314800"/>
              <a:ext cx="5350" cy="2325"/>
            </a:xfrm>
            <a:custGeom>
              <a:avLst/>
              <a:gdLst/>
              <a:ahLst/>
              <a:cxnLst/>
              <a:rect l="l" t="t" r="r" b="b"/>
              <a:pathLst>
                <a:path w="214" h="93" extrusionOk="0">
                  <a:moveTo>
                    <a:pt x="122" y="1"/>
                  </a:moveTo>
                  <a:cubicBezTo>
                    <a:pt x="92" y="1"/>
                    <a:pt x="61" y="31"/>
                    <a:pt x="0" y="31"/>
                  </a:cubicBezTo>
                  <a:cubicBezTo>
                    <a:pt x="61" y="62"/>
                    <a:pt x="92" y="92"/>
                    <a:pt x="122" y="92"/>
                  </a:cubicBezTo>
                  <a:cubicBezTo>
                    <a:pt x="152" y="92"/>
                    <a:pt x="213" y="62"/>
                    <a:pt x="213" y="31"/>
                  </a:cubicBezTo>
                  <a:cubicBezTo>
                    <a:pt x="18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0" name="Google Shape;2270;p34"/>
            <p:cNvSpPr/>
            <p:nvPr/>
          </p:nvSpPr>
          <p:spPr>
            <a:xfrm>
              <a:off x="7468600" y="4319375"/>
              <a:ext cx="6100" cy="6100"/>
            </a:xfrm>
            <a:custGeom>
              <a:avLst/>
              <a:gdLst/>
              <a:ahLst/>
              <a:cxnLst/>
              <a:rect l="l" t="t" r="r" b="b"/>
              <a:pathLst>
                <a:path w="244" h="244" extrusionOk="0">
                  <a:moveTo>
                    <a:pt x="122" y="0"/>
                  </a:moveTo>
                  <a:cubicBezTo>
                    <a:pt x="61" y="0"/>
                    <a:pt x="0" y="61"/>
                    <a:pt x="31" y="122"/>
                  </a:cubicBezTo>
                  <a:cubicBezTo>
                    <a:pt x="31" y="152"/>
                    <a:pt x="31" y="183"/>
                    <a:pt x="31" y="213"/>
                  </a:cubicBezTo>
                  <a:cubicBezTo>
                    <a:pt x="61" y="213"/>
                    <a:pt x="92" y="243"/>
                    <a:pt x="122" y="243"/>
                  </a:cubicBezTo>
                  <a:cubicBezTo>
                    <a:pt x="152" y="243"/>
                    <a:pt x="213" y="213"/>
                    <a:pt x="213" y="183"/>
                  </a:cubicBezTo>
                  <a:cubicBezTo>
                    <a:pt x="244" y="183"/>
                    <a:pt x="244" y="152"/>
                    <a:pt x="244" y="91"/>
                  </a:cubicBezTo>
                  <a:cubicBezTo>
                    <a:pt x="213" y="91"/>
                    <a:pt x="183" y="31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1" name="Google Shape;2271;p34"/>
            <p:cNvSpPr/>
            <p:nvPr/>
          </p:nvSpPr>
          <p:spPr>
            <a:xfrm>
              <a:off x="7489875" y="3898400"/>
              <a:ext cx="3825" cy="2300"/>
            </a:xfrm>
            <a:custGeom>
              <a:avLst/>
              <a:gdLst/>
              <a:ahLst/>
              <a:cxnLst/>
              <a:rect l="l" t="t" r="r" b="b"/>
              <a:pathLst>
                <a:path w="153" h="92" extrusionOk="0">
                  <a:moveTo>
                    <a:pt x="92" y="0"/>
                  </a:moveTo>
                  <a:cubicBezTo>
                    <a:pt x="31" y="31"/>
                    <a:pt x="0" y="61"/>
                    <a:pt x="0" y="61"/>
                  </a:cubicBezTo>
                  <a:cubicBezTo>
                    <a:pt x="0" y="91"/>
                    <a:pt x="61" y="91"/>
                    <a:pt x="92" y="91"/>
                  </a:cubicBezTo>
                  <a:cubicBezTo>
                    <a:pt x="92" y="91"/>
                    <a:pt x="152" y="61"/>
                    <a:pt x="152" y="61"/>
                  </a:cubicBezTo>
                  <a:cubicBezTo>
                    <a:pt x="152" y="31"/>
                    <a:pt x="122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2" name="Google Shape;2272;p34"/>
            <p:cNvSpPr/>
            <p:nvPr/>
          </p:nvSpPr>
          <p:spPr>
            <a:xfrm>
              <a:off x="7494425" y="4238050"/>
              <a:ext cx="3075" cy="800"/>
            </a:xfrm>
            <a:custGeom>
              <a:avLst/>
              <a:gdLst/>
              <a:ahLst/>
              <a:cxnLst/>
              <a:rect l="l" t="t" r="r" b="b"/>
              <a:pathLst>
                <a:path w="123" h="32" extrusionOk="0">
                  <a:moveTo>
                    <a:pt x="3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62" y="31"/>
                  </a:lnTo>
                  <a:cubicBezTo>
                    <a:pt x="92" y="31"/>
                    <a:pt x="9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3" name="Google Shape;2273;p34"/>
            <p:cNvSpPr/>
            <p:nvPr/>
          </p:nvSpPr>
          <p:spPr>
            <a:xfrm>
              <a:off x="7493675" y="4127875"/>
              <a:ext cx="4575" cy="2300"/>
            </a:xfrm>
            <a:custGeom>
              <a:avLst/>
              <a:gdLst/>
              <a:ahLst/>
              <a:cxnLst/>
              <a:rect l="l" t="t" r="r" b="b"/>
              <a:pathLst>
                <a:path w="183" h="92" extrusionOk="0">
                  <a:moveTo>
                    <a:pt x="61" y="1"/>
                  </a:moveTo>
                  <a:cubicBezTo>
                    <a:pt x="31" y="1"/>
                    <a:pt x="0" y="31"/>
                    <a:pt x="0" y="61"/>
                  </a:cubicBezTo>
                  <a:cubicBezTo>
                    <a:pt x="0" y="61"/>
                    <a:pt x="61" y="92"/>
                    <a:pt x="61" y="92"/>
                  </a:cubicBezTo>
                  <a:cubicBezTo>
                    <a:pt x="122" y="92"/>
                    <a:pt x="152" y="61"/>
                    <a:pt x="183" y="31"/>
                  </a:cubicBezTo>
                  <a:cubicBezTo>
                    <a:pt x="122" y="1"/>
                    <a:pt x="92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4" name="Google Shape;2274;p34"/>
            <p:cNvSpPr/>
            <p:nvPr/>
          </p:nvSpPr>
          <p:spPr>
            <a:xfrm>
              <a:off x="7464025" y="4211475"/>
              <a:ext cx="4600" cy="3050"/>
            </a:xfrm>
            <a:custGeom>
              <a:avLst/>
              <a:gdLst/>
              <a:ahLst/>
              <a:cxnLst/>
              <a:rect l="l" t="t" r="r" b="b"/>
              <a:pathLst>
                <a:path w="184" h="122" extrusionOk="0">
                  <a:moveTo>
                    <a:pt x="92" y="0"/>
                  </a:moveTo>
                  <a:cubicBezTo>
                    <a:pt x="62" y="31"/>
                    <a:pt x="1" y="61"/>
                    <a:pt x="1" y="91"/>
                  </a:cubicBezTo>
                  <a:cubicBezTo>
                    <a:pt x="1" y="91"/>
                    <a:pt x="62" y="122"/>
                    <a:pt x="92" y="122"/>
                  </a:cubicBezTo>
                  <a:cubicBezTo>
                    <a:pt x="123" y="122"/>
                    <a:pt x="183" y="91"/>
                    <a:pt x="183" y="91"/>
                  </a:cubicBezTo>
                  <a:cubicBezTo>
                    <a:pt x="183" y="61"/>
                    <a:pt x="153" y="31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5" name="Google Shape;2275;p34"/>
            <p:cNvSpPr/>
            <p:nvPr/>
          </p:nvSpPr>
          <p:spPr>
            <a:xfrm>
              <a:off x="7496700" y="3923475"/>
              <a:ext cx="6125" cy="7425"/>
            </a:xfrm>
            <a:custGeom>
              <a:avLst/>
              <a:gdLst/>
              <a:ahLst/>
              <a:cxnLst/>
              <a:rect l="l" t="t" r="r" b="b"/>
              <a:pathLst>
                <a:path w="245" h="297" extrusionOk="0">
                  <a:moveTo>
                    <a:pt x="92" y="0"/>
                  </a:moveTo>
                  <a:cubicBezTo>
                    <a:pt x="62" y="0"/>
                    <a:pt x="1" y="31"/>
                    <a:pt x="1" y="31"/>
                  </a:cubicBezTo>
                  <a:cubicBezTo>
                    <a:pt x="1" y="122"/>
                    <a:pt x="1" y="213"/>
                    <a:pt x="31" y="274"/>
                  </a:cubicBezTo>
                  <a:cubicBezTo>
                    <a:pt x="31" y="289"/>
                    <a:pt x="62" y="297"/>
                    <a:pt x="96" y="297"/>
                  </a:cubicBezTo>
                  <a:cubicBezTo>
                    <a:pt x="130" y="297"/>
                    <a:pt x="168" y="289"/>
                    <a:pt x="183" y="274"/>
                  </a:cubicBezTo>
                  <a:cubicBezTo>
                    <a:pt x="214" y="243"/>
                    <a:pt x="214" y="183"/>
                    <a:pt x="244" y="152"/>
                  </a:cubicBezTo>
                  <a:cubicBezTo>
                    <a:pt x="214" y="91"/>
                    <a:pt x="214" y="61"/>
                    <a:pt x="183" y="31"/>
                  </a:cubicBezTo>
                  <a:cubicBezTo>
                    <a:pt x="183" y="0"/>
                    <a:pt x="12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6" name="Google Shape;2276;p34"/>
            <p:cNvSpPr/>
            <p:nvPr/>
          </p:nvSpPr>
          <p:spPr>
            <a:xfrm>
              <a:off x="7483800" y="4344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7" name="Google Shape;2277;p34"/>
            <p:cNvSpPr/>
            <p:nvPr/>
          </p:nvSpPr>
          <p:spPr>
            <a:xfrm>
              <a:off x="7483800" y="4341400"/>
              <a:ext cx="5325" cy="3075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22" y="1"/>
                  </a:moveTo>
                  <a:cubicBezTo>
                    <a:pt x="91" y="1"/>
                    <a:pt x="61" y="31"/>
                    <a:pt x="31" y="31"/>
                  </a:cubicBezTo>
                  <a:cubicBezTo>
                    <a:pt x="0" y="62"/>
                    <a:pt x="0" y="92"/>
                    <a:pt x="0" y="122"/>
                  </a:cubicBezTo>
                  <a:cubicBezTo>
                    <a:pt x="61" y="122"/>
                    <a:pt x="122" y="122"/>
                    <a:pt x="152" y="92"/>
                  </a:cubicBezTo>
                  <a:cubicBezTo>
                    <a:pt x="183" y="92"/>
                    <a:pt x="213" y="62"/>
                    <a:pt x="213" y="31"/>
                  </a:cubicBezTo>
                  <a:cubicBezTo>
                    <a:pt x="213" y="31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8" name="Google Shape;2278;p34"/>
            <p:cNvSpPr/>
            <p:nvPr/>
          </p:nvSpPr>
          <p:spPr>
            <a:xfrm>
              <a:off x="7464025" y="4331525"/>
              <a:ext cx="19800" cy="24650"/>
            </a:xfrm>
            <a:custGeom>
              <a:avLst/>
              <a:gdLst/>
              <a:ahLst/>
              <a:cxnLst/>
              <a:rect l="l" t="t" r="r" b="b"/>
              <a:pathLst>
                <a:path w="792" h="986" extrusionOk="0">
                  <a:moveTo>
                    <a:pt x="305" y="1"/>
                  </a:moveTo>
                  <a:cubicBezTo>
                    <a:pt x="183" y="61"/>
                    <a:pt x="244" y="122"/>
                    <a:pt x="183" y="183"/>
                  </a:cubicBezTo>
                  <a:cubicBezTo>
                    <a:pt x="153" y="244"/>
                    <a:pt x="62" y="274"/>
                    <a:pt x="1" y="365"/>
                  </a:cubicBezTo>
                  <a:cubicBezTo>
                    <a:pt x="305" y="396"/>
                    <a:pt x="214" y="517"/>
                    <a:pt x="244" y="639"/>
                  </a:cubicBezTo>
                  <a:cubicBezTo>
                    <a:pt x="244" y="730"/>
                    <a:pt x="244" y="821"/>
                    <a:pt x="275" y="912"/>
                  </a:cubicBezTo>
                  <a:cubicBezTo>
                    <a:pt x="275" y="963"/>
                    <a:pt x="311" y="985"/>
                    <a:pt x="360" y="985"/>
                  </a:cubicBezTo>
                  <a:cubicBezTo>
                    <a:pt x="399" y="985"/>
                    <a:pt x="446" y="970"/>
                    <a:pt x="487" y="943"/>
                  </a:cubicBezTo>
                  <a:cubicBezTo>
                    <a:pt x="548" y="912"/>
                    <a:pt x="609" y="852"/>
                    <a:pt x="670" y="821"/>
                  </a:cubicBezTo>
                  <a:cubicBezTo>
                    <a:pt x="730" y="791"/>
                    <a:pt x="761" y="761"/>
                    <a:pt x="761" y="730"/>
                  </a:cubicBezTo>
                  <a:cubicBezTo>
                    <a:pt x="791" y="669"/>
                    <a:pt x="791" y="578"/>
                    <a:pt x="791" y="517"/>
                  </a:cubicBezTo>
                  <a:cubicBezTo>
                    <a:pt x="639" y="517"/>
                    <a:pt x="548" y="517"/>
                    <a:pt x="487" y="426"/>
                  </a:cubicBezTo>
                  <a:cubicBezTo>
                    <a:pt x="457" y="335"/>
                    <a:pt x="487" y="274"/>
                    <a:pt x="639" y="213"/>
                  </a:cubicBezTo>
                  <a:cubicBezTo>
                    <a:pt x="761" y="183"/>
                    <a:pt x="791" y="122"/>
                    <a:pt x="700" y="92"/>
                  </a:cubicBezTo>
                  <a:cubicBezTo>
                    <a:pt x="578" y="61"/>
                    <a:pt x="427" y="3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9" name="Google Shape;2279;p34"/>
            <p:cNvSpPr/>
            <p:nvPr/>
          </p:nvSpPr>
          <p:spPr>
            <a:xfrm>
              <a:off x="7477925" y="4367250"/>
              <a:ext cx="5900" cy="4125"/>
            </a:xfrm>
            <a:custGeom>
              <a:avLst/>
              <a:gdLst/>
              <a:ahLst/>
              <a:cxnLst/>
              <a:rect l="l" t="t" r="r" b="b"/>
              <a:pathLst>
                <a:path w="236" h="165" extrusionOk="0">
                  <a:moveTo>
                    <a:pt x="114" y="0"/>
                  </a:moveTo>
                  <a:cubicBezTo>
                    <a:pt x="83" y="61"/>
                    <a:pt x="22" y="91"/>
                    <a:pt x="22" y="91"/>
                  </a:cubicBezTo>
                  <a:cubicBezTo>
                    <a:pt x="0" y="136"/>
                    <a:pt x="27" y="164"/>
                    <a:pt x="78" y="164"/>
                  </a:cubicBezTo>
                  <a:cubicBezTo>
                    <a:pt x="97" y="164"/>
                    <a:pt x="120" y="160"/>
                    <a:pt x="144" y="152"/>
                  </a:cubicBezTo>
                  <a:cubicBezTo>
                    <a:pt x="174" y="152"/>
                    <a:pt x="235" y="122"/>
                    <a:pt x="235" y="91"/>
                  </a:cubicBezTo>
                  <a:cubicBezTo>
                    <a:pt x="235" y="61"/>
                    <a:pt x="174" y="61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0" name="Google Shape;2280;p34"/>
            <p:cNvSpPr/>
            <p:nvPr/>
          </p:nvSpPr>
          <p:spPr>
            <a:xfrm>
              <a:off x="7459475" y="3908275"/>
              <a:ext cx="5350" cy="2300"/>
            </a:xfrm>
            <a:custGeom>
              <a:avLst/>
              <a:gdLst/>
              <a:ahLst/>
              <a:cxnLst/>
              <a:rect l="l" t="t" r="r" b="b"/>
              <a:pathLst>
                <a:path w="214" h="92" extrusionOk="0">
                  <a:moveTo>
                    <a:pt x="92" y="0"/>
                  </a:moveTo>
                  <a:cubicBezTo>
                    <a:pt x="92" y="0"/>
                    <a:pt x="31" y="31"/>
                    <a:pt x="1" y="31"/>
                  </a:cubicBezTo>
                  <a:cubicBezTo>
                    <a:pt x="61" y="61"/>
                    <a:pt x="92" y="91"/>
                    <a:pt x="122" y="91"/>
                  </a:cubicBezTo>
                  <a:cubicBezTo>
                    <a:pt x="153" y="91"/>
                    <a:pt x="213" y="31"/>
                    <a:pt x="183" y="31"/>
                  </a:cubicBezTo>
                  <a:cubicBezTo>
                    <a:pt x="183" y="31"/>
                    <a:pt x="15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1" name="Google Shape;2281;p34"/>
            <p:cNvSpPr/>
            <p:nvPr/>
          </p:nvSpPr>
          <p:spPr>
            <a:xfrm>
              <a:off x="7472400" y="4380150"/>
              <a:ext cx="5350" cy="6125"/>
            </a:xfrm>
            <a:custGeom>
              <a:avLst/>
              <a:gdLst/>
              <a:ahLst/>
              <a:cxnLst/>
              <a:rect l="l" t="t" r="r" b="b"/>
              <a:pathLst>
                <a:path w="214" h="245" extrusionOk="0">
                  <a:moveTo>
                    <a:pt x="92" y="1"/>
                  </a:moveTo>
                  <a:cubicBezTo>
                    <a:pt x="0" y="1"/>
                    <a:pt x="0" y="62"/>
                    <a:pt x="0" y="123"/>
                  </a:cubicBezTo>
                  <a:cubicBezTo>
                    <a:pt x="0" y="153"/>
                    <a:pt x="0" y="183"/>
                    <a:pt x="0" y="183"/>
                  </a:cubicBezTo>
                  <a:cubicBezTo>
                    <a:pt x="31" y="214"/>
                    <a:pt x="61" y="244"/>
                    <a:pt x="92" y="244"/>
                  </a:cubicBezTo>
                  <a:cubicBezTo>
                    <a:pt x="122" y="244"/>
                    <a:pt x="183" y="214"/>
                    <a:pt x="183" y="183"/>
                  </a:cubicBezTo>
                  <a:cubicBezTo>
                    <a:pt x="213" y="183"/>
                    <a:pt x="213" y="153"/>
                    <a:pt x="213" y="92"/>
                  </a:cubicBezTo>
                  <a:cubicBezTo>
                    <a:pt x="183" y="62"/>
                    <a:pt x="152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2" name="Google Shape;2282;p34"/>
            <p:cNvSpPr/>
            <p:nvPr/>
          </p:nvSpPr>
          <p:spPr>
            <a:xfrm>
              <a:off x="7483800" y="4344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p36"/>
          <p:cNvSpPr/>
          <p:nvPr/>
        </p:nvSpPr>
        <p:spPr>
          <a:xfrm rot="1415733">
            <a:off x="7920059" y="187147"/>
            <a:ext cx="327272" cy="55974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97" name="Google Shape;2297;p36"/>
          <p:cNvSpPr txBox="1">
            <a:spLocks noGrp="1"/>
          </p:cNvSpPr>
          <p:nvPr>
            <p:ph type="title"/>
          </p:nvPr>
        </p:nvSpPr>
        <p:spPr>
          <a:xfrm>
            <a:off x="628644" y="54434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Sommaire</a:t>
            </a:r>
            <a:endParaRPr dirty="0"/>
          </a:p>
        </p:txBody>
      </p:sp>
      <p:sp>
        <p:nvSpPr>
          <p:cNvPr id="2301" name="Google Shape;2301;p36"/>
          <p:cNvSpPr txBox="1">
            <a:spLocks noGrp="1"/>
          </p:cNvSpPr>
          <p:nvPr>
            <p:ph type="subTitle" idx="4"/>
          </p:nvPr>
        </p:nvSpPr>
        <p:spPr>
          <a:xfrm>
            <a:off x="4853125" y="3717120"/>
            <a:ext cx="2651700" cy="6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2" name="Google Shape;2302;p36"/>
          <p:cNvSpPr txBox="1">
            <a:spLocks noGrp="1"/>
          </p:cNvSpPr>
          <p:nvPr>
            <p:ph type="title" idx="5"/>
          </p:nvPr>
        </p:nvSpPr>
        <p:spPr>
          <a:xfrm>
            <a:off x="1299005" y="1612266"/>
            <a:ext cx="9546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01</a:t>
            </a:r>
            <a:endParaRPr sz="2000" dirty="0"/>
          </a:p>
        </p:txBody>
      </p:sp>
      <p:sp>
        <p:nvSpPr>
          <p:cNvPr id="2303" name="Google Shape;2303;p36"/>
          <p:cNvSpPr txBox="1">
            <a:spLocks noGrp="1"/>
          </p:cNvSpPr>
          <p:nvPr>
            <p:ph type="title" idx="7"/>
          </p:nvPr>
        </p:nvSpPr>
        <p:spPr>
          <a:xfrm>
            <a:off x="1299005" y="1959026"/>
            <a:ext cx="9546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02</a:t>
            </a:r>
            <a:endParaRPr sz="2000" dirty="0"/>
          </a:p>
        </p:txBody>
      </p:sp>
      <p:sp>
        <p:nvSpPr>
          <p:cNvPr id="2304" name="Google Shape;2304;p36"/>
          <p:cNvSpPr txBox="1">
            <a:spLocks noGrp="1"/>
          </p:cNvSpPr>
          <p:nvPr>
            <p:ph type="title" idx="8"/>
          </p:nvPr>
        </p:nvSpPr>
        <p:spPr>
          <a:xfrm>
            <a:off x="5701675" y="2964771"/>
            <a:ext cx="9546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05" name="Google Shape;2305;p36"/>
          <p:cNvSpPr txBox="1">
            <a:spLocks noGrp="1"/>
          </p:cNvSpPr>
          <p:nvPr>
            <p:ph type="title" idx="6"/>
          </p:nvPr>
        </p:nvSpPr>
        <p:spPr>
          <a:xfrm>
            <a:off x="1299005" y="2335870"/>
            <a:ext cx="9546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03</a:t>
            </a:r>
            <a:endParaRPr sz="2000" dirty="0"/>
          </a:p>
        </p:txBody>
      </p:sp>
      <p:sp>
        <p:nvSpPr>
          <p:cNvPr id="2306" name="Google Shape;2306;p36"/>
          <p:cNvSpPr txBox="1">
            <a:spLocks noGrp="1"/>
          </p:cNvSpPr>
          <p:nvPr>
            <p:ph type="subTitle" idx="9"/>
          </p:nvPr>
        </p:nvSpPr>
        <p:spPr>
          <a:xfrm>
            <a:off x="2049948" y="1631773"/>
            <a:ext cx="534833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Présentation personnelle</a:t>
            </a:r>
            <a:endParaRPr dirty="0"/>
          </a:p>
        </p:txBody>
      </p:sp>
      <p:sp>
        <p:nvSpPr>
          <p:cNvPr id="2307" name="Google Shape;2307;p36"/>
          <p:cNvSpPr txBox="1">
            <a:spLocks noGrp="1"/>
          </p:cNvSpPr>
          <p:nvPr>
            <p:ph type="subTitle" idx="13"/>
          </p:nvPr>
        </p:nvSpPr>
        <p:spPr>
          <a:xfrm>
            <a:off x="2049948" y="2096953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BTS</a:t>
            </a:r>
            <a:endParaRPr dirty="0"/>
          </a:p>
        </p:txBody>
      </p:sp>
      <p:sp>
        <p:nvSpPr>
          <p:cNvPr id="2308" name="Google Shape;2308;p36"/>
          <p:cNvSpPr txBox="1">
            <a:spLocks noGrp="1"/>
          </p:cNvSpPr>
          <p:nvPr>
            <p:ph type="subTitle" idx="14"/>
          </p:nvPr>
        </p:nvSpPr>
        <p:spPr>
          <a:xfrm>
            <a:off x="2049948" y="2478255"/>
            <a:ext cx="4861392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Tableau de compétences</a:t>
            </a:r>
            <a:endParaRPr dirty="0"/>
          </a:p>
        </p:txBody>
      </p:sp>
      <p:sp>
        <p:nvSpPr>
          <p:cNvPr id="4" name="Google Shape;2305;p36">
            <a:extLst>
              <a:ext uri="{FF2B5EF4-FFF2-40B4-BE49-F238E27FC236}">
                <a16:creationId xmlns:a16="http://schemas.microsoft.com/office/drawing/2014/main" id="{3199B023-8D06-1407-432E-BD609FC6E341}"/>
              </a:ext>
            </a:extLst>
          </p:cNvPr>
          <p:cNvSpPr txBox="1">
            <a:spLocks/>
          </p:cNvSpPr>
          <p:nvPr/>
        </p:nvSpPr>
        <p:spPr>
          <a:xfrm>
            <a:off x="1299005" y="2729141"/>
            <a:ext cx="954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" sz="2000" dirty="0"/>
              <a:t>04</a:t>
            </a:r>
          </a:p>
        </p:txBody>
      </p:sp>
      <p:sp>
        <p:nvSpPr>
          <p:cNvPr id="5" name="Google Shape;2308;p36">
            <a:extLst>
              <a:ext uri="{FF2B5EF4-FFF2-40B4-BE49-F238E27FC236}">
                <a16:creationId xmlns:a16="http://schemas.microsoft.com/office/drawing/2014/main" id="{3B2FEBF0-3C65-B955-F15D-EC90DB162FD8}"/>
              </a:ext>
            </a:extLst>
          </p:cNvPr>
          <p:cNvSpPr txBox="1">
            <a:spLocks/>
          </p:cNvSpPr>
          <p:nvPr/>
        </p:nvSpPr>
        <p:spPr>
          <a:xfrm>
            <a:off x="2049948" y="2871526"/>
            <a:ext cx="486139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fr-FR" dirty="0"/>
              <a:t>Mon stage</a:t>
            </a:r>
          </a:p>
        </p:txBody>
      </p:sp>
      <p:sp>
        <p:nvSpPr>
          <p:cNvPr id="6" name="Google Shape;2305;p36">
            <a:extLst>
              <a:ext uri="{FF2B5EF4-FFF2-40B4-BE49-F238E27FC236}">
                <a16:creationId xmlns:a16="http://schemas.microsoft.com/office/drawing/2014/main" id="{BC2ADABD-9F9A-25E8-51C8-6B7F1C7DA416}"/>
              </a:ext>
            </a:extLst>
          </p:cNvPr>
          <p:cNvSpPr txBox="1">
            <a:spLocks/>
          </p:cNvSpPr>
          <p:nvPr/>
        </p:nvSpPr>
        <p:spPr>
          <a:xfrm>
            <a:off x="1299005" y="3098631"/>
            <a:ext cx="954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" sz="2000" dirty="0"/>
              <a:t>05</a:t>
            </a:r>
          </a:p>
        </p:txBody>
      </p:sp>
      <p:sp>
        <p:nvSpPr>
          <p:cNvPr id="7" name="Google Shape;2308;p36">
            <a:extLst>
              <a:ext uri="{FF2B5EF4-FFF2-40B4-BE49-F238E27FC236}">
                <a16:creationId xmlns:a16="http://schemas.microsoft.com/office/drawing/2014/main" id="{B6301263-B393-C1DE-B6FC-CF3EE943746B}"/>
              </a:ext>
            </a:extLst>
          </p:cNvPr>
          <p:cNvSpPr txBox="1">
            <a:spLocks/>
          </p:cNvSpPr>
          <p:nvPr/>
        </p:nvSpPr>
        <p:spPr>
          <a:xfrm>
            <a:off x="2049948" y="3241016"/>
            <a:ext cx="486139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fr-FR" dirty="0"/>
              <a:t>Projets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/>
          <p:cNvSpPr txBox="1">
            <a:spLocks noGrp="1"/>
          </p:cNvSpPr>
          <p:nvPr>
            <p:ph type="title"/>
          </p:nvPr>
        </p:nvSpPr>
        <p:spPr>
          <a:xfrm>
            <a:off x="2038200" y="2868939"/>
            <a:ext cx="50676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Présentation personnelle</a:t>
            </a:r>
          </a:p>
        </p:txBody>
      </p:sp>
      <p:sp>
        <p:nvSpPr>
          <p:cNvPr id="2315" name="Google Shape;2315;p37"/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16" name="Google Shape;2316;p37"/>
          <p:cNvSpPr txBox="1">
            <a:spLocks noGrp="1"/>
          </p:cNvSpPr>
          <p:nvPr>
            <p:ph type="title" idx="2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 dirty="0"/>
          </a:p>
        </p:txBody>
      </p:sp>
      <p:sp>
        <p:nvSpPr>
          <p:cNvPr id="2317" name="Google Shape;2317;p37"/>
          <p:cNvSpPr/>
          <p:nvPr/>
        </p:nvSpPr>
        <p:spPr>
          <a:xfrm flipH="1">
            <a:off x="-222878" y="3889575"/>
            <a:ext cx="3299380" cy="930410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8" name="Google Shape;2318;p37"/>
          <p:cNvGrpSpPr/>
          <p:nvPr/>
        </p:nvGrpSpPr>
        <p:grpSpPr>
          <a:xfrm rot="10623309">
            <a:off x="7475946" y="3700089"/>
            <a:ext cx="746711" cy="1124260"/>
            <a:chOff x="5631175" y="2108200"/>
            <a:chExt cx="186950" cy="281475"/>
          </a:xfrm>
        </p:grpSpPr>
        <p:sp>
          <p:nvSpPr>
            <p:cNvPr id="2319" name="Google Shape;2319;p37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Google Shape;2329;p38"/>
          <p:cNvSpPr txBox="1">
            <a:spLocks noGrp="1"/>
          </p:cNvSpPr>
          <p:nvPr>
            <p:ph type="title"/>
          </p:nvPr>
        </p:nvSpPr>
        <p:spPr>
          <a:xfrm>
            <a:off x="2855550" y="440945"/>
            <a:ext cx="343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Présentation</a:t>
            </a:r>
            <a:endParaRPr dirty="0"/>
          </a:p>
        </p:txBody>
      </p:sp>
      <p:sp>
        <p:nvSpPr>
          <p:cNvPr id="2330" name="Google Shape;2330;p38"/>
          <p:cNvSpPr txBox="1">
            <a:spLocks noGrp="1"/>
          </p:cNvSpPr>
          <p:nvPr>
            <p:ph type="subTitle" idx="1"/>
          </p:nvPr>
        </p:nvSpPr>
        <p:spPr>
          <a:xfrm>
            <a:off x="5150202" y="1626150"/>
            <a:ext cx="3925218" cy="45933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fr-FR" b="1" dirty="0"/>
              <a:t>2023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Baccalauréat STI2D - Option SIN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br>
              <a:rPr lang="fr-FR" dirty="0"/>
            </a:br>
            <a:r>
              <a:rPr lang="fr-FR" b="1" dirty="0"/>
              <a:t>2023 - 2025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BTS SIO - Option SLAM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fr-F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fr-FR" b="1" dirty="0"/>
              <a:t>2025 - 2028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Master informatique en alternance à </a:t>
            </a:r>
            <a:r>
              <a:rPr lang="fr-FR" dirty="0" err="1"/>
              <a:t>Ynov</a:t>
            </a:r>
            <a:r>
              <a:rPr lang="fr-FR" dirty="0"/>
              <a:t> Campus Lyon</a:t>
            </a:r>
          </a:p>
        </p:txBody>
      </p:sp>
      <p:sp>
        <p:nvSpPr>
          <p:cNvPr id="2331" name="Google Shape;2331;p38"/>
          <p:cNvSpPr txBox="1">
            <a:spLocks noGrp="1"/>
          </p:cNvSpPr>
          <p:nvPr>
            <p:ph type="subTitle" idx="2"/>
          </p:nvPr>
        </p:nvSpPr>
        <p:spPr>
          <a:xfrm>
            <a:off x="1253400" y="1626150"/>
            <a:ext cx="33186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Prénom Nom 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Timothé Royer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/>
              <a:t>Mes passions 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Jouer aux jeux vidéo, passer du temps avec mes amis, sortir, cuisiner, programmer, bricoler, faire du sport, aller au stade.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/>
          <p:cNvSpPr txBox="1">
            <a:spLocks noGrp="1"/>
          </p:cNvSpPr>
          <p:nvPr>
            <p:ph type="title"/>
          </p:nvPr>
        </p:nvSpPr>
        <p:spPr>
          <a:xfrm>
            <a:off x="2038200" y="2337938"/>
            <a:ext cx="50676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 BTS</a:t>
            </a:r>
          </a:p>
        </p:txBody>
      </p:sp>
      <p:sp>
        <p:nvSpPr>
          <p:cNvPr id="2315" name="Google Shape;2315;p37"/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16" name="Google Shape;2316;p37"/>
          <p:cNvSpPr txBox="1">
            <a:spLocks noGrp="1"/>
          </p:cNvSpPr>
          <p:nvPr>
            <p:ph type="title" idx="2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317" name="Google Shape;2317;p37"/>
          <p:cNvSpPr/>
          <p:nvPr/>
        </p:nvSpPr>
        <p:spPr>
          <a:xfrm flipH="1">
            <a:off x="-222878" y="3889575"/>
            <a:ext cx="3299380" cy="930410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8" name="Google Shape;2318;p37"/>
          <p:cNvGrpSpPr/>
          <p:nvPr/>
        </p:nvGrpSpPr>
        <p:grpSpPr>
          <a:xfrm rot="10623309">
            <a:off x="7475946" y="3700089"/>
            <a:ext cx="746711" cy="1124260"/>
            <a:chOff x="5631175" y="2108200"/>
            <a:chExt cx="186950" cy="281475"/>
          </a:xfrm>
        </p:grpSpPr>
        <p:sp>
          <p:nvSpPr>
            <p:cNvPr id="2319" name="Google Shape;2319;p37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9904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39"/>
          <p:cNvSpPr txBox="1">
            <a:spLocks noGrp="1"/>
          </p:cNvSpPr>
          <p:nvPr>
            <p:ph type="title"/>
          </p:nvPr>
        </p:nvSpPr>
        <p:spPr>
          <a:xfrm>
            <a:off x="722913" y="812016"/>
            <a:ext cx="7698173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Langages vus et acquis</a:t>
            </a:r>
            <a:endParaRPr dirty="0"/>
          </a:p>
        </p:txBody>
      </p:sp>
      <p:sp>
        <p:nvSpPr>
          <p:cNvPr id="2337" name="Google Shape;2337;p39"/>
          <p:cNvSpPr txBox="1">
            <a:spLocks noGrp="1"/>
          </p:cNvSpPr>
          <p:nvPr>
            <p:ph type="subTitle" idx="1"/>
          </p:nvPr>
        </p:nvSpPr>
        <p:spPr>
          <a:xfrm>
            <a:off x="2533052" y="2148077"/>
            <a:ext cx="4367666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/>
              <a:t>Langages web : </a:t>
            </a:r>
            <a:r>
              <a:rPr lang="fr-FR" sz="1400" dirty="0"/>
              <a:t>HTML, CSS, JavaScript, PHP, </a:t>
            </a:r>
            <a:r>
              <a:rPr lang="fr-FR" sz="1400" dirty="0" err="1"/>
              <a:t>React</a:t>
            </a:r>
            <a:endParaRPr lang="fr-FR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/>
              <a:t>Bases de données : </a:t>
            </a:r>
            <a:r>
              <a:rPr lang="fr-FR" sz="1400" dirty="0"/>
              <a:t>Access, MySQL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/>
              <a:t>Développement : </a:t>
            </a:r>
            <a:r>
              <a:rPr lang="fr-FR" sz="1400" dirty="0"/>
              <a:t>VB.NET, C#, Python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/>
              <a:t>Conception de bases de données</a:t>
            </a:r>
            <a:endParaRPr lang="en-US" sz="1400" b="1" dirty="0"/>
          </a:p>
        </p:txBody>
      </p:sp>
      <p:grpSp>
        <p:nvGrpSpPr>
          <p:cNvPr id="2338" name="Google Shape;2338;p39"/>
          <p:cNvGrpSpPr/>
          <p:nvPr/>
        </p:nvGrpSpPr>
        <p:grpSpPr>
          <a:xfrm>
            <a:off x="6906983" y="3503997"/>
            <a:ext cx="2871812" cy="1906921"/>
            <a:chOff x="7516583" y="3503997"/>
            <a:chExt cx="2871812" cy="1906921"/>
          </a:xfrm>
        </p:grpSpPr>
        <p:sp>
          <p:nvSpPr>
            <p:cNvPr id="2339" name="Google Shape;2339;p39"/>
            <p:cNvSpPr/>
            <p:nvPr/>
          </p:nvSpPr>
          <p:spPr>
            <a:xfrm rot="1005955" flipH="1">
              <a:off x="7792284" y="3859077"/>
              <a:ext cx="2557186" cy="646709"/>
            </a:xfrm>
            <a:custGeom>
              <a:avLst/>
              <a:gdLst/>
              <a:ahLst/>
              <a:cxnLst/>
              <a:rect l="l" t="t" r="r" b="b"/>
              <a:pathLst>
                <a:path w="37430" h="9466" extrusionOk="0">
                  <a:moveTo>
                    <a:pt x="32057" y="477"/>
                  </a:moveTo>
                  <a:cubicBezTo>
                    <a:pt x="28820" y="935"/>
                    <a:pt x="25613" y="1651"/>
                    <a:pt x="22446" y="2432"/>
                  </a:cubicBezTo>
                  <a:cubicBezTo>
                    <a:pt x="20045" y="3040"/>
                    <a:pt x="17613" y="3648"/>
                    <a:pt x="15212" y="4317"/>
                  </a:cubicBezTo>
                  <a:cubicBezTo>
                    <a:pt x="12780" y="4985"/>
                    <a:pt x="10349" y="5685"/>
                    <a:pt x="7947" y="6384"/>
                  </a:cubicBezTo>
                  <a:cubicBezTo>
                    <a:pt x="5855" y="7026"/>
                    <a:pt x="3800" y="7723"/>
                    <a:pt x="1782" y="8520"/>
                  </a:cubicBezTo>
                  <a:lnTo>
                    <a:pt x="1782" y="8520"/>
                  </a:lnTo>
                  <a:cubicBezTo>
                    <a:pt x="4504" y="6916"/>
                    <a:pt x="7383" y="5533"/>
                    <a:pt x="10349" y="4408"/>
                  </a:cubicBezTo>
                  <a:cubicBezTo>
                    <a:pt x="13905" y="3040"/>
                    <a:pt x="17583" y="2037"/>
                    <a:pt x="21352" y="1429"/>
                  </a:cubicBezTo>
                  <a:cubicBezTo>
                    <a:pt x="23632" y="1064"/>
                    <a:pt x="25911" y="821"/>
                    <a:pt x="28221" y="760"/>
                  </a:cubicBezTo>
                  <a:cubicBezTo>
                    <a:pt x="28373" y="760"/>
                    <a:pt x="28373" y="517"/>
                    <a:pt x="28221" y="517"/>
                  </a:cubicBezTo>
                  <a:cubicBezTo>
                    <a:pt x="24209" y="639"/>
                    <a:pt x="20227" y="1277"/>
                    <a:pt x="16337" y="2280"/>
                  </a:cubicBezTo>
                  <a:cubicBezTo>
                    <a:pt x="12689" y="3223"/>
                    <a:pt x="9103" y="4499"/>
                    <a:pt x="5698" y="6141"/>
                  </a:cubicBezTo>
                  <a:cubicBezTo>
                    <a:pt x="4601" y="6663"/>
                    <a:pt x="3523" y="7226"/>
                    <a:pt x="2460" y="7822"/>
                  </a:cubicBezTo>
                  <a:lnTo>
                    <a:pt x="2460" y="7822"/>
                  </a:lnTo>
                  <a:cubicBezTo>
                    <a:pt x="3831" y="6643"/>
                    <a:pt x="5203" y="5468"/>
                    <a:pt x="6701" y="4438"/>
                  </a:cubicBezTo>
                  <a:cubicBezTo>
                    <a:pt x="8616" y="3101"/>
                    <a:pt x="10714" y="2007"/>
                    <a:pt x="12993" y="1399"/>
                  </a:cubicBezTo>
                  <a:cubicBezTo>
                    <a:pt x="15394" y="760"/>
                    <a:pt x="17887" y="578"/>
                    <a:pt x="20379" y="517"/>
                  </a:cubicBezTo>
                  <a:cubicBezTo>
                    <a:pt x="22963" y="487"/>
                    <a:pt x="25547" y="487"/>
                    <a:pt x="28130" y="487"/>
                  </a:cubicBezTo>
                  <a:cubicBezTo>
                    <a:pt x="29444" y="487"/>
                    <a:pt x="30752" y="481"/>
                    <a:pt x="32057" y="477"/>
                  </a:cubicBezTo>
                  <a:close/>
                  <a:moveTo>
                    <a:pt x="37097" y="1"/>
                  </a:moveTo>
                  <a:cubicBezTo>
                    <a:pt x="36781" y="14"/>
                    <a:pt x="36466" y="31"/>
                    <a:pt x="36151" y="51"/>
                  </a:cubicBezTo>
                  <a:lnTo>
                    <a:pt x="36151" y="51"/>
                  </a:lnTo>
                  <a:cubicBezTo>
                    <a:pt x="31144" y="150"/>
                    <a:pt x="26111" y="129"/>
                    <a:pt x="21078" y="244"/>
                  </a:cubicBezTo>
                  <a:cubicBezTo>
                    <a:pt x="18616" y="305"/>
                    <a:pt x="16124" y="457"/>
                    <a:pt x="13692" y="1004"/>
                  </a:cubicBezTo>
                  <a:cubicBezTo>
                    <a:pt x="11352" y="1551"/>
                    <a:pt x="9194" y="2523"/>
                    <a:pt x="7188" y="3830"/>
                  </a:cubicBezTo>
                  <a:cubicBezTo>
                    <a:pt x="5203" y="5144"/>
                    <a:pt x="3346" y="6716"/>
                    <a:pt x="1571" y="8331"/>
                  </a:cubicBezTo>
                  <a:lnTo>
                    <a:pt x="1571" y="8331"/>
                  </a:lnTo>
                  <a:cubicBezTo>
                    <a:pt x="1080" y="8617"/>
                    <a:pt x="592" y="8911"/>
                    <a:pt x="105" y="9210"/>
                  </a:cubicBezTo>
                  <a:cubicBezTo>
                    <a:pt x="0" y="9315"/>
                    <a:pt x="77" y="9466"/>
                    <a:pt x="197" y="9466"/>
                  </a:cubicBezTo>
                  <a:cubicBezTo>
                    <a:pt x="216" y="9466"/>
                    <a:pt x="237" y="9462"/>
                    <a:pt x="257" y="9454"/>
                  </a:cubicBezTo>
                  <a:cubicBezTo>
                    <a:pt x="2537" y="8481"/>
                    <a:pt x="4878" y="7660"/>
                    <a:pt x="7279" y="6961"/>
                  </a:cubicBezTo>
                  <a:cubicBezTo>
                    <a:pt x="9680" y="6292"/>
                    <a:pt x="12081" y="5745"/>
                    <a:pt x="14483" y="5137"/>
                  </a:cubicBezTo>
                  <a:cubicBezTo>
                    <a:pt x="19285" y="3952"/>
                    <a:pt x="24027" y="2523"/>
                    <a:pt x="28890" y="1581"/>
                  </a:cubicBezTo>
                  <a:cubicBezTo>
                    <a:pt x="31626" y="1064"/>
                    <a:pt x="34361" y="700"/>
                    <a:pt x="37097" y="487"/>
                  </a:cubicBezTo>
                  <a:cubicBezTo>
                    <a:pt x="37391" y="458"/>
                    <a:pt x="37429" y="30"/>
                    <a:pt x="37128" y="30"/>
                  </a:cubicBezTo>
                  <a:cubicBezTo>
                    <a:pt x="37118" y="30"/>
                    <a:pt x="37108" y="30"/>
                    <a:pt x="37097" y="31"/>
                  </a:cubicBezTo>
                  <a:lnTo>
                    <a:pt x="370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0" name="Google Shape;2340;p39"/>
            <p:cNvSpPr/>
            <p:nvPr/>
          </p:nvSpPr>
          <p:spPr>
            <a:xfrm rot="1005955" flipH="1">
              <a:off x="7531465" y="4152605"/>
              <a:ext cx="2828823" cy="520045"/>
            </a:xfrm>
            <a:custGeom>
              <a:avLst/>
              <a:gdLst/>
              <a:ahLst/>
              <a:cxnLst/>
              <a:rect l="l" t="t" r="r" b="b"/>
              <a:pathLst>
                <a:path w="41406" h="7612" extrusionOk="0">
                  <a:moveTo>
                    <a:pt x="34341" y="1838"/>
                  </a:moveTo>
                  <a:cubicBezTo>
                    <a:pt x="34428" y="1838"/>
                    <a:pt x="34516" y="1838"/>
                    <a:pt x="34603" y="1838"/>
                  </a:cubicBezTo>
                  <a:lnTo>
                    <a:pt x="34603" y="1838"/>
                  </a:lnTo>
                  <a:cubicBezTo>
                    <a:pt x="31479" y="2655"/>
                    <a:pt x="28384" y="3641"/>
                    <a:pt x="25235" y="4347"/>
                  </a:cubicBezTo>
                  <a:cubicBezTo>
                    <a:pt x="22590" y="4955"/>
                    <a:pt x="19885" y="5289"/>
                    <a:pt x="17180" y="5381"/>
                  </a:cubicBezTo>
                  <a:cubicBezTo>
                    <a:pt x="14475" y="5502"/>
                    <a:pt x="11800" y="5472"/>
                    <a:pt x="9095" y="5624"/>
                  </a:cubicBezTo>
                  <a:cubicBezTo>
                    <a:pt x="7856" y="5687"/>
                    <a:pt x="6607" y="5787"/>
                    <a:pt x="5368" y="5954"/>
                  </a:cubicBezTo>
                  <a:lnTo>
                    <a:pt x="5368" y="5954"/>
                  </a:lnTo>
                  <a:cubicBezTo>
                    <a:pt x="8463" y="5026"/>
                    <a:pt x="11611" y="4260"/>
                    <a:pt x="14809" y="3648"/>
                  </a:cubicBezTo>
                  <a:cubicBezTo>
                    <a:pt x="19703" y="2706"/>
                    <a:pt x="24657" y="2128"/>
                    <a:pt x="29612" y="1946"/>
                  </a:cubicBezTo>
                  <a:cubicBezTo>
                    <a:pt x="31182" y="1878"/>
                    <a:pt x="32762" y="1838"/>
                    <a:pt x="34341" y="1838"/>
                  </a:cubicBezTo>
                  <a:close/>
                  <a:moveTo>
                    <a:pt x="31843" y="1"/>
                  </a:moveTo>
                  <a:cubicBezTo>
                    <a:pt x="29486" y="1"/>
                    <a:pt x="27129" y="110"/>
                    <a:pt x="24779" y="335"/>
                  </a:cubicBezTo>
                  <a:cubicBezTo>
                    <a:pt x="19399" y="852"/>
                    <a:pt x="14049" y="1915"/>
                    <a:pt x="8912" y="3557"/>
                  </a:cubicBezTo>
                  <a:cubicBezTo>
                    <a:pt x="6055" y="4499"/>
                    <a:pt x="3228" y="5563"/>
                    <a:pt x="493" y="6809"/>
                  </a:cubicBezTo>
                  <a:cubicBezTo>
                    <a:pt x="388" y="6861"/>
                    <a:pt x="441" y="7004"/>
                    <a:pt x="535" y="7004"/>
                  </a:cubicBezTo>
                  <a:cubicBezTo>
                    <a:pt x="551" y="7004"/>
                    <a:pt x="567" y="7000"/>
                    <a:pt x="584" y="6992"/>
                  </a:cubicBezTo>
                  <a:cubicBezTo>
                    <a:pt x="5538" y="4803"/>
                    <a:pt x="10706" y="3192"/>
                    <a:pt x="15995" y="2067"/>
                  </a:cubicBezTo>
                  <a:cubicBezTo>
                    <a:pt x="21107" y="1004"/>
                    <a:pt x="26334" y="486"/>
                    <a:pt x="31565" y="486"/>
                  </a:cubicBezTo>
                  <a:cubicBezTo>
                    <a:pt x="31714" y="486"/>
                    <a:pt x="31864" y="486"/>
                    <a:pt x="32013" y="487"/>
                  </a:cubicBezTo>
                  <a:cubicBezTo>
                    <a:pt x="34367" y="487"/>
                    <a:pt x="36739" y="598"/>
                    <a:pt x="39087" y="836"/>
                  </a:cubicBezTo>
                  <a:lnTo>
                    <a:pt x="39087" y="836"/>
                  </a:lnTo>
                  <a:cubicBezTo>
                    <a:pt x="37823" y="1057"/>
                    <a:pt x="36570" y="1339"/>
                    <a:pt x="35323" y="1654"/>
                  </a:cubicBezTo>
                  <a:lnTo>
                    <a:pt x="35323" y="1654"/>
                  </a:lnTo>
                  <a:cubicBezTo>
                    <a:pt x="34763" y="1645"/>
                    <a:pt x="34203" y="1640"/>
                    <a:pt x="33644" y="1640"/>
                  </a:cubicBezTo>
                  <a:cubicBezTo>
                    <a:pt x="30093" y="1640"/>
                    <a:pt x="26547" y="1823"/>
                    <a:pt x="23016" y="2189"/>
                  </a:cubicBezTo>
                  <a:cubicBezTo>
                    <a:pt x="18061" y="2736"/>
                    <a:pt x="13168" y="3587"/>
                    <a:pt x="8365" y="4803"/>
                  </a:cubicBezTo>
                  <a:cubicBezTo>
                    <a:pt x="6016" y="5403"/>
                    <a:pt x="3688" y="6049"/>
                    <a:pt x="1384" y="6777"/>
                  </a:cubicBezTo>
                  <a:lnTo>
                    <a:pt x="1384" y="6777"/>
                  </a:lnTo>
                  <a:cubicBezTo>
                    <a:pt x="1002" y="6889"/>
                    <a:pt x="624" y="7011"/>
                    <a:pt x="250" y="7143"/>
                  </a:cubicBezTo>
                  <a:cubicBezTo>
                    <a:pt x="1" y="7226"/>
                    <a:pt x="79" y="7611"/>
                    <a:pt x="324" y="7611"/>
                  </a:cubicBezTo>
                  <a:cubicBezTo>
                    <a:pt x="348" y="7611"/>
                    <a:pt x="374" y="7608"/>
                    <a:pt x="402" y="7599"/>
                  </a:cubicBezTo>
                  <a:cubicBezTo>
                    <a:pt x="2924" y="6779"/>
                    <a:pt x="5569" y="6384"/>
                    <a:pt x="8244" y="6232"/>
                  </a:cubicBezTo>
                  <a:cubicBezTo>
                    <a:pt x="10918" y="6080"/>
                    <a:pt x="13593" y="6080"/>
                    <a:pt x="16298" y="5988"/>
                  </a:cubicBezTo>
                  <a:cubicBezTo>
                    <a:pt x="18973" y="5928"/>
                    <a:pt x="21648" y="5684"/>
                    <a:pt x="24293" y="5137"/>
                  </a:cubicBezTo>
                  <a:cubicBezTo>
                    <a:pt x="26937" y="4590"/>
                    <a:pt x="29521" y="3800"/>
                    <a:pt x="32104" y="3070"/>
                  </a:cubicBezTo>
                  <a:cubicBezTo>
                    <a:pt x="33633" y="2645"/>
                    <a:pt x="35163" y="2227"/>
                    <a:pt x="36704" y="1869"/>
                  </a:cubicBezTo>
                  <a:lnTo>
                    <a:pt x="36704" y="1869"/>
                  </a:lnTo>
                  <a:cubicBezTo>
                    <a:pt x="37147" y="1881"/>
                    <a:pt x="37590" y="1896"/>
                    <a:pt x="38031" y="1915"/>
                  </a:cubicBezTo>
                  <a:cubicBezTo>
                    <a:pt x="38183" y="1915"/>
                    <a:pt x="38183" y="1733"/>
                    <a:pt x="38031" y="1733"/>
                  </a:cubicBezTo>
                  <a:cubicBezTo>
                    <a:pt x="37825" y="1724"/>
                    <a:pt x="37619" y="1716"/>
                    <a:pt x="37414" y="1709"/>
                  </a:cubicBezTo>
                  <a:lnTo>
                    <a:pt x="37414" y="1709"/>
                  </a:lnTo>
                  <a:cubicBezTo>
                    <a:pt x="38612" y="1446"/>
                    <a:pt x="39819" y="1223"/>
                    <a:pt x="41041" y="1064"/>
                  </a:cubicBezTo>
                  <a:cubicBezTo>
                    <a:pt x="41375" y="1034"/>
                    <a:pt x="41405" y="578"/>
                    <a:pt x="41041" y="548"/>
                  </a:cubicBezTo>
                  <a:cubicBezTo>
                    <a:pt x="37981" y="187"/>
                    <a:pt x="34911" y="1"/>
                    <a:pt x="3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1" name="Google Shape;2341;p39"/>
            <p:cNvSpPr/>
            <p:nvPr/>
          </p:nvSpPr>
          <p:spPr>
            <a:xfrm rot="1005955" flipH="1">
              <a:off x="7535022" y="4673167"/>
              <a:ext cx="2825749" cy="337360"/>
            </a:xfrm>
            <a:custGeom>
              <a:avLst/>
              <a:gdLst/>
              <a:ahLst/>
              <a:cxnLst/>
              <a:rect l="l" t="t" r="r" b="b"/>
              <a:pathLst>
                <a:path w="41361" h="4938" extrusionOk="0">
                  <a:moveTo>
                    <a:pt x="16736" y="2125"/>
                  </a:moveTo>
                  <a:cubicBezTo>
                    <a:pt x="21102" y="2125"/>
                    <a:pt x="25482" y="2453"/>
                    <a:pt x="29788" y="3021"/>
                  </a:cubicBezTo>
                  <a:cubicBezTo>
                    <a:pt x="32034" y="3317"/>
                    <a:pt x="34279" y="3694"/>
                    <a:pt x="36508" y="4134"/>
                  </a:cubicBezTo>
                  <a:lnTo>
                    <a:pt x="36508" y="4134"/>
                  </a:lnTo>
                  <a:cubicBezTo>
                    <a:pt x="32725" y="3990"/>
                    <a:pt x="28924" y="3946"/>
                    <a:pt x="25138" y="3903"/>
                  </a:cubicBezTo>
                  <a:cubicBezTo>
                    <a:pt x="19849" y="3842"/>
                    <a:pt x="14560" y="3781"/>
                    <a:pt x="9271" y="3538"/>
                  </a:cubicBezTo>
                  <a:cubicBezTo>
                    <a:pt x="7014" y="3445"/>
                    <a:pt x="4738" y="3281"/>
                    <a:pt x="2472" y="3100"/>
                  </a:cubicBezTo>
                  <a:lnTo>
                    <a:pt x="2472" y="3100"/>
                  </a:lnTo>
                  <a:cubicBezTo>
                    <a:pt x="6655" y="2493"/>
                    <a:pt x="10896" y="2192"/>
                    <a:pt x="15138" y="2140"/>
                  </a:cubicBezTo>
                  <a:cubicBezTo>
                    <a:pt x="15670" y="2130"/>
                    <a:pt x="16203" y="2125"/>
                    <a:pt x="16736" y="2125"/>
                  </a:cubicBezTo>
                  <a:close/>
                  <a:moveTo>
                    <a:pt x="18296" y="1"/>
                  </a:moveTo>
                  <a:cubicBezTo>
                    <a:pt x="15409" y="1"/>
                    <a:pt x="12524" y="207"/>
                    <a:pt x="9666" y="620"/>
                  </a:cubicBezTo>
                  <a:cubicBezTo>
                    <a:pt x="6688" y="1015"/>
                    <a:pt x="3739" y="1684"/>
                    <a:pt x="882" y="2565"/>
                  </a:cubicBezTo>
                  <a:cubicBezTo>
                    <a:pt x="718" y="2593"/>
                    <a:pt x="776" y="2817"/>
                    <a:pt x="900" y="2817"/>
                  </a:cubicBezTo>
                  <a:cubicBezTo>
                    <a:pt x="913" y="2817"/>
                    <a:pt x="928" y="2815"/>
                    <a:pt x="943" y="2809"/>
                  </a:cubicBezTo>
                  <a:cubicBezTo>
                    <a:pt x="6080" y="1410"/>
                    <a:pt x="11338" y="620"/>
                    <a:pt x="16657" y="529"/>
                  </a:cubicBezTo>
                  <a:cubicBezTo>
                    <a:pt x="17021" y="523"/>
                    <a:pt x="17384" y="520"/>
                    <a:pt x="17747" y="520"/>
                  </a:cubicBezTo>
                  <a:cubicBezTo>
                    <a:pt x="22699" y="520"/>
                    <a:pt x="27618" y="1098"/>
                    <a:pt x="32433" y="2231"/>
                  </a:cubicBezTo>
                  <a:cubicBezTo>
                    <a:pt x="34708" y="2782"/>
                    <a:pt x="36964" y="3446"/>
                    <a:pt x="39172" y="4253"/>
                  </a:cubicBezTo>
                  <a:lnTo>
                    <a:pt x="39172" y="4253"/>
                  </a:lnTo>
                  <a:cubicBezTo>
                    <a:pt x="38749" y="4231"/>
                    <a:pt x="38326" y="4211"/>
                    <a:pt x="37902" y="4192"/>
                  </a:cubicBezTo>
                  <a:lnTo>
                    <a:pt x="37902" y="4192"/>
                  </a:lnTo>
                  <a:cubicBezTo>
                    <a:pt x="33138" y="3182"/>
                    <a:pt x="28287" y="2469"/>
                    <a:pt x="23436" y="2140"/>
                  </a:cubicBezTo>
                  <a:cubicBezTo>
                    <a:pt x="20813" y="1946"/>
                    <a:pt x="18174" y="1846"/>
                    <a:pt x="15535" y="1846"/>
                  </a:cubicBezTo>
                  <a:cubicBezTo>
                    <a:pt x="13219" y="1846"/>
                    <a:pt x="10904" y="1923"/>
                    <a:pt x="8603" y="2079"/>
                  </a:cubicBezTo>
                  <a:cubicBezTo>
                    <a:pt x="5837" y="2262"/>
                    <a:pt x="3071" y="2565"/>
                    <a:pt x="305" y="2930"/>
                  </a:cubicBezTo>
                  <a:cubicBezTo>
                    <a:pt x="1" y="2991"/>
                    <a:pt x="122" y="3386"/>
                    <a:pt x="365" y="3417"/>
                  </a:cubicBezTo>
                  <a:cubicBezTo>
                    <a:pt x="5624" y="4024"/>
                    <a:pt x="10943" y="4176"/>
                    <a:pt x="16202" y="4298"/>
                  </a:cubicBezTo>
                  <a:cubicBezTo>
                    <a:pt x="21521" y="4420"/>
                    <a:pt x="26810" y="4420"/>
                    <a:pt x="32099" y="4572"/>
                  </a:cubicBezTo>
                  <a:cubicBezTo>
                    <a:pt x="35053" y="4632"/>
                    <a:pt x="37978" y="4752"/>
                    <a:pt x="40933" y="4932"/>
                  </a:cubicBezTo>
                  <a:lnTo>
                    <a:pt x="40933" y="4932"/>
                  </a:lnTo>
                  <a:cubicBezTo>
                    <a:pt x="40936" y="4933"/>
                    <a:pt x="40940" y="4935"/>
                    <a:pt x="40944" y="4936"/>
                  </a:cubicBezTo>
                  <a:cubicBezTo>
                    <a:pt x="40944" y="4935"/>
                    <a:pt x="40944" y="4934"/>
                    <a:pt x="40944" y="4933"/>
                  </a:cubicBezTo>
                  <a:lnTo>
                    <a:pt x="40944" y="4933"/>
                  </a:lnTo>
                  <a:cubicBezTo>
                    <a:pt x="40964" y="4934"/>
                    <a:pt x="40984" y="4935"/>
                    <a:pt x="41004" y="4936"/>
                  </a:cubicBezTo>
                  <a:cubicBezTo>
                    <a:pt x="41015" y="4937"/>
                    <a:pt x="41024" y="4938"/>
                    <a:pt x="41034" y="4938"/>
                  </a:cubicBezTo>
                  <a:cubicBezTo>
                    <a:pt x="41340" y="4938"/>
                    <a:pt x="41361" y="4478"/>
                    <a:pt x="41096" y="4389"/>
                  </a:cubicBezTo>
                  <a:cubicBezTo>
                    <a:pt x="36111" y="2383"/>
                    <a:pt x="30883" y="1076"/>
                    <a:pt x="25563" y="438"/>
                  </a:cubicBezTo>
                  <a:cubicBezTo>
                    <a:pt x="23149" y="146"/>
                    <a:pt x="20722" y="1"/>
                    <a:pt x="182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42" name="Google Shape;2342;p39"/>
          <p:cNvSpPr/>
          <p:nvPr/>
        </p:nvSpPr>
        <p:spPr>
          <a:xfrm>
            <a:off x="-1234194" y="-2314512"/>
            <a:ext cx="4238401" cy="3595315"/>
          </a:xfrm>
          <a:custGeom>
            <a:avLst/>
            <a:gdLst/>
            <a:ahLst/>
            <a:cxnLst/>
            <a:rect l="l" t="t" r="r" b="b"/>
            <a:pathLst>
              <a:path w="64075" h="54353" extrusionOk="0">
                <a:moveTo>
                  <a:pt x="60093" y="1"/>
                </a:moveTo>
                <a:cubicBezTo>
                  <a:pt x="58573" y="3193"/>
                  <a:pt x="57023" y="6384"/>
                  <a:pt x="55503" y="9576"/>
                </a:cubicBezTo>
                <a:lnTo>
                  <a:pt x="54926" y="10761"/>
                </a:lnTo>
                <a:cubicBezTo>
                  <a:pt x="54196" y="12281"/>
                  <a:pt x="53436" y="13831"/>
                  <a:pt x="52251" y="15016"/>
                </a:cubicBezTo>
                <a:cubicBezTo>
                  <a:pt x="51217" y="16019"/>
                  <a:pt x="49941" y="16719"/>
                  <a:pt x="48846" y="17661"/>
                </a:cubicBezTo>
                <a:cubicBezTo>
                  <a:pt x="46779" y="19424"/>
                  <a:pt x="45503" y="21947"/>
                  <a:pt x="44317" y="24378"/>
                </a:cubicBezTo>
                <a:cubicBezTo>
                  <a:pt x="42494" y="28086"/>
                  <a:pt x="40700" y="31795"/>
                  <a:pt x="38877" y="35473"/>
                </a:cubicBezTo>
                <a:cubicBezTo>
                  <a:pt x="37326" y="38695"/>
                  <a:pt x="35685" y="41977"/>
                  <a:pt x="33193" y="44500"/>
                </a:cubicBezTo>
                <a:cubicBezTo>
                  <a:pt x="30919" y="46774"/>
                  <a:pt x="28013" y="48187"/>
                  <a:pt x="24844" y="48187"/>
                </a:cubicBezTo>
                <a:cubicBezTo>
                  <a:pt x="24539" y="48187"/>
                  <a:pt x="24231" y="48174"/>
                  <a:pt x="23922" y="48148"/>
                </a:cubicBezTo>
                <a:cubicBezTo>
                  <a:pt x="20183" y="47813"/>
                  <a:pt x="16779" y="45686"/>
                  <a:pt x="12949" y="45564"/>
                </a:cubicBezTo>
                <a:cubicBezTo>
                  <a:pt x="12861" y="45562"/>
                  <a:pt x="12772" y="45561"/>
                  <a:pt x="12683" y="45561"/>
                </a:cubicBezTo>
                <a:cubicBezTo>
                  <a:pt x="10117" y="45561"/>
                  <a:pt x="7550" y="46335"/>
                  <a:pt x="4984" y="46335"/>
                </a:cubicBezTo>
                <a:cubicBezTo>
                  <a:pt x="4812" y="46335"/>
                  <a:pt x="4640" y="46331"/>
                  <a:pt x="4469" y="46324"/>
                </a:cubicBezTo>
                <a:cubicBezTo>
                  <a:pt x="2949" y="46263"/>
                  <a:pt x="1459" y="45868"/>
                  <a:pt x="0" y="45442"/>
                </a:cubicBezTo>
                <a:lnTo>
                  <a:pt x="0" y="53132"/>
                </a:lnTo>
                <a:cubicBezTo>
                  <a:pt x="4499" y="53740"/>
                  <a:pt x="8998" y="54196"/>
                  <a:pt x="13557" y="54348"/>
                </a:cubicBezTo>
                <a:cubicBezTo>
                  <a:pt x="13633" y="54351"/>
                  <a:pt x="13710" y="54352"/>
                  <a:pt x="13787" y="54352"/>
                </a:cubicBezTo>
                <a:cubicBezTo>
                  <a:pt x="15491" y="54352"/>
                  <a:pt x="17375" y="53735"/>
                  <a:pt x="19119" y="53619"/>
                </a:cubicBezTo>
                <a:cubicBezTo>
                  <a:pt x="23071" y="53345"/>
                  <a:pt x="27174" y="53528"/>
                  <a:pt x="31004" y="52312"/>
                </a:cubicBezTo>
                <a:cubicBezTo>
                  <a:pt x="35867" y="50762"/>
                  <a:pt x="39728" y="47145"/>
                  <a:pt x="43406" y="43619"/>
                </a:cubicBezTo>
                <a:cubicBezTo>
                  <a:pt x="44074" y="42980"/>
                  <a:pt x="44743" y="42312"/>
                  <a:pt x="45229" y="41521"/>
                </a:cubicBezTo>
                <a:cubicBezTo>
                  <a:pt x="45776" y="40579"/>
                  <a:pt x="46020" y="39515"/>
                  <a:pt x="46232" y="38451"/>
                </a:cubicBezTo>
                <a:cubicBezTo>
                  <a:pt x="47023" y="34561"/>
                  <a:pt x="47631" y="30488"/>
                  <a:pt x="49758" y="27114"/>
                </a:cubicBezTo>
                <a:cubicBezTo>
                  <a:pt x="52372" y="23010"/>
                  <a:pt x="56962" y="20366"/>
                  <a:pt x="59211" y="16050"/>
                </a:cubicBezTo>
                <a:cubicBezTo>
                  <a:pt x="61825" y="11095"/>
                  <a:pt x="60883" y="4712"/>
                  <a:pt x="64014" y="92"/>
                </a:cubicBezTo>
                <a:cubicBezTo>
                  <a:pt x="64044" y="62"/>
                  <a:pt x="64075" y="31"/>
                  <a:pt x="640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3" name="Google Shape;2343;p39"/>
          <p:cNvSpPr/>
          <p:nvPr/>
        </p:nvSpPr>
        <p:spPr>
          <a:xfrm rot="1800021">
            <a:off x="7184042" y="-178896"/>
            <a:ext cx="3783900" cy="1733321"/>
          </a:xfrm>
          <a:custGeom>
            <a:avLst/>
            <a:gdLst/>
            <a:ahLst/>
            <a:cxnLst/>
            <a:rect l="l" t="t" r="r" b="b"/>
            <a:pathLst>
              <a:path w="74531" h="34141" extrusionOk="0">
                <a:moveTo>
                  <a:pt x="74500" y="0"/>
                </a:moveTo>
                <a:cubicBezTo>
                  <a:pt x="61457" y="8037"/>
                  <a:pt x="44860" y="12481"/>
                  <a:pt x="28275" y="12481"/>
                </a:cubicBezTo>
                <a:cubicBezTo>
                  <a:pt x="24222" y="12481"/>
                  <a:pt x="20170" y="12215"/>
                  <a:pt x="16171" y="11672"/>
                </a:cubicBezTo>
                <a:cubicBezTo>
                  <a:pt x="12463" y="11186"/>
                  <a:pt x="8815" y="10456"/>
                  <a:pt x="5198" y="9696"/>
                </a:cubicBezTo>
                <a:cubicBezTo>
                  <a:pt x="3466" y="9332"/>
                  <a:pt x="1733" y="9028"/>
                  <a:pt x="1" y="8663"/>
                </a:cubicBezTo>
                <a:lnTo>
                  <a:pt x="1" y="20578"/>
                </a:lnTo>
                <a:cubicBezTo>
                  <a:pt x="8511" y="23739"/>
                  <a:pt x="17022" y="26931"/>
                  <a:pt x="25533" y="30122"/>
                </a:cubicBezTo>
                <a:cubicBezTo>
                  <a:pt x="30852" y="32106"/>
                  <a:pt x="36445" y="34141"/>
                  <a:pt x="42269" y="34141"/>
                </a:cubicBezTo>
                <a:cubicBezTo>
                  <a:pt x="42868" y="34141"/>
                  <a:pt x="43470" y="34119"/>
                  <a:pt x="44074" y="34074"/>
                </a:cubicBezTo>
                <a:cubicBezTo>
                  <a:pt x="48694" y="33739"/>
                  <a:pt x="52950" y="32037"/>
                  <a:pt x="57084" y="30365"/>
                </a:cubicBezTo>
                <a:cubicBezTo>
                  <a:pt x="61673" y="28481"/>
                  <a:pt x="66294" y="26627"/>
                  <a:pt x="70883" y="24773"/>
                </a:cubicBezTo>
                <a:cubicBezTo>
                  <a:pt x="72099" y="24256"/>
                  <a:pt x="73345" y="23770"/>
                  <a:pt x="74531" y="23222"/>
                </a:cubicBezTo>
                <a:lnTo>
                  <a:pt x="7453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4" name="Google Shape;2344;p39"/>
          <p:cNvSpPr/>
          <p:nvPr/>
        </p:nvSpPr>
        <p:spPr>
          <a:xfrm rot="1415714">
            <a:off x="1178722" y="4284875"/>
            <a:ext cx="514652" cy="609262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5" name="Google Shape;2345;p39"/>
          <p:cNvSpPr/>
          <p:nvPr/>
        </p:nvSpPr>
        <p:spPr>
          <a:xfrm rot="1415714">
            <a:off x="1280571" y="3920654"/>
            <a:ext cx="211349" cy="36147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>
          <a:extLst>
            <a:ext uri="{FF2B5EF4-FFF2-40B4-BE49-F238E27FC236}">
              <a16:creationId xmlns:a16="http://schemas.microsoft.com/office/drawing/2014/main" id="{EFF6CDA4-B1D1-1180-E9B6-358F035E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39">
            <a:extLst>
              <a:ext uri="{FF2B5EF4-FFF2-40B4-BE49-F238E27FC236}">
                <a16:creationId xmlns:a16="http://schemas.microsoft.com/office/drawing/2014/main" id="{EA99B31F-70DD-314D-D677-86A809A9AE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913" y="812016"/>
            <a:ext cx="7698173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Environnement de travail</a:t>
            </a:r>
            <a:endParaRPr dirty="0"/>
          </a:p>
        </p:txBody>
      </p:sp>
      <p:sp>
        <p:nvSpPr>
          <p:cNvPr id="2337" name="Google Shape;2337;p39">
            <a:extLst>
              <a:ext uri="{FF2B5EF4-FFF2-40B4-BE49-F238E27FC236}">
                <a16:creationId xmlns:a16="http://schemas.microsoft.com/office/drawing/2014/main" id="{DF6E3769-FC01-4F3C-7BED-CBD9B0662B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86012" y="2082209"/>
            <a:ext cx="4367666" cy="148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400" dirty="0"/>
              <a:t>Visual studio code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400" dirty="0"/>
              <a:t>Visual code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400" dirty="0" err="1"/>
              <a:t>NotePad</a:t>
            </a:r>
            <a:r>
              <a:rPr lang="en-US" sz="1400" dirty="0"/>
              <a:t>++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400" dirty="0" err="1"/>
              <a:t>Windesign</a:t>
            </a:r>
            <a:endParaRPr lang="en-US" sz="1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400" dirty="0" err="1"/>
              <a:t>Webstorm</a:t>
            </a:r>
            <a:endParaRPr lang="en-US" sz="1400" dirty="0"/>
          </a:p>
        </p:txBody>
      </p:sp>
      <p:grpSp>
        <p:nvGrpSpPr>
          <p:cNvPr id="2338" name="Google Shape;2338;p39">
            <a:extLst>
              <a:ext uri="{FF2B5EF4-FFF2-40B4-BE49-F238E27FC236}">
                <a16:creationId xmlns:a16="http://schemas.microsoft.com/office/drawing/2014/main" id="{4BE26288-7C1D-12EC-03FB-52084FA8038C}"/>
              </a:ext>
            </a:extLst>
          </p:cNvPr>
          <p:cNvGrpSpPr/>
          <p:nvPr/>
        </p:nvGrpSpPr>
        <p:grpSpPr>
          <a:xfrm>
            <a:off x="6906983" y="3503997"/>
            <a:ext cx="2871812" cy="1906921"/>
            <a:chOff x="7516583" y="3503997"/>
            <a:chExt cx="2871812" cy="1906921"/>
          </a:xfrm>
        </p:grpSpPr>
        <p:sp>
          <p:nvSpPr>
            <p:cNvPr id="2339" name="Google Shape;2339;p39">
              <a:extLst>
                <a:ext uri="{FF2B5EF4-FFF2-40B4-BE49-F238E27FC236}">
                  <a16:creationId xmlns:a16="http://schemas.microsoft.com/office/drawing/2014/main" id="{497CA18E-A236-C1AB-5DE9-AD2F4FB86C00}"/>
                </a:ext>
              </a:extLst>
            </p:cNvPr>
            <p:cNvSpPr/>
            <p:nvPr/>
          </p:nvSpPr>
          <p:spPr>
            <a:xfrm rot="1005955" flipH="1">
              <a:off x="7792284" y="3859077"/>
              <a:ext cx="2557186" cy="646709"/>
            </a:xfrm>
            <a:custGeom>
              <a:avLst/>
              <a:gdLst/>
              <a:ahLst/>
              <a:cxnLst/>
              <a:rect l="l" t="t" r="r" b="b"/>
              <a:pathLst>
                <a:path w="37430" h="9466" extrusionOk="0">
                  <a:moveTo>
                    <a:pt x="32057" y="477"/>
                  </a:moveTo>
                  <a:cubicBezTo>
                    <a:pt x="28820" y="935"/>
                    <a:pt x="25613" y="1651"/>
                    <a:pt x="22446" y="2432"/>
                  </a:cubicBezTo>
                  <a:cubicBezTo>
                    <a:pt x="20045" y="3040"/>
                    <a:pt x="17613" y="3648"/>
                    <a:pt x="15212" y="4317"/>
                  </a:cubicBezTo>
                  <a:cubicBezTo>
                    <a:pt x="12780" y="4985"/>
                    <a:pt x="10349" y="5685"/>
                    <a:pt x="7947" y="6384"/>
                  </a:cubicBezTo>
                  <a:cubicBezTo>
                    <a:pt x="5855" y="7026"/>
                    <a:pt x="3800" y="7723"/>
                    <a:pt x="1782" y="8520"/>
                  </a:cubicBezTo>
                  <a:lnTo>
                    <a:pt x="1782" y="8520"/>
                  </a:lnTo>
                  <a:cubicBezTo>
                    <a:pt x="4504" y="6916"/>
                    <a:pt x="7383" y="5533"/>
                    <a:pt x="10349" y="4408"/>
                  </a:cubicBezTo>
                  <a:cubicBezTo>
                    <a:pt x="13905" y="3040"/>
                    <a:pt x="17583" y="2037"/>
                    <a:pt x="21352" y="1429"/>
                  </a:cubicBezTo>
                  <a:cubicBezTo>
                    <a:pt x="23632" y="1064"/>
                    <a:pt x="25911" y="821"/>
                    <a:pt x="28221" y="760"/>
                  </a:cubicBezTo>
                  <a:cubicBezTo>
                    <a:pt x="28373" y="760"/>
                    <a:pt x="28373" y="517"/>
                    <a:pt x="28221" y="517"/>
                  </a:cubicBezTo>
                  <a:cubicBezTo>
                    <a:pt x="24209" y="639"/>
                    <a:pt x="20227" y="1277"/>
                    <a:pt x="16337" y="2280"/>
                  </a:cubicBezTo>
                  <a:cubicBezTo>
                    <a:pt x="12689" y="3223"/>
                    <a:pt x="9103" y="4499"/>
                    <a:pt x="5698" y="6141"/>
                  </a:cubicBezTo>
                  <a:cubicBezTo>
                    <a:pt x="4601" y="6663"/>
                    <a:pt x="3523" y="7226"/>
                    <a:pt x="2460" y="7822"/>
                  </a:cubicBezTo>
                  <a:lnTo>
                    <a:pt x="2460" y="7822"/>
                  </a:lnTo>
                  <a:cubicBezTo>
                    <a:pt x="3831" y="6643"/>
                    <a:pt x="5203" y="5468"/>
                    <a:pt x="6701" y="4438"/>
                  </a:cubicBezTo>
                  <a:cubicBezTo>
                    <a:pt x="8616" y="3101"/>
                    <a:pt x="10714" y="2007"/>
                    <a:pt x="12993" y="1399"/>
                  </a:cubicBezTo>
                  <a:cubicBezTo>
                    <a:pt x="15394" y="760"/>
                    <a:pt x="17887" y="578"/>
                    <a:pt x="20379" y="517"/>
                  </a:cubicBezTo>
                  <a:cubicBezTo>
                    <a:pt x="22963" y="487"/>
                    <a:pt x="25547" y="487"/>
                    <a:pt x="28130" y="487"/>
                  </a:cubicBezTo>
                  <a:cubicBezTo>
                    <a:pt x="29444" y="487"/>
                    <a:pt x="30752" y="481"/>
                    <a:pt x="32057" y="477"/>
                  </a:cubicBezTo>
                  <a:close/>
                  <a:moveTo>
                    <a:pt x="37097" y="1"/>
                  </a:moveTo>
                  <a:cubicBezTo>
                    <a:pt x="36781" y="14"/>
                    <a:pt x="36466" y="31"/>
                    <a:pt x="36151" y="51"/>
                  </a:cubicBezTo>
                  <a:lnTo>
                    <a:pt x="36151" y="51"/>
                  </a:lnTo>
                  <a:cubicBezTo>
                    <a:pt x="31144" y="150"/>
                    <a:pt x="26111" y="129"/>
                    <a:pt x="21078" y="244"/>
                  </a:cubicBezTo>
                  <a:cubicBezTo>
                    <a:pt x="18616" y="305"/>
                    <a:pt x="16124" y="457"/>
                    <a:pt x="13692" y="1004"/>
                  </a:cubicBezTo>
                  <a:cubicBezTo>
                    <a:pt x="11352" y="1551"/>
                    <a:pt x="9194" y="2523"/>
                    <a:pt x="7188" y="3830"/>
                  </a:cubicBezTo>
                  <a:cubicBezTo>
                    <a:pt x="5203" y="5144"/>
                    <a:pt x="3346" y="6716"/>
                    <a:pt x="1571" y="8331"/>
                  </a:cubicBezTo>
                  <a:lnTo>
                    <a:pt x="1571" y="8331"/>
                  </a:lnTo>
                  <a:cubicBezTo>
                    <a:pt x="1080" y="8617"/>
                    <a:pt x="592" y="8911"/>
                    <a:pt x="105" y="9210"/>
                  </a:cubicBezTo>
                  <a:cubicBezTo>
                    <a:pt x="0" y="9315"/>
                    <a:pt x="77" y="9466"/>
                    <a:pt x="197" y="9466"/>
                  </a:cubicBezTo>
                  <a:cubicBezTo>
                    <a:pt x="216" y="9466"/>
                    <a:pt x="237" y="9462"/>
                    <a:pt x="257" y="9454"/>
                  </a:cubicBezTo>
                  <a:cubicBezTo>
                    <a:pt x="2537" y="8481"/>
                    <a:pt x="4878" y="7660"/>
                    <a:pt x="7279" y="6961"/>
                  </a:cubicBezTo>
                  <a:cubicBezTo>
                    <a:pt x="9680" y="6292"/>
                    <a:pt x="12081" y="5745"/>
                    <a:pt x="14483" y="5137"/>
                  </a:cubicBezTo>
                  <a:cubicBezTo>
                    <a:pt x="19285" y="3952"/>
                    <a:pt x="24027" y="2523"/>
                    <a:pt x="28890" y="1581"/>
                  </a:cubicBezTo>
                  <a:cubicBezTo>
                    <a:pt x="31626" y="1064"/>
                    <a:pt x="34361" y="700"/>
                    <a:pt x="37097" y="487"/>
                  </a:cubicBezTo>
                  <a:cubicBezTo>
                    <a:pt x="37391" y="458"/>
                    <a:pt x="37429" y="30"/>
                    <a:pt x="37128" y="30"/>
                  </a:cubicBezTo>
                  <a:cubicBezTo>
                    <a:pt x="37118" y="30"/>
                    <a:pt x="37108" y="30"/>
                    <a:pt x="37097" y="31"/>
                  </a:cubicBezTo>
                  <a:lnTo>
                    <a:pt x="370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0" name="Google Shape;2340;p39">
              <a:extLst>
                <a:ext uri="{FF2B5EF4-FFF2-40B4-BE49-F238E27FC236}">
                  <a16:creationId xmlns:a16="http://schemas.microsoft.com/office/drawing/2014/main" id="{EFBE5E47-DFEA-063C-56C0-8AB5C3E1E8BA}"/>
                </a:ext>
              </a:extLst>
            </p:cNvPr>
            <p:cNvSpPr/>
            <p:nvPr/>
          </p:nvSpPr>
          <p:spPr>
            <a:xfrm rot="1005955" flipH="1">
              <a:off x="7531465" y="4152605"/>
              <a:ext cx="2828823" cy="520045"/>
            </a:xfrm>
            <a:custGeom>
              <a:avLst/>
              <a:gdLst/>
              <a:ahLst/>
              <a:cxnLst/>
              <a:rect l="l" t="t" r="r" b="b"/>
              <a:pathLst>
                <a:path w="41406" h="7612" extrusionOk="0">
                  <a:moveTo>
                    <a:pt x="34341" y="1838"/>
                  </a:moveTo>
                  <a:cubicBezTo>
                    <a:pt x="34428" y="1838"/>
                    <a:pt x="34516" y="1838"/>
                    <a:pt x="34603" y="1838"/>
                  </a:cubicBezTo>
                  <a:lnTo>
                    <a:pt x="34603" y="1838"/>
                  </a:lnTo>
                  <a:cubicBezTo>
                    <a:pt x="31479" y="2655"/>
                    <a:pt x="28384" y="3641"/>
                    <a:pt x="25235" y="4347"/>
                  </a:cubicBezTo>
                  <a:cubicBezTo>
                    <a:pt x="22590" y="4955"/>
                    <a:pt x="19885" y="5289"/>
                    <a:pt x="17180" y="5381"/>
                  </a:cubicBezTo>
                  <a:cubicBezTo>
                    <a:pt x="14475" y="5502"/>
                    <a:pt x="11800" y="5472"/>
                    <a:pt x="9095" y="5624"/>
                  </a:cubicBezTo>
                  <a:cubicBezTo>
                    <a:pt x="7856" y="5687"/>
                    <a:pt x="6607" y="5787"/>
                    <a:pt x="5368" y="5954"/>
                  </a:cubicBezTo>
                  <a:lnTo>
                    <a:pt x="5368" y="5954"/>
                  </a:lnTo>
                  <a:cubicBezTo>
                    <a:pt x="8463" y="5026"/>
                    <a:pt x="11611" y="4260"/>
                    <a:pt x="14809" y="3648"/>
                  </a:cubicBezTo>
                  <a:cubicBezTo>
                    <a:pt x="19703" y="2706"/>
                    <a:pt x="24657" y="2128"/>
                    <a:pt x="29612" y="1946"/>
                  </a:cubicBezTo>
                  <a:cubicBezTo>
                    <a:pt x="31182" y="1878"/>
                    <a:pt x="32762" y="1838"/>
                    <a:pt x="34341" y="1838"/>
                  </a:cubicBezTo>
                  <a:close/>
                  <a:moveTo>
                    <a:pt x="31843" y="1"/>
                  </a:moveTo>
                  <a:cubicBezTo>
                    <a:pt x="29486" y="1"/>
                    <a:pt x="27129" y="110"/>
                    <a:pt x="24779" y="335"/>
                  </a:cubicBezTo>
                  <a:cubicBezTo>
                    <a:pt x="19399" y="852"/>
                    <a:pt x="14049" y="1915"/>
                    <a:pt x="8912" y="3557"/>
                  </a:cubicBezTo>
                  <a:cubicBezTo>
                    <a:pt x="6055" y="4499"/>
                    <a:pt x="3228" y="5563"/>
                    <a:pt x="493" y="6809"/>
                  </a:cubicBezTo>
                  <a:cubicBezTo>
                    <a:pt x="388" y="6861"/>
                    <a:pt x="441" y="7004"/>
                    <a:pt x="535" y="7004"/>
                  </a:cubicBezTo>
                  <a:cubicBezTo>
                    <a:pt x="551" y="7004"/>
                    <a:pt x="567" y="7000"/>
                    <a:pt x="584" y="6992"/>
                  </a:cubicBezTo>
                  <a:cubicBezTo>
                    <a:pt x="5538" y="4803"/>
                    <a:pt x="10706" y="3192"/>
                    <a:pt x="15995" y="2067"/>
                  </a:cubicBezTo>
                  <a:cubicBezTo>
                    <a:pt x="21107" y="1004"/>
                    <a:pt x="26334" y="486"/>
                    <a:pt x="31565" y="486"/>
                  </a:cubicBezTo>
                  <a:cubicBezTo>
                    <a:pt x="31714" y="486"/>
                    <a:pt x="31864" y="486"/>
                    <a:pt x="32013" y="487"/>
                  </a:cubicBezTo>
                  <a:cubicBezTo>
                    <a:pt x="34367" y="487"/>
                    <a:pt x="36739" y="598"/>
                    <a:pt x="39087" y="836"/>
                  </a:cubicBezTo>
                  <a:lnTo>
                    <a:pt x="39087" y="836"/>
                  </a:lnTo>
                  <a:cubicBezTo>
                    <a:pt x="37823" y="1057"/>
                    <a:pt x="36570" y="1339"/>
                    <a:pt x="35323" y="1654"/>
                  </a:cubicBezTo>
                  <a:lnTo>
                    <a:pt x="35323" y="1654"/>
                  </a:lnTo>
                  <a:cubicBezTo>
                    <a:pt x="34763" y="1645"/>
                    <a:pt x="34203" y="1640"/>
                    <a:pt x="33644" y="1640"/>
                  </a:cubicBezTo>
                  <a:cubicBezTo>
                    <a:pt x="30093" y="1640"/>
                    <a:pt x="26547" y="1823"/>
                    <a:pt x="23016" y="2189"/>
                  </a:cubicBezTo>
                  <a:cubicBezTo>
                    <a:pt x="18061" y="2736"/>
                    <a:pt x="13168" y="3587"/>
                    <a:pt x="8365" y="4803"/>
                  </a:cubicBezTo>
                  <a:cubicBezTo>
                    <a:pt x="6016" y="5403"/>
                    <a:pt x="3688" y="6049"/>
                    <a:pt x="1384" y="6777"/>
                  </a:cubicBezTo>
                  <a:lnTo>
                    <a:pt x="1384" y="6777"/>
                  </a:lnTo>
                  <a:cubicBezTo>
                    <a:pt x="1002" y="6889"/>
                    <a:pt x="624" y="7011"/>
                    <a:pt x="250" y="7143"/>
                  </a:cubicBezTo>
                  <a:cubicBezTo>
                    <a:pt x="1" y="7226"/>
                    <a:pt x="79" y="7611"/>
                    <a:pt x="324" y="7611"/>
                  </a:cubicBezTo>
                  <a:cubicBezTo>
                    <a:pt x="348" y="7611"/>
                    <a:pt x="374" y="7608"/>
                    <a:pt x="402" y="7599"/>
                  </a:cubicBezTo>
                  <a:cubicBezTo>
                    <a:pt x="2924" y="6779"/>
                    <a:pt x="5569" y="6384"/>
                    <a:pt x="8244" y="6232"/>
                  </a:cubicBezTo>
                  <a:cubicBezTo>
                    <a:pt x="10918" y="6080"/>
                    <a:pt x="13593" y="6080"/>
                    <a:pt x="16298" y="5988"/>
                  </a:cubicBezTo>
                  <a:cubicBezTo>
                    <a:pt x="18973" y="5928"/>
                    <a:pt x="21648" y="5684"/>
                    <a:pt x="24293" y="5137"/>
                  </a:cubicBezTo>
                  <a:cubicBezTo>
                    <a:pt x="26937" y="4590"/>
                    <a:pt x="29521" y="3800"/>
                    <a:pt x="32104" y="3070"/>
                  </a:cubicBezTo>
                  <a:cubicBezTo>
                    <a:pt x="33633" y="2645"/>
                    <a:pt x="35163" y="2227"/>
                    <a:pt x="36704" y="1869"/>
                  </a:cubicBezTo>
                  <a:lnTo>
                    <a:pt x="36704" y="1869"/>
                  </a:lnTo>
                  <a:cubicBezTo>
                    <a:pt x="37147" y="1881"/>
                    <a:pt x="37590" y="1896"/>
                    <a:pt x="38031" y="1915"/>
                  </a:cubicBezTo>
                  <a:cubicBezTo>
                    <a:pt x="38183" y="1915"/>
                    <a:pt x="38183" y="1733"/>
                    <a:pt x="38031" y="1733"/>
                  </a:cubicBezTo>
                  <a:cubicBezTo>
                    <a:pt x="37825" y="1724"/>
                    <a:pt x="37619" y="1716"/>
                    <a:pt x="37414" y="1709"/>
                  </a:cubicBezTo>
                  <a:lnTo>
                    <a:pt x="37414" y="1709"/>
                  </a:lnTo>
                  <a:cubicBezTo>
                    <a:pt x="38612" y="1446"/>
                    <a:pt x="39819" y="1223"/>
                    <a:pt x="41041" y="1064"/>
                  </a:cubicBezTo>
                  <a:cubicBezTo>
                    <a:pt x="41375" y="1034"/>
                    <a:pt x="41405" y="578"/>
                    <a:pt x="41041" y="548"/>
                  </a:cubicBezTo>
                  <a:cubicBezTo>
                    <a:pt x="37981" y="187"/>
                    <a:pt x="34911" y="1"/>
                    <a:pt x="3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1" name="Google Shape;2341;p39">
              <a:extLst>
                <a:ext uri="{FF2B5EF4-FFF2-40B4-BE49-F238E27FC236}">
                  <a16:creationId xmlns:a16="http://schemas.microsoft.com/office/drawing/2014/main" id="{01DF3464-6407-5DCF-3483-DF6C43DF31A0}"/>
                </a:ext>
              </a:extLst>
            </p:cNvPr>
            <p:cNvSpPr/>
            <p:nvPr/>
          </p:nvSpPr>
          <p:spPr>
            <a:xfrm rot="1005955" flipH="1">
              <a:off x="7535022" y="4673167"/>
              <a:ext cx="2825749" cy="337360"/>
            </a:xfrm>
            <a:custGeom>
              <a:avLst/>
              <a:gdLst/>
              <a:ahLst/>
              <a:cxnLst/>
              <a:rect l="l" t="t" r="r" b="b"/>
              <a:pathLst>
                <a:path w="41361" h="4938" extrusionOk="0">
                  <a:moveTo>
                    <a:pt x="16736" y="2125"/>
                  </a:moveTo>
                  <a:cubicBezTo>
                    <a:pt x="21102" y="2125"/>
                    <a:pt x="25482" y="2453"/>
                    <a:pt x="29788" y="3021"/>
                  </a:cubicBezTo>
                  <a:cubicBezTo>
                    <a:pt x="32034" y="3317"/>
                    <a:pt x="34279" y="3694"/>
                    <a:pt x="36508" y="4134"/>
                  </a:cubicBezTo>
                  <a:lnTo>
                    <a:pt x="36508" y="4134"/>
                  </a:lnTo>
                  <a:cubicBezTo>
                    <a:pt x="32725" y="3990"/>
                    <a:pt x="28924" y="3946"/>
                    <a:pt x="25138" y="3903"/>
                  </a:cubicBezTo>
                  <a:cubicBezTo>
                    <a:pt x="19849" y="3842"/>
                    <a:pt x="14560" y="3781"/>
                    <a:pt x="9271" y="3538"/>
                  </a:cubicBezTo>
                  <a:cubicBezTo>
                    <a:pt x="7014" y="3445"/>
                    <a:pt x="4738" y="3281"/>
                    <a:pt x="2472" y="3100"/>
                  </a:cubicBezTo>
                  <a:lnTo>
                    <a:pt x="2472" y="3100"/>
                  </a:lnTo>
                  <a:cubicBezTo>
                    <a:pt x="6655" y="2493"/>
                    <a:pt x="10896" y="2192"/>
                    <a:pt x="15138" y="2140"/>
                  </a:cubicBezTo>
                  <a:cubicBezTo>
                    <a:pt x="15670" y="2130"/>
                    <a:pt x="16203" y="2125"/>
                    <a:pt x="16736" y="2125"/>
                  </a:cubicBezTo>
                  <a:close/>
                  <a:moveTo>
                    <a:pt x="18296" y="1"/>
                  </a:moveTo>
                  <a:cubicBezTo>
                    <a:pt x="15409" y="1"/>
                    <a:pt x="12524" y="207"/>
                    <a:pt x="9666" y="620"/>
                  </a:cubicBezTo>
                  <a:cubicBezTo>
                    <a:pt x="6688" y="1015"/>
                    <a:pt x="3739" y="1684"/>
                    <a:pt x="882" y="2565"/>
                  </a:cubicBezTo>
                  <a:cubicBezTo>
                    <a:pt x="718" y="2593"/>
                    <a:pt x="776" y="2817"/>
                    <a:pt x="900" y="2817"/>
                  </a:cubicBezTo>
                  <a:cubicBezTo>
                    <a:pt x="913" y="2817"/>
                    <a:pt x="928" y="2815"/>
                    <a:pt x="943" y="2809"/>
                  </a:cubicBezTo>
                  <a:cubicBezTo>
                    <a:pt x="6080" y="1410"/>
                    <a:pt x="11338" y="620"/>
                    <a:pt x="16657" y="529"/>
                  </a:cubicBezTo>
                  <a:cubicBezTo>
                    <a:pt x="17021" y="523"/>
                    <a:pt x="17384" y="520"/>
                    <a:pt x="17747" y="520"/>
                  </a:cubicBezTo>
                  <a:cubicBezTo>
                    <a:pt x="22699" y="520"/>
                    <a:pt x="27618" y="1098"/>
                    <a:pt x="32433" y="2231"/>
                  </a:cubicBezTo>
                  <a:cubicBezTo>
                    <a:pt x="34708" y="2782"/>
                    <a:pt x="36964" y="3446"/>
                    <a:pt x="39172" y="4253"/>
                  </a:cubicBezTo>
                  <a:lnTo>
                    <a:pt x="39172" y="4253"/>
                  </a:lnTo>
                  <a:cubicBezTo>
                    <a:pt x="38749" y="4231"/>
                    <a:pt x="38326" y="4211"/>
                    <a:pt x="37902" y="4192"/>
                  </a:cubicBezTo>
                  <a:lnTo>
                    <a:pt x="37902" y="4192"/>
                  </a:lnTo>
                  <a:cubicBezTo>
                    <a:pt x="33138" y="3182"/>
                    <a:pt x="28287" y="2469"/>
                    <a:pt x="23436" y="2140"/>
                  </a:cubicBezTo>
                  <a:cubicBezTo>
                    <a:pt x="20813" y="1946"/>
                    <a:pt x="18174" y="1846"/>
                    <a:pt x="15535" y="1846"/>
                  </a:cubicBezTo>
                  <a:cubicBezTo>
                    <a:pt x="13219" y="1846"/>
                    <a:pt x="10904" y="1923"/>
                    <a:pt x="8603" y="2079"/>
                  </a:cubicBezTo>
                  <a:cubicBezTo>
                    <a:pt x="5837" y="2262"/>
                    <a:pt x="3071" y="2565"/>
                    <a:pt x="305" y="2930"/>
                  </a:cubicBezTo>
                  <a:cubicBezTo>
                    <a:pt x="1" y="2991"/>
                    <a:pt x="122" y="3386"/>
                    <a:pt x="365" y="3417"/>
                  </a:cubicBezTo>
                  <a:cubicBezTo>
                    <a:pt x="5624" y="4024"/>
                    <a:pt x="10943" y="4176"/>
                    <a:pt x="16202" y="4298"/>
                  </a:cubicBezTo>
                  <a:cubicBezTo>
                    <a:pt x="21521" y="4420"/>
                    <a:pt x="26810" y="4420"/>
                    <a:pt x="32099" y="4572"/>
                  </a:cubicBezTo>
                  <a:cubicBezTo>
                    <a:pt x="35053" y="4632"/>
                    <a:pt x="37978" y="4752"/>
                    <a:pt x="40933" y="4932"/>
                  </a:cubicBezTo>
                  <a:lnTo>
                    <a:pt x="40933" y="4932"/>
                  </a:lnTo>
                  <a:cubicBezTo>
                    <a:pt x="40936" y="4933"/>
                    <a:pt x="40940" y="4935"/>
                    <a:pt x="40944" y="4936"/>
                  </a:cubicBezTo>
                  <a:cubicBezTo>
                    <a:pt x="40944" y="4935"/>
                    <a:pt x="40944" y="4934"/>
                    <a:pt x="40944" y="4933"/>
                  </a:cubicBezTo>
                  <a:lnTo>
                    <a:pt x="40944" y="4933"/>
                  </a:lnTo>
                  <a:cubicBezTo>
                    <a:pt x="40964" y="4934"/>
                    <a:pt x="40984" y="4935"/>
                    <a:pt x="41004" y="4936"/>
                  </a:cubicBezTo>
                  <a:cubicBezTo>
                    <a:pt x="41015" y="4937"/>
                    <a:pt x="41024" y="4938"/>
                    <a:pt x="41034" y="4938"/>
                  </a:cubicBezTo>
                  <a:cubicBezTo>
                    <a:pt x="41340" y="4938"/>
                    <a:pt x="41361" y="4478"/>
                    <a:pt x="41096" y="4389"/>
                  </a:cubicBezTo>
                  <a:cubicBezTo>
                    <a:pt x="36111" y="2383"/>
                    <a:pt x="30883" y="1076"/>
                    <a:pt x="25563" y="438"/>
                  </a:cubicBezTo>
                  <a:cubicBezTo>
                    <a:pt x="23149" y="146"/>
                    <a:pt x="20722" y="1"/>
                    <a:pt x="182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42" name="Google Shape;2342;p39">
            <a:extLst>
              <a:ext uri="{FF2B5EF4-FFF2-40B4-BE49-F238E27FC236}">
                <a16:creationId xmlns:a16="http://schemas.microsoft.com/office/drawing/2014/main" id="{B650B270-6D4C-87C5-47F4-A0C7C9116C44}"/>
              </a:ext>
            </a:extLst>
          </p:cNvPr>
          <p:cNvSpPr/>
          <p:nvPr/>
        </p:nvSpPr>
        <p:spPr>
          <a:xfrm>
            <a:off x="-1234194" y="-2314512"/>
            <a:ext cx="4238401" cy="3595315"/>
          </a:xfrm>
          <a:custGeom>
            <a:avLst/>
            <a:gdLst/>
            <a:ahLst/>
            <a:cxnLst/>
            <a:rect l="l" t="t" r="r" b="b"/>
            <a:pathLst>
              <a:path w="64075" h="54353" extrusionOk="0">
                <a:moveTo>
                  <a:pt x="60093" y="1"/>
                </a:moveTo>
                <a:cubicBezTo>
                  <a:pt x="58573" y="3193"/>
                  <a:pt x="57023" y="6384"/>
                  <a:pt x="55503" y="9576"/>
                </a:cubicBezTo>
                <a:lnTo>
                  <a:pt x="54926" y="10761"/>
                </a:lnTo>
                <a:cubicBezTo>
                  <a:pt x="54196" y="12281"/>
                  <a:pt x="53436" y="13831"/>
                  <a:pt x="52251" y="15016"/>
                </a:cubicBezTo>
                <a:cubicBezTo>
                  <a:pt x="51217" y="16019"/>
                  <a:pt x="49941" y="16719"/>
                  <a:pt x="48846" y="17661"/>
                </a:cubicBezTo>
                <a:cubicBezTo>
                  <a:pt x="46779" y="19424"/>
                  <a:pt x="45503" y="21947"/>
                  <a:pt x="44317" y="24378"/>
                </a:cubicBezTo>
                <a:cubicBezTo>
                  <a:pt x="42494" y="28086"/>
                  <a:pt x="40700" y="31795"/>
                  <a:pt x="38877" y="35473"/>
                </a:cubicBezTo>
                <a:cubicBezTo>
                  <a:pt x="37326" y="38695"/>
                  <a:pt x="35685" y="41977"/>
                  <a:pt x="33193" y="44500"/>
                </a:cubicBezTo>
                <a:cubicBezTo>
                  <a:pt x="30919" y="46774"/>
                  <a:pt x="28013" y="48187"/>
                  <a:pt x="24844" y="48187"/>
                </a:cubicBezTo>
                <a:cubicBezTo>
                  <a:pt x="24539" y="48187"/>
                  <a:pt x="24231" y="48174"/>
                  <a:pt x="23922" y="48148"/>
                </a:cubicBezTo>
                <a:cubicBezTo>
                  <a:pt x="20183" y="47813"/>
                  <a:pt x="16779" y="45686"/>
                  <a:pt x="12949" y="45564"/>
                </a:cubicBezTo>
                <a:cubicBezTo>
                  <a:pt x="12861" y="45562"/>
                  <a:pt x="12772" y="45561"/>
                  <a:pt x="12683" y="45561"/>
                </a:cubicBezTo>
                <a:cubicBezTo>
                  <a:pt x="10117" y="45561"/>
                  <a:pt x="7550" y="46335"/>
                  <a:pt x="4984" y="46335"/>
                </a:cubicBezTo>
                <a:cubicBezTo>
                  <a:pt x="4812" y="46335"/>
                  <a:pt x="4640" y="46331"/>
                  <a:pt x="4469" y="46324"/>
                </a:cubicBezTo>
                <a:cubicBezTo>
                  <a:pt x="2949" y="46263"/>
                  <a:pt x="1459" y="45868"/>
                  <a:pt x="0" y="45442"/>
                </a:cubicBezTo>
                <a:lnTo>
                  <a:pt x="0" y="53132"/>
                </a:lnTo>
                <a:cubicBezTo>
                  <a:pt x="4499" y="53740"/>
                  <a:pt x="8998" y="54196"/>
                  <a:pt x="13557" y="54348"/>
                </a:cubicBezTo>
                <a:cubicBezTo>
                  <a:pt x="13633" y="54351"/>
                  <a:pt x="13710" y="54352"/>
                  <a:pt x="13787" y="54352"/>
                </a:cubicBezTo>
                <a:cubicBezTo>
                  <a:pt x="15491" y="54352"/>
                  <a:pt x="17375" y="53735"/>
                  <a:pt x="19119" y="53619"/>
                </a:cubicBezTo>
                <a:cubicBezTo>
                  <a:pt x="23071" y="53345"/>
                  <a:pt x="27174" y="53528"/>
                  <a:pt x="31004" y="52312"/>
                </a:cubicBezTo>
                <a:cubicBezTo>
                  <a:pt x="35867" y="50762"/>
                  <a:pt x="39728" y="47145"/>
                  <a:pt x="43406" y="43619"/>
                </a:cubicBezTo>
                <a:cubicBezTo>
                  <a:pt x="44074" y="42980"/>
                  <a:pt x="44743" y="42312"/>
                  <a:pt x="45229" y="41521"/>
                </a:cubicBezTo>
                <a:cubicBezTo>
                  <a:pt x="45776" y="40579"/>
                  <a:pt x="46020" y="39515"/>
                  <a:pt x="46232" y="38451"/>
                </a:cubicBezTo>
                <a:cubicBezTo>
                  <a:pt x="47023" y="34561"/>
                  <a:pt x="47631" y="30488"/>
                  <a:pt x="49758" y="27114"/>
                </a:cubicBezTo>
                <a:cubicBezTo>
                  <a:pt x="52372" y="23010"/>
                  <a:pt x="56962" y="20366"/>
                  <a:pt x="59211" y="16050"/>
                </a:cubicBezTo>
                <a:cubicBezTo>
                  <a:pt x="61825" y="11095"/>
                  <a:pt x="60883" y="4712"/>
                  <a:pt x="64014" y="92"/>
                </a:cubicBezTo>
                <a:cubicBezTo>
                  <a:pt x="64044" y="62"/>
                  <a:pt x="64075" y="31"/>
                  <a:pt x="640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3" name="Google Shape;2343;p39">
            <a:extLst>
              <a:ext uri="{FF2B5EF4-FFF2-40B4-BE49-F238E27FC236}">
                <a16:creationId xmlns:a16="http://schemas.microsoft.com/office/drawing/2014/main" id="{D06EAB60-3632-A244-B35E-2A9BACCC8548}"/>
              </a:ext>
            </a:extLst>
          </p:cNvPr>
          <p:cNvSpPr/>
          <p:nvPr/>
        </p:nvSpPr>
        <p:spPr>
          <a:xfrm rot="1800021">
            <a:off x="7184042" y="-178896"/>
            <a:ext cx="3783900" cy="1733321"/>
          </a:xfrm>
          <a:custGeom>
            <a:avLst/>
            <a:gdLst/>
            <a:ahLst/>
            <a:cxnLst/>
            <a:rect l="l" t="t" r="r" b="b"/>
            <a:pathLst>
              <a:path w="74531" h="34141" extrusionOk="0">
                <a:moveTo>
                  <a:pt x="74500" y="0"/>
                </a:moveTo>
                <a:cubicBezTo>
                  <a:pt x="61457" y="8037"/>
                  <a:pt x="44860" y="12481"/>
                  <a:pt x="28275" y="12481"/>
                </a:cubicBezTo>
                <a:cubicBezTo>
                  <a:pt x="24222" y="12481"/>
                  <a:pt x="20170" y="12215"/>
                  <a:pt x="16171" y="11672"/>
                </a:cubicBezTo>
                <a:cubicBezTo>
                  <a:pt x="12463" y="11186"/>
                  <a:pt x="8815" y="10456"/>
                  <a:pt x="5198" y="9696"/>
                </a:cubicBezTo>
                <a:cubicBezTo>
                  <a:pt x="3466" y="9332"/>
                  <a:pt x="1733" y="9028"/>
                  <a:pt x="1" y="8663"/>
                </a:cubicBezTo>
                <a:lnTo>
                  <a:pt x="1" y="20578"/>
                </a:lnTo>
                <a:cubicBezTo>
                  <a:pt x="8511" y="23739"/>
                  <a:pt x="17022" y="26931"/>
                  <a:pt x="25533" y="30122"/>
                </a:cubicBezTo>
                <a:cubicBezTo>
                  <a:pt x="30852" y="32106"/>
                  <a:pt x="36445" y="34141"/>
                  <a:pt x="42269" y="34141"/>
                </a:cubicBezTo>
                <a:cubicBezTo>
                  <a:pt x="42868" y="34141"/>
                  <a:pt x="43470" y="34119"/>
                  <a:pt x="44074" y="34074"/>
                </a:cubicBezTo>
                <a:cubicBezTo>
                  <a:pt x="48694" y="33739"/>
                  <a:pt x="52950" y="32037"/>
                  <a:pt x="57084" y="30365"/>
                </a:cubicBezTo>
                <a:cubicBezTo>
                  <a:pt x="61673" y="28481"/>
                  <a:pt x="66294" y="26627"/>
                  <a:pt x="70883" y="24773"/>
                </a:cubicBezTo>
                <a:cubicBezTo>
                  <a:pt x="72099" y="24256"/>
                  <a:pt x="73345" y="23770"/>
                  <a:pt x="74531" y="23222"/>
                </a:cubicBezTo>
                <a:lnTo>
                  <a:pt x="7453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4" name="Google Shape;2344;p39">
            <a:extLst>
              <a:ext uri="{FF2B5EF4-FFF2-40B4-BE49-F238E27FC236}">
                <a16:creationId xmlns:a16="http://schemas.microsoft.com/office/drawing/2014/main" id="{7609F6B4-BB28-4BA7-90DA-CA4796035A5A}"/>
              </a:ext>
            </a:extLst>
          </p:cNvPr>
          <p:cNvSpPr/>
          <p:nvPr/>
        </p:nvSpPr>
        <p:spPr>
          <a:xfrm rot="1415714">
            <a:off x="1178722" y="4284875"/>
            <a:ext cx="514652" cy="609262"/>
          </a:xfrm>
          <a:custGeom>
            <a:avLst/>
            <a:gdLst/>
            <a:ahLst/>
            <a:cxnLst/>
            <a:rect l="l" t="t" r="r" b="b"/>
            <a:pathLst>
              <a:path w="5776" h="6838" extrusionOk="0">
                <a:moveTo>
                  <a:pt x="4305" y="1"/>
                </a:moveTo>
                <a:cubicBezTo>
                  <a:pt x="4108" y="1"/>
                  <a:pt x="3913" y="32"/>
                  <a:pt x="3739" y="90"/>
                </a:cubicBezTo>
                <a:cubicBezTo>
                  <a:pt x="3010" y="303"/>
                  <a:pt x="2614" y="850"/>
                  <a:pt x="2189" y="1397"/>
                </a:cubicBezTo>
                <a:cubicBezTo>
                  <a:pt x="1551" y="2248"/>
                  <a:pt x="1003" y="3129"/>
                  <a:pt x="517" y="4072"/>
                </a:cubicBezTo>
                <a:cubicBezTo>
                  <a:pt x="244" y="4558"/>
                  <a:pt x="0" y="5135"/>
                  <a:pt x="61" y="5683"/>
                </a:cubicBezTo>
                <a:cubicBezTo>
                  <a:pt x="92" y="6260"/>
                  <a:pt x="548" y="6838"/>
                  <a:pt x="1095" y="6838"/>
                </a:cubicBezTo>
                <a:cubicBezTo>
                  <a:pt x="1368" y="6807"/>
                  <a:pt x="1611" y="6686"/>
                  <a:pt x="1855" y="6625"/>
                </a:cubicBezTo>
                <a:cubicBezTo>
                  <a:pt x="2047" y="6574"/>
                  <a:pt x="2246" y="6561"/>
                  <a:pt x="2448" y="6561"/>
                </a:cubicBezTo>
                <a:cubicBezTo>
                  <a:pt x="2678" y="6561"/>
                  <a:pt x="2911" y="6578"/>
                  <a:pt x="3141" y="6578"/>
                </a:cubicBezTo>
                <a:cubicBezTo>
                  <a:pt x="3313" y="6578"/>
                  <a:pt x="3483" y="6568"/>
                  <a:pt x="3648" y="6534"/>
                </a:cubicBezTo>
                <a:cubicBezTo>
                  <a:pt x="4377" y="6351"/>
                  <a:pt x="4955" y="5743"/>
                  <a:pt x="5228" y="5044"/>
                </a:cubicBezTo>
                <a:cubicBezTo>
                  <a:pt x="5593" y="4193"/>
                  <a:pt x="5624" y="3190"/>
                  <a:pt x="5654" y="2248"/>
                </a:cubicBezTo>
                <a:cubicBezTo>
                  <a:pt x="5684" y="1610"/>
                  <a:pt x="5776" y="758"/>
                  <a:pt x="5198" y="272"/>
                </a:cubicBezTo>
                <a:cubicBezTo>
                  <a:pt x="4953" y="84"/>
                  <a:pt x="4627" y="1"/>
                  <a:pt x="43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5" name="Google Shape;2345;p39">
            <a:extLst>
              <a:ext uri="{FF2B5EF4-FFF2-40B4-BE49-F238E27FC236}">
                <a16:creationId xmlns:a16="http://schemas.microsoft.com/office/drawing/2014/main" id="{320586DD-9E62-3034-EC2A-EBA02782D52E}"/>
              </a:ext>
            </a:extLst>
          </p:cNvPr>
          <p:cNvSpPr/>
          <p:nvPr/>
        </p:nvSpPr>
        <p:spPr>
          <a:xfrm rot="1415714">
            <a:off x="1280571" y="3920654"/>
            <a:ext cx="211349" cy="36147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0855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>
          <a:extLst>
            <a:ext uri="{FF2B5EF4-FFF2-40B4-BE49-F238E27FC236}">
              <a16:creationId xmlns:a16="http://schemas.microsoft.com/office/drawing/2014/main" id="{78B4956E-4145-FFFF-97B1-2F56AAAC5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>
            <a:extLst>
              <a:ext uri="{FF2B5EF4-FFF2-40B4-BE49-F238E27FC236}">
                <a16:creationId xmlns:a16="http://schemas.microsoft.com/office/drawing/2014/main" id="{84EE3911-0CF9-4AA7-6E25-BAC4FC3348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8768" y="2300675"/>
            <a:ext cx="6466463" cy="16805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Tableau de compétences</a:t>
            </a:r>
          </a:p>
        </p:txBody>
      </p:sp>
      <p:sp>
        <p:nvSpPr>
          <p:cNvPr id="2315" name="Google Shape;2315;p37">
            <a:extLst>
              <a:ext uri="{FF2B5EF4-FFF2-40B4-BE49-F238E27FC236}">
                <a16:creationId xmlns:a16="http://schemas.microsoft.com/office/drawing/2014/main" id="{533744F2-2E9A-9A51-B3CF-1231C23383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16" name="Google Shape;2316;p37">
            <a:extLst>
              <a:ext uri="{FF2B5EF4-FFF2-40B4-BE49-F238E27FC236}">
                <a16:creationId xmlns:a16="http://schemas.microsoft.com/office/drawing/2014/main" id="{9239B2E8-B757-0453-BFFA-89692E1E0205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317" name="Google Shape;2317;p37">
            <a:extLst>
              <a:ext uri="{FF2B5EF4-FFF2-40B4-BE49-F238E27FC236}">
                <a16:creationId xmlns:a16="http://schemas.microsoft.com/office/drawing/2014/main" id="{E0B7FC22-E6E7-B593-0F83-EB3A16332598}"/>
              </a:ext>
            </a:extLst>
          </p:cNvPr>
          <p:cNvSpPr/>
          <p:nvPr/>
        </p:nvSpPr>
        <p:spPr>
          <a:xfrm flipH="1">
            <a:off x="-222878" y="3889575"/>
            <a:ext cx="3299380" cy="930410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8" name="Google Shape;2318;p37">
            <a:extLst>
              <a:ext uri="{FF2B5EF4-FFF2-40B4-BE49-F238E27FC236}">
                <a16:creationId xmlns:a16="http://schemas.microsoft.com/office/drawing/2014/main" id="{CD319514-511A-9E5C-BAD2-5B4FAC64E7BD}"/>
              </a:ext>
            </a:extLst>
          </p:cNvPr>
          <p:cNvGrpSpPr/>
          <p:nvPr/>
        </p:nvGrpSpPr>
        <p:grpSpPr>
          <a:xfrm rot="10623309">
            <a:off x="7475946" y="3700089"/>
            <a:ext cx="746711" cy="1124260"/>
            <a:chOff x="5631175" y="2108200"/>
            <a:chExt cx="186950" cy="281475"/>
          </a:xfrm>
        </p:grpSpPr>
        <p:sp>
          <p:nvSpPr>
            <p:cNvPr id="2319" name="Google Shape;2319;p37">
              <a:extLst>
                <a:ext uri="{FF2B5EF4-FFF2-40B4-BE49-F238E27FC236}">
                  <a16:creationId xmlns:a16="http://schemas.microsoft.com/office/drawing/2014/main" id="{63DE5124-E4EF-0076-8159-839814298421}"/>
                </a:ext>
              </a:extLst>
            </p:cNvPr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0" name="Google Shape;2320;p37">
              <a:extLst>
                <a:ext uri="{FF2B5EF4-FFF2-40B4-BE49-F238E27FC236}">
                  <a16:creationId xmlns:a16="http://schemas.microsoft.com/office/drawing/2014/main" id="{01CD56E4-B75E-2D12-330C-B592FB8E2259}"/>
                </a:ext>
              </a:extLst>
            </p:cNvPr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1" name="Google Shape;2321;p37">
              <a:extLst>
                <a:ext uri="{FF2B5EF4-FFF2-40B4-BE49-F238E27FC236}">
                  <a16:creationId xmlns:a16="http://schemas.microsoft.com/office/drawing/2014/main" id="{8F687081-6D81-097E-075E-2907A61E829D}"/>
                </a:ext>
              </a:extLst>
            </p:cNvPr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2" name="Google Shape;2322;p37">
              <a:extLst>
                <a:ext uri="{FF2B5EF4-FFF2-40B4-BE49-F238E27FC236}">
                  <a16:creationId xmlns:a16="http://schemas.microsoft.com/office/drawing/2014/main" id="{4B6C9FBF-C04D-19C4-FF84-B6823C8C25A3}"/>
                </a:ext>
              </a:extLst>
            </p:cNvPr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3" name="Google Shape;2323;p37">
              <a:extLst>
                <a:ext uri="{FF2B5EF4-FFF2-40B4-BE49-F238E27FC236}">
                  <a16:creationId xmlns:a16="http://schemas.microsoft.com/office/drawing/2014/main" id="{B9B970A6-0961-5266-6AC3-E6BD59B111FB}"/>
                </a:ext>
              </a:extLst>
            </p:cNvPr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4" name="Google Shape;2324;p37">
              <a:extLst>
                <a:ext uri="{FF2B5EF4-FFF2-40B4-BE49-F238E27FC236}">
                  <a16:creationId xmlns:a16="http://schemas.microsoft.com/office/drawing/2014/main" id="{C844FA78-CD13-5CCA-EDA0-0EC7E4DE9102}"/>
                </a:ext>
              </a:extLst>
            </p:cNvPr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0267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>
          <a:extLst>
            <a:ext uri="{FF2B5EF4-FFF2-40B4-BE49-F238E27FC236}">
              <a16:creationId xmlns:a16="http://schemas.microsoft.com/office/drawing/2014/main" id="{CDCCA4D4-D7C4-E801-1C46-A991DEDD3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p39">
            <a:extLst>
              <a:ext uri="{FF2B5EF4-FFF2-40B4-BE49-F238E27FC236}">
                <a16:creationId xmlns:a16="http://schemas.microsoft.com/office/drawing/2014/main" id="{77D318D9-6057-87D0-0EB8-96EEFC2A8073}"/>
              </a:ext>
            </a:extLst>
          </p:cNvPr>
          <p:cNvSpPr/>
          <p:nvPr/>
        </p:nvSpPr>
        <p:spPr>
          <a:xfrm rot="1415714">
            <a:off x="1280571" y="3920654"/>
            <a:ext cx="211349" cy="36147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2336;p39">
            <a:extLst>
              <a:ext uri="{FF2B5EF4-FFF2-40B4-BE49-F238E27FC236}">
                <a16:creationId xmlns:a16="http://schemas.microsoft.com/office/drawing/2014/main" id="{BB1D60E2-28A6-27EC-4A22-1A283B9651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71" y="302280"/>
            <a:ext cx="8763058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Compétences développées lors des projets effectués en BTS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E4A4A2-7596-824A-D5FA-97B467DD7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04" y="1462477"/>
            <a:ext cx="7471317" cy="274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50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>
          <a:extLst>
            <a:ext uri="{FF2B5EF4-FFF2-40B4-BE49-F238E27FC236}">
              <a16:creationId xmlns:a16="http://schemas.microsoft.com/office/drawing/2014/main" id="{ECB78C1A-3A2C-4785-EE31-7CA4AFA7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p39">
            <a:extLst>
              <a:ext uri="{FF2B5EF4-FFF2-40B4-BE49-F238E27FC236}">
                <a16:creationId xmlns:a16="http://schemas.microsoft.com/office/drawing/2014/main" id="{E2E5331C-8594-4DD7-10AA-CB5A0E65CC82}"/>
              </a:ext>
            </a:extLst>
          </p:cNvPr>
          <p:cNvSpPr/>
          <p:nvPr/>
        </p:nvSpPr>
        <p:spPr>
          <a:xfrm rot="1415714">
            <a:off x="1280571" y="3920654"/>
            <a:ext cx="211349" cy="36147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EE21A2-1C75-4130-EE0C-1A13D87F0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1" y="1805324"/>
            <a:ext cx="8244468" cy="21994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DD6D75-201D-405C-2968-C4A50BD86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91" y="1007923"/>
            <a:ext cx="8244468" cy="79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91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>
          <a:extLst>
            <a:ext uri="{FF2B5EF4-FFF2-40B4-BE49-F238E27FC236}">
              <a16:creationId xmlns:a16="http://schemas.microsoft.com/office/drawing/2014/main" id="{AB1F76C2-2F4E-3BFE-DADE-BD5DEAA02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p39">
            <a:extLst>
              <a:ext uri="{FF2B5EF4-FFF2-40B4-BE49-F238E27FC236}">
                <a16:creationId xmlns:a16="http://schemas.microsoft.com/office/drawing/2014/main" id="{6804F2CB-7631-703B-DE2C-03D9C2DD0BAA}"/>
              </a:ext>
            </a:extLst>
          </p:cNvPr>
          <p:cNvSpPr/>
          <p:nvPr/>
        </p:nvSpPr>
        <p:spPr>
          <a:xfrm rot="1415714">
            <a:off x="1280571" y="3920654"/>
            <a:ext cx="211349" cy="361477"/>
          </a:xfrm>
          <a:custGeom>
            <a:avLst/>
            <a:gdLst/>
            <a:ahLst/>
            <a:cxnLst/>
            <a:rect l="l" t="t" r="r" b="b"/>
            <a:pathLst>
              <a:path w="2372" h="4057" extrusionOk="0">
                <a:moveTo>
                  <a:pt x="1338" y="0"/>
                </a:moveTo>
                <a:cubicBezTo>
                  <a:pt x="0" y="0"/>
                  <a:pt x="213" y="2402"/>
                  <a:pt x="335" y="3253"/>
                </a:cubicBezTo>
                <a:cubicBezTo>
                  <a:pt x="395" y="3587"/>
                  <a:pt x="517" y="3982"/>
                  <a:pt x="851" y="4043"/>
                </a:cubicBezTo>
                <a:cubicBezTo>
                  <a:pt x="889" y="4052"/>
                  <a:pt x="926" y="4056"/>
                  <a:pt x="963" y="4056"/>
                </a:cubicBezTo>
                <a:cubicBezTo>
                  <a:pt x="1167" y="4056"/>
                  <a:pt x="1361" y="3924"/>
                  <a:pt x="1490" y="3769"/>
                </a:cubicBezTo>
                <a:cubicBezTo>
                  <a:pt x="2158" y="3131"/>
                  <a:pt x="2371" y="2158"/>
                  <a:pt x="2219" y="1307"/>
                </a:cubicBezTo>
                <a:cubicBezTo>
                  <a:pt x="2128" y="882"/>
                  <a:pt x="1946" y="61"/>
                  <a:pt x="1429" y="31"/>
                </a:cubicBezTo>
                <a:cubicBezTo>
                  <a:pt x="1399" y="0"/>
                  <a:pt x="1368" y="0"/>
                  <a:pt x="13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EC7455-B6E6-921F-9E5C-72CF161FE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1" y="1007923"/>
            <a:ext cx="8244468" cy="7974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A6D13C-A736-6D05-6495-DFA29B864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90" y="1685463"/>
            <a:ext cx="8244469" cy="220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32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/>
          <p:cNvSpPr txBox="1">
            <a:spLocks noGrp="1"/>
          </p:cNvSpPr>
          <p:nvPr>
            <p:ph type="title"/>
          </p:nvPr>
        </p:nvSpPr>
        <p:spPr>
          <a:xfrm>
            <a:off x="2038200" y="2189907"/>
            <a:ext cx="50676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fr-FR" dirty="0"/>
              <a:t>Mon stage</a:t>
            </a:r>
          </a:p>
        </p:txBody>
      </p:sp>
      <p:sp>
        <p:nvSpPr>
          <p:cNvPr id="2315" name="Google Shape;2315;p37"/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16" name="Google Shape;2316;p37"/>
          <p:cNvSpPr txBox="1">
            <a:spLocks noGrp="1"/>
          </p:cNvSpPr>
          <p:nvPr>
            <p:ph type="title" idx="2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2317" name="Google Shape;2317;p37"/>
          <p:cNvSpPr/>
          <p:nvPr/>
        </p:nvSpPr>
        <p:spPr>
          <a:xfrm flipH="1">
            <a:off x="-222878" y="3889575"/>
            <a:ext cx="3299380" cy="930410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8" name="Google Shape;2318;p37"/>
          <p:cNvGrpSpPr/>
          <p:nvPr/>
        </p:nvGrpSpPr>
        <p:grpSpPr>
          <a:xfrm rot="10623309">
            <a:off x="7475946" y="3700089"/>
            <a:ext cx="746711" cy="1124260"/>
            <a:chOff x="5631175" y="2108200"/>
            <a:chExt cx="186950" cy="281475"/>
          </a:xfrm>
        </p:grpSpPr>
        <p:sp>
          <p:nvSpPr>
            <p:cNvPr id="2319" name="Google Shape;2319;p37"/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1086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F4339-7EB5-5D4C-1D71-63284AED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2595"/>
            <a:ext cx="7704000" cy="572700"/>
          </a:xfrm>
        </p:spPr>
        <p:txBody>
          <a:bodyPr/>
          <a:lstStyle/>
          <a:p>
            <a:r>
              <a:rPr lang="fr-FR" dirty="0"/>
              <a:t>Les missions du stage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66C1D29-3D87-D6E1-2A16-B5A6E9158596}"/>
              </a:ext>
            </a:extLst>
          </p:cNvPr>
          <p:cNvSpPr>
            <a:spLocks noGrp="1" noChangeArrowheads="1"/>
          </p:cNvSpPr>
          <p:nvPr>
            <p:ph type="subTitle" idx="2"/>
          </p:nvPr>
        </p:nvSpPr>
        <p:spPr bwMode="auto">
          <a:xfrm>
            <a:off x="1242975" y="1279936"/>
            <a:ext cx="718102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Découverte de l’environnement de travail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Compréhension des éléments déjà en place.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Modifications du code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Ajout de commentaires pour clarifier le code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Intégration de nouvelles fonctionnalités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Amélioration de l’apparence visuelle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Optimisation des performances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Création d’un document technique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Description des actions réalisées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Analyse de l’environnement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Liste des problèmes rencontrés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Guide pour les futurs utilisateurs</a:t>
            </a:r>
          </a:p>
        </p:txBody>
      </p:sp>
    </p:spTree>
    <p:extLst>
      <p:ext uri="{BB962C8B-B14F-4D97-AF65-F5344CB8AC3E}">
        <p14:creationId xmlns:p14="http://schemas.microsoft.com/office/powerpoint/2010/main" val="338563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8">
          <a:extLst>
            <a:ext uri="{FF2B5EF4-FFF2-40B4-BE49-F238E27FC236}">
              <a16:creationId xmlns:a16="http://schemas.microsoft.com/office/drawing/2014/main" id="{F3DDC13C-E170-81F3-2225-C797A987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Google Shape;2329;p38">
            <a:extLst>
              <a:ext uri="{FF2B5EF4-FFF2-40B4-BE49-F238E27FC236}">
                <a16:creationId xmlns:a16="http://schemas.microsoft.com/office/drawing/2014/main" id="{8F6E5810-0A22-635F-FB01-C7E5ECEC02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4900" y="390145"/>
            <a:ext cx="69265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Logiciels utilisés</a:t>
            </a:r>
            <a:endParaRPr dirty="0"/>
          </a:p>
        </p:txBody>
      </p:sp>
      <p:sp>
        <p:nvSpPr>
          <p:cNvPr id="2331" name="Google Shape;2331;p38">
            <a:extLst>
              <a:ext uri="{FF2B5EF4-FFF2-40B4-BE49-F238E27FC236}">
                <a16:creationId xmlns:a16="http://schemas.microsoft.com/office/drawing/2014/main" id="{9D646B2A-60B0-AE43-761D-C3DC0724FE6D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946740" y="1923330"/>
            <a:ext cx="72429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b="1" dirty="0"/>
              <a:t>Visual Studio Code</a:t>
            </a:r>
            <a:r>
              <a:rPr lang="fr-FR" dirty="0"/>
              <a:t> : pour écrire et modifier le code dans un environnement pratique.</a:t>
            </a:r>
          </a:p>
          <a:p>
            <a:pPr lvl="0"/>
            <a:r>
              <a:rPr lang="fr-FR" b="1" dirty="0"/>
              <a:t>Nginx</a:t>
            </a:r>
            <a:r>
              <a:rPr lang="fr-FR" dirty="0"/>
              <a:t> : pour gérer le serveur web et distribuer les fichiers.</a:t>
            </a:r>
          </a:p>
          <a:p>
            <a:pPr lvl="0"/>
            <a:r>
              <a:rPr lang="fr-FR" b="1" dirty="0"/>
              <a:t>Access</a:t>
            </a:r>
            <a:r>
              <a:rPr lang="fr-FR" dirty="0"/>
              <a:t> : pour gérer les bases de données et les données de l’application.</a:t>
            </a:r>
          </a:p>
          <a:p>
            <a:pPr lvl="0"/>
            <a:r>
              <a:rPr lang="fr-FR" b="1" dirty="0" err="1"/>
              <a:t>PoemServer</a:t>
            </a:r>
            <a:r>
              <a:rPr lang="fr-FR" dirty="0"/>
              <a:t> : pour lancer, tester et corriger les applications POEM.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42005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422AE0-4179-6332-1747-22C97082C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Vue de l’application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88E6B98F-B62D-EA6F-8F98-AF97F48B5570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22387" y="1352495"/>
            <a:ext cx="7299225" cy="1891200"/>
          </a:xfrm>
        </p:spPr>
        <p:txBody>
          <a:bodyPr/>
          <a:lstStyle/>
          <a:p>
            <a:r>
              <a:rPr lang="fr-FR" sz="1400" dirty="0"/>
              <a:t>Dans “src” se trouve tout le code de l’application web, dans “components”, il y a le code des composants et dans “screen” il y a le code pour afficher correctement les pages de l’application.</a:t>
            </a:r>
            <a:br>
              <a:rPr lang="fr-FR" sz="1400" dirty="0"/>
            </a:br>
            <a:endParaRPr lang="fr-FR" sz="1400" dirty="0"/>
          </a:p>
          <a:p>
            <a:endParaRPr lang="fr-FR" dirty="0"/>
          </a:p>
        </p:txBody>
      </p:sp>
      <p:pic>
        <p:nvPicPr>
          <p:cNvPr id="5" name="image2.png">
            <a:extLst>
              <a:ext uri="{FF2B5EF4-FFF2-40B4-BE49-F238E27FC236}">
                <a16:creationId xmlns:a16="http://schemas.microsoft.com/office/drawing/2014/main" id="{803E1086-07CF-708F-EDF7-20C14A0F266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614736" y="2571750"/>
            <a:ext cx="1914525" cy="195707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095498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>
            <a:extLst>
              <a:ext uri="{FF2B5EF4-FFF2-40B4-BE49-F238E27FC236}">
                <a16:creationId xmlns:a16="http://schemas.microsoft.com/office/drawing/2014/main" id="{7E6B4E65-BA44-4741-9A19-2AD3E1722FEB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045578" y="491173"/>
            <a:ext cx="7577265" cy="1891200"/>
          </a:xfrm>
        </p:spPr>
        <p:txBody>
          <a:bodyPr/>
          <a:lstStyle/>
          <a:p>
            <a:r>
              <a:rPr lang="fr-FR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Ici il y a un aperçu de </a:t>
            </a:r>
            <a:r>
              <a:rPr lang="fr-FR" sz="1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PoemServer</a:t>
            </a:r>
            <a:r>
              <a:rPr lang="fr-FR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pour recevoir les requêtes et qu’on puisse savoir si cela fonctionne correctement.</a:t>
            </a:r>
          </a:p>
          <a:p>
            <a:endParaRPr lang="fr-FR" dirty="0"/>
          </a:p>
        </p:txBody>
      </p:sp>
      <p:pic>
        <p:nvPicPr>
          <p:cNvPr id="5" name="image4.png">
            <a:extLst>
              <a:ext uri="{FF2B5EF4-FFF2-40B4-BE49-F238E27FC236}">
                <a16:creationId xmlns:a16="http://schemas.microsoft.com/office/drawing/2014/main" id="{9955208F-2F96-C71B-EC0A-A791B2F44F36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45578" y="1183787"/>
            <a:ext cx="7065730" cy="368028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953271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18E8923A-118B-9FF1-34C7-DC0149982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865" y="2931970"/>
            <a:ext cx="6685723" cy="18912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b="1" dirty="0"/>
              <a:t>	</a:t>
            </a:r>
            <a:r>
              <a:rPr lang="fr-FR" b="1" dirty="0" err="1"/>
              <a:t>BuildInterface</a:t>
            </a:r>
            <a:r>
              <a:rPr lang="fr-FR" dirty="0"/>
              <a:t> : met à jour l’apparence de l’application web.</a:t>
            </a:r>
            <a:br>
              <a:rPr lang="fr-FR" dirty="0"/>
            </a:br>
            <a:r>
              <a:rPr lang="fr-FR" b="1" dirty="0" err="1"/>
              <a:t>StartServer</a:t>
            </a:r>
            <a:r>
              <a:rPr lang="fr-FR" dirty="0"/>
              <a:t> : lance les serveurs pour que tout fonctionne.</a:t>
            </a:r>
            <a:br>
              <a:rPr lang="fr-FR" dirty="0"/>
            </a:br>
            <a:r>
              <a:rPr lang="fr-FR" b="1" dirty="0" err="1"/>
              <a:t>StartWeb</a:t>
            </a:r>
            <a:r>
              <a:rPr lang="fr-FR" b="1" dirty="0"/>
              <a:t> &amp; </a:t>
            </a:r>
            <a:r>
              <a:rPr lang="fr-FR" b="1" dirty="0" err="1"/>
              <a:t>StopWeb</a:t>
            </a:r>
            <a:r>
              <a:rPr lang="fr-FR" dirty="0"/>
              <a:t> : démarrent et arrêtent l’environnement de développement (avec Node.js et Nginx) pour faire tourner l’application.</a:t>
            </a:r>
            <a:endParaRPr lang="fr-F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62400FB9-2308-0684-484E-993DB8D8A07C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219198" y="265545"/>
            <a:ext cx="6319965" cy="1891200"/>
          </a:xfrm>
        </p:spPr>
        <p:txBody>
          <a:bodyPr/>
          <a:lstStyle/>
          <a:p>
            <a:r>
              <a:rPr lang="fr-FR" sz="1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Ci-dessous, il y a l’ensemble des fichiers.</a:t>
            </a:r>
          </a:p>
          <a:p>
            <a:endParaRPr lang="fr-F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300563CB-A0F5-28CB-5118-52A8975033A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384290" y="723785"/>
            <a:ext cx="5730875" cy="21209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053319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3">
          <a:extLst>
            <a:ext uri="{FF2B5EF4-FFF2-40B4-BE49-F238E27FC236}">
              <a16:creationId xmlns:a16="http://schemas.microsoft.com/office/drawing/2014/main" id="{78C5D7D1-775B-396D-A088-CC8EB31A4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37">
            <a:extLst>
              <a:ext uri="{FF2B5EF4-FFF2-40B4-BE49-F238E27FC236}">
                <a16:creationId xmlns:a16="http://schemas.microsoft.com/office/drawing/2014/main" id="{D4E64147-2F75-6BA2-0C12-50BEC9AF2A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38200" y="2189907"/>
            <a:ext cx="50676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fr-FR" dirty="0"/>
              <a:t>Projets</a:t>
            </a:r>
          </a:p>
        </p:txBody>
      </p:sp>
      <p:sp>
        <p:nvSpPr>
          <p:cNvPr id="2315" name="Google Shape;2315;p37">
            <a:extLst>
              <a:ext uri="{FF2B5EF4-FFF2-40B4-BE49-F238E27FC236}">
                <a16:creationId xmlns:a16="http://schemas.microsoft.com/office/drawing/2014/main" id="{74174839-2CCA-7538-A5AB-5817906DC91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38200" y="2833088"/>
            <a:ext cx="50676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dirty="0"/>
            </a:br>
            <a:endParaRPr dirty="0"/>
          </a:p>
        </p:txBody>
      </p:sp>
      <p:sp>
        <p:nvSpPr>
          <p:cNvPr id="2316" name="Google Shape;2316;p37">
            <a:extLst>
              <a:ext uri="{FF2B5EF4-FFF2-40B4-BE49-F238E27FC236}">
                <a16:creationId xmlns:a16="http://schemas.microsoft.com/office/drawing/2014/main" id="{961A23B3-4B58-5664-8481-A61F54CD7CA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20750" y="1395413"/>
            <a:ext cx="1702500" cy="9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2317" name="Google Shape;2317;p37">
            <a:extLst>
              <a:ext uri="{FF2B5EF4-FFF2-40B4-BE49-F238E27FC236}">
                <a16:creationId xmlns:a16="http://schemas.microsoft.com/office/drawing/2014/main" id="{9D37A8F2-ACDB-FF18-1CA8-CCBEFD325CEA}"/>
              </a:ext>
            </a:extLst>
          </p:cNvPr>
          <p:cNvSpPr/>
          <p:nvPr/>
        </p:nvSpPr>
        <p:spPr>
          <a:xfrm flipH="1">
            <a:off x="-222878" y="3889575"/>
            <a:ext cx="3299380" cy="930410"/>
          </a:xfrm>
          <a:custGeom>
            <a:avLst/>
            <a:gdLst/>
            <a:ahLst/>
            <a:cxnLst/>
            <a:rect l="l" t="t" r="r" b="b"/>
            <a:pathLst>
              <a:path w="68877" h="19424" extrusionOk="0">
                <a:moveTo>
                  <a:pt x="46658" y="1"/>
                </a:moveTo>
                <a:cubicBezTo>
                  <a:pt x="46658" y="1"/>
                  <a:pt x="46627" y="31"/>
                  <a:pt x="46627" y="62"/>
                </a:cubicBezTo>
                <a:cubicBezTo>
                  <a:pt x="46627" y="92"/>
                  <a:pt x="46658" y="122"/>
                  <a:pt x="46688" y="214"/>
                </a:cubicBezTo>
                <a:cubicBezTo>
                  <a:pt x="46688" y="122"/>
                  <a:pt x="46688" y="92"/>
                  <a:pt x="46688" y="62"/>
                </a:cubicBezTo>
                <a:cubicBezTo>
                  <a:pt x="46688" y="31"/>
                  <a:pt x="46658" y="1"/>
                  <a:pt x="46658" y="1"/>
                </a:cubicBezTo>
                <a:close/>
                <a:moveTo>
                  <a:pt x="43010" y="700"/>
                </a:moveTo>
                <a:cubicBezTo>
                  <a:pt x="43010" y="700"/>
                  <a:pt x="42980" y="761"/>
                  <a:pt x="42980" y="791"/>
                </a:cubicBezTo>
                <a:cubicBezTo>
                  <a:pt x="43010" y="821"/>
                  <a:pt x="43010" y="882"/>
                  <a:pt x="43040" y="882"/>
                </a:cubicBezTo>
                <a:cubicBezTo>
                  <a:pt x="43071" y="882"/>
                  <a:pt x="43101" y="821"/>
                  <a:pt x="43132" y="761"/>
                </a:cubicBezTo>
                <a:cubicBezTo>
                  <a:pt x="43071" y="730"/>
                  <a:pt x="43040" y="700"/>
                  <a:pt x="43010" y="700"/>
                </a:cubicBezTo>
                <a:close/>
                <a:moveTo>
                  <a:pt x="47326" y="487"/>
                </a:moveTo>
                <a:cubicBezTo>
                  <a:pt x="47296" y="487"/>
                  <a:pt x="47265" y="548"/>
                  <a:pt x="47235" y="578"/>
                </a:cubicBezTo>
                <a:cubicBezTo>
                  <a:pt x="47205" y="609"/>
                  <a:pt x="47174" y="669"/>
                  <a:pt x="47144" y="730"/>
                </a:cubicBezTo>
                <a:cubicBezTo>
                  <a:pt x="47113" y="791"/>
                  <a:pt x="47113" y="913"/>
                  <a:pt x="47144" y="943"/>
                </a:cubicBezTo>
                <a:cubicBezTo>
                  <a:pt x="47205" y="973"/>
                  <a:pt x="47296" y="973"/>
                  <a:pt x="47357" y="973"/>
                </a:cubicBezTo>
                <a:cubicBezTo>
                  <a:pt x="47417" y="943"/>
                  <a:pt x="47387" y="821"/>
                  <a:pt x="47387" y="730"/>
                </a:cubicBezTo>
                <a:cubicBezTo>
                  <a:pt x="47387" y="700"/>
                  <a:pt x="47387" y="639"/>
                  <a:pt x="47387" y="609"/>
                </a:cubicBezTo>
                <a:cubicBezTo>
                  <a:pt x="47357" y="578"/>
                  <a:pt x="47326" y="487"/>
                  <a:pt x="47326" y="487"/>
                </a:cubicBezTo>
                <a:close/>
                <a:moveTo>
                  <a:pt x="40852" y="761"/>
                </a:moveTo>
                <a:cubicBezTo>
                  <a:pt x="40822" y="791"/>
                  <a:pt x="40761" y="791"/>
                  <a:pt x="40730" y="821"/>
                </a:cubicBezTo>
                <a:cubicBezTo>
                  <a:pt x="40730" y="852"/>
                  <a:pt x="40730" y="943"/>
                  <a:pt x="40730" y="973"/>
                </a:cubicBezTo>
                <a:cubicBezTo>
                  <a:pt x="40750" y="1031"/>
                  <a:pt x="40806" y="1052"/>
                  <a:pt x="40859" y="1052"/>
                </a:cubicBezTo>
                <a:cubicBezTo>
                  <a:pt x="40890" y="1052"/>
                  <a:pt x="40921" y="1045"/>
                  <a:pt x="40943" y="1034"/>
                </a:cubicBezTo>
                <a:cubicBezTo>
                  <a:pt x="40943" y="1004"/>
                  <a:pt x="40974" y="943"/>
                  <a:pt x="40974" y="913"/>
                </a:cubicBezTo>
                <a:cubicBezTo>
                  <a:pt x="40974" y="852"/>
                  <a:pt x="40943" y="821"/>
                  <a:pt x="40913" y="791"/>
                </a:cubicBezTo>
                <a:cubicBezTo>
                  <a:pt x="40913" y="761"/>
                  <a:pt x="40882" y="761"/>
                  <a:pt x="40852" y="761"/>
                </a:cubicBezTo>
                <a:close/>
                <a:moveTo>
                  <a:pt x="27751" y="1004"/>
                </a:moveTo>
                <a:cubicBezTo>
                  <a:pt x="27751" y="1004"/>
                  <a:pt x="27721" y="1034"/>
                  <a:pt x="27691" y="1065"/>
                </a:cubicBezTo>
                <a:cubicBezTo>
                  <a:pt x="27721" y="1095"/>
                  <a:pt x="27751" y="1125"/>
                  <a:pt x="27751" y="1125"/>
                </a:cubicBezTo>
                <a:cubicBezTo>
                  <a:pt x="27782" y="1125"/>
                  <a:pt x="27782" y="1095"/>
                  <a:pt x="27782" y="1065"/>
                </a:cubicBezTo>
                <a:cubicBezTo>
                  <a:pt x="27782" y="1034"/>
                  <a:pt x="27751" y="1004"/>
                  <a:pt x="27751" y="1004"/>
                </a:cubicBezTo>
                <a:close/>
                <a:moveTo>
                  <a:pt x="47934" y="1004"/>
                </a:moveTo>
                <a:cubicBezTo>
                  <a:pt x="47904" y="1004"/>
                  <a:pt x="47904" y="1065"/>
                  <a:pt x="47873" y="1095"/>
                </a:cubicBezTo>
                <a:cubicBezTo>
                  <a:pt x="47898" y="1120"/>
                  <a:pt x="47923" y="1164"/>
                  <a:pt x="47931" y="1164"/>
                </a:cubicBezTo>
                <a:cubicBezTo>
                  <a:pt x="47933" y="1164"/>
                  <a:pt x="47934" y="1162"/>
                  <a:pt x="47934" y="1156"/>
                </a:cubicBezTo>
                <a:cubicBezTo>
                  <a:pt x="47965" y="1156"/>
                  <a:pt x="47995" y="1125"/>
                  <a:pt x="47995" y="1095"/>
                </a:cubicBezTo>
                <a:cubicBezTo>
                  <a:pt x="47995" y="1065"/>
                  <a:pt x="47934" y="1004"/>
                  <a:pt x="47934" y="1004"/>
                </a:cubicBezTo>
                <a:close/>
                <a:moveTo>
                  <a:pt x="41065" y="1125"/>
                </a:moveTo>
                <a:cubicBezTo>
                  <a:pt x="41065" y="1156"/>
                  <a:pt x="41034" y="1156"/>
                  <a:pt x="41004" y="1186"/>
                </a:cubicBezTo>
                <a:cubicBezTo>
                  <a:pt x="41004" y="1217"/>
                  <a:pt x="41004" y="1247"/>
                  <a:pt x="41004" y="1247"/>
                </a:cubicBezTo>
                <a:cubicBezTo>
                  <a:pt x="41004" y="1277"/>
                  <a:pt x="41034" y="1277"/>
                  <a:pt x="41065" y="1277"/>
                </a:cubicBezTo>
                <a:cubicBezTo>
                  <a:pt x="41065" y="1277"/>
                  <a:pt x="41095" y="1217"/>
                  <a:pt x="41126" y="1217"/>
                </a:cubicBezTo>
                <a:cubicBezTo>
                  <a:pt x="41095" y="1186"/>
                  <a:pt x="41095" y="1125"/>
                  <a:pt x="41065" y="1125"/>
                </a:cubicBezTo>
                <a:close/>
                <a:moveTo>
                  <a:pt x="44728" y="1178"/>
                </a:moveTo>
                <a:cubicBezTo>
                  <a:pt x="44710" y="1178"/>
                  <a:pt x="44701" y="1228"/>
                  <a:pt x="44651" y="1277"/>
                </a:cubicBezTo>
                <a:cubicBezTo>
                  <a:pt x="44682" y="1308"/>
                  <a:pt x="44712" y="1338"/>
                  <a:pt x="44743" y="1338"/>
                </a:cubicBezTo>
                <a:cubicBezTo>
                  <a:pt x="44743" y="1338"/>
                  <a:pt x="44773" y="1277"/>
                  <a:pt x="44803" y="1247"/>
                </a:cubicBezTo>
                <a:cubicBezTo>
                  <a:pt x="44773" y="1217"/>
                  <a:pt x="44743" y="1186"/>
                  <a:pt x="44743" y="1186"/>
                </a:cubicBezTo>
                <a:cubicBezTo>
                  <a:pt x="44737" y="1181"/>
                  <a:pt x="44732" y="1178"/>
                  <a:pt x="44728" y="1178"/>
                </a:cubicBezTo>
                <a:close/>
                <a:moveTo>
                  <a:pt x="44135" y="1156"/>
                </a:moveTo>
                <a:cubicBezTo>
                  <a:pt x="44104" y="1217"/>
                  <a:pt x="44074" y="1247"/>
                  <a:pt x="44074" y="1308"/>
                </a:cubicBezTo>
                <a:cubicBezTo>
                  <a:pt x="44074" y="1338"/>
                  <a:pt x="44135" y="1399"/>
                  <a:pt x="44135" y="1399"/>
                </a:cubicBezTo>
                <a:cubicBezTo>
                  <a:pt x="44165" y="1369"/>
                  <a:pt x="44195" y="1308"/>
                  <a:pt x="44195" y="1277"/>
                </a:cubicBezTo>
                <a:cubicBezTo>
                  <a:pt x="44195" y="1247"/>
                  <a:pt x="44165" y="1217"/>
                  <a:pt x="44135" y="1156"/>
                </a:cubicBezTo>
                <a:close/>
                <a:moveTo>
                  <a:pt x="37265" y="1581"/>
                </a:moveTo>
                <a:cubicBezTo>
                  <a:pt x="37265" y="1612"/>
                  <a:pt x="37235" y="1612"/>
                  <a:pt x="37204" y="1703"/>
                </a:cubicBezTo>
                <a:cubicBezTo>
                  <a:pt x="37235" y="1703"/>
                  <a:pt x="37265" y="1733"/>
                  <a:pt x="37265" y="1733"/>
                </a:cubicBezTo>
                <a:cubicBezTo>
                  <a:pt x="37296" y="1703"/>
                  <a:pt x="37296" y="1673"/>
                  <a:pt x="37326" y="1673"/>
                </a:cubicBezTo>
                <a:cubicBezTo>
                  <a:pt x="37296" y="1642"/>
                  <a:pt x="37296" y="1612"/>
                  <a:pt x="37265" y="1581"/>
                </a:cubicBezTo>
                <a:close/>
                <a:moveTo>
                  <a:pt x="31290" y="1634"/>
                </a:moveTo>
                <a:cubicBezTo>
                  <a:pt x="31266" y="1634"/>
                  <a:pt x="31241" y="1678"/>
                  <a:pt x="31217" y="1703"/>
                </a:cubicBezTo>
                <a:cubicBezTo>
                  <a:pt x="31247" y="1764"/>
                  <a:pt x="31277" y="1794"/>
                  <a:pt x="31308" y="1794"/>
                </a:cubicBezTo>
                <a:cubicBezTo>
                  <a:pt x="31308" y="1794"/>
                  <a:pt x="31338" y="1733"/>
                  <a:pt x="31338" y="1733"/>
                </a:cubicBezTo>
                <a:cubicBezTo>
                  <a:pt x="31338" y="1673"/>
                  <a:pt x="31308" y="1642"/>
                  <a:pt x="31308" y="1642"/>
                </a:cubicBezTo>
                <a:cubicBezTo>
                  <a:pt x="31302" y="1636"/>
                  <a:pt x="31296" y="1634"/>
                  <a:pt x="31290" y="1634"/>
                </a:cubicBezTo>
                <a:close/>
                <a:moveTo>
                  <a:pt x="30092" y="1673"/>
                </a:moveTo>
                <a:cubicBezTo>
                  <a:pt x="30031" y="1673"/>
                  <a:pt x="30001" y="1703"/>
                  <a:pt x="29940" y="1703"/>
                </a:cubicBezTo>
                <a:cubicBezTo>
                  <a:pt x="30001" y="1855"/>
                  <a:pt x="30031" y="1885"/>
                  <a:pt x="30092" y="1885"/>
                </a:cubicBezTo>
                <a:cubicBezTo>
                  <a:pt x="30122" y="1855"/>
                  <a:pt x="30122" y="1824"/>
                  <a:pt x="30122" y="1764"/>
                </a:cubicBezTo>
                <a:cubicBezTo>
                  <a:pt x="30122" y="1733"/>
                  <a:pt x="30092" y="1673"/>
                  <a:pt x="30092" y="1673"/>
                </a:cubicBezTo>
                <a:close/>
                <a:moveTo>
                  <a:pt x="44530" y="1703"/>
                </a:moveTo>
                <a:cubicBezTo>
                  <a:pt x="44499" y="1703"/>
                  <a:pt x="44408" y="1703"/>
                  <a:pt x="44408" y="1824"/>
                </a:cubicBezTo>
                <a:cubicBezTo>
                  <a:pt x="44439" y="1946"/>
                  <a:pt x="44499" y="1946"/>
                  <a:pt x="44530" y="1946"/>
                </a:cubicBezTo>
                <a:cubicBezTo>
                  <a:pt x="44651" y="1946"/>
                  <a:pt x="44682" y="1916"/>
                  <a:pt x="44682" y="1824"/>
                </a:cubicBezTo>
                <a:cubicBezTo>
                  <a:pt x="44682" y="1733"/>
                  <a:pt x="44621" y="1703"/>
                  <a:pt x="44530" y="1703"/>
                </a:cubicBezTo>
                <a:close/>
                <a:moveTo>
                  <a:pt x="43952" y="1733"/>
                </a:moveTo>
                <a:cubicBezTo>
                  <a:pt x="43861" y="1733"/>
                  <a:pt x="43831" y="1794"/>
                  <a:pt x="43831" y="1855"/>
                </a:cubicBezTo>
                <a:cubicBezTo>
                  <a:pt x="43861" y="1976"/>
                  <a:pt x="43922" y="1976"/>
                  <a:pt x="43952" y="1976"/>
                </a:cubicBezTo>
                <a:lnTo>
                  <a:pt x="44013" y="1976"/>
                </a:lnTo>
                <a:cubicBezTo>
                  <a:pt x="44013" y="1916"/>
                  <a:pt x="44044" y="1885"/>
                  <a:pt x="44044" y="1855"/>
                </a:cubicBezTo>
                <a:cubicBezTo>
                  <a:pt x="44074" y="1824"/>
                  <a:pt x="44013" y="1764"/>
                  <a:pt x="44013" y="1764"/>
                </a:cubicBezTo>
                <a:cubicBezTo>
                  <a:pt x="43983" y="1733"/>
                  <a:pt x="43952" y="1733"/>
                  <a:pt x="43952" y="1733"/>
                </a:cubicBezTo>
                <a:close/>
                <a:moveTo>
                  <a:pt x="45197" y="1402"/>
                </a:moveTo>
                <a:cubicBezTo>
                  <a:pt x="45181" y="1402"/>
                  <a:pt x="45168" y="1419"/>
                  <a:pt x="45168" y="1460"/>
                </a:cubicBezTo>
                <a:cubicBezTo>
                  <a:pt x="45138" y="1642"/>
                  <a:pt x="45047" y="1673"/>
                  <a:pt x="44955" y="1703"/>
                </a:cubicBezTo>
                <a:cubicBezTo>
                  <a:pt x="44895" y="1733"/>
                  <a:pt x="44864" y="1794"/>
                  <a:pt x="44925" y="1946"/>
                </a:cubicBezTo>
                <a:cubicBezTo>
                  <a:pt x="44955" y="1976"/>
                  <a:pt x="44986" y="2068"/>
                  <a:pt x="45016" y="2128"/>
                </a:cubicBezTo>
                <a:cubicBezTo>
                  <a:pt x="45047" y="2159"/>
                  <a:pt x="45077" y="2159"/>
                  <a:pt x="45077" y="2189"/>
                </a:cubicBezTo>
                <a:cubicBezTo>
                  <a:pt x="45107" y="2189"/>
                  <a:pt x="45107" y="2189"/>
                  <a:pt x="45107" y="2159"/>
                </a:cubicBezTo>
                <a:cubicBezTo>
                  <a:pt x="45168" y="2037"/>
                  <a:pt x="45229" y="1885"/>
                  <a:pt x="45290" y="1733"/>
                </a:cubicBezTo>
                <a:cubicBezTo>
                  <a:pt x="45290" y="1673"/>
                  <a:pt x="45259" y="1551"/>
                  <a:pt x="45259" y="1460"/>
                </a:cubicBezTo>
                <a:cubicBezTo>
                  <a:pt x="45243" y="1426"/>
                  <a:pt x="45217" y="1402"/>
                  <a:pt x="45197" y="1402"/>
                </a:cubicBezTo>
                <a:close/>
                <a:moveTo>
                  <a:pt x="47029" y="1603"/>
                </a:moveTo>
                <a:cubicBezTo>
                  <a:pt x="47025" y="1603"/>
                  <a:pt x="47022" y="1606"/>
                  <a:pt x="47022" y="1612"/>
                </a:cubicBezTo>
                <a:cubicBezTo>
                  <a:pt x="46992" y="1642"/>
                  <a:pt x="46992" y="1733"/>
                  <a:pt x="46992" y="1764"/>
                </a:cubicBezTo>
                <a:cubicBezTo>
                  <a:pt x="46992" y="1916"/>
                  <a:pt x="47022" y="2037"/>
                  <a:pt x="47022" y="2189"/>
                </a:cubicBezTo>
                <a:cubicBezTo>
                  <a:pt x="47022" y="2280"/>
                  <a:pt x="47022" y="2402"/>
                  <a:pt x="47053" y="2524"/>
                </a:cubicBezTo>
                <a:cubicBezTo>
                  <a:pt x="47053" y="2554"/>
                  <a:pt x="47083" y="2584"/>
                  <a:pt x="47113" y="2584"/>
                </a:cubicBezTo>
                <a:cubicBezTo>
                  <a:pt x="47113" y="2584"/>
                  <a:pt x="47144" y="2554"/>
                  <a:pt x="47144" y="2524"/>
                </a:cubicBezTo>
                <a:cubicBezTo>
                  <a:pt x="47174" y="2463"/>
                  <a:pt x="47144" y="2402"/>
                  <a:pt x="47174" y="2341"/>
                </a:cubicBezTo>
                <a:cubicBezTo>
                  <a:pt x="47174" y="2250"/>
                  <a:pt x="47174" y="2189"/>
                  <a:pt x="47205" y="2128"/>
                </a:cubicBezTo>
                <a:cubicBezTo>
                  <a:pt x="47265" y="1916"/>
                  <a:pt x="47265" y="1916"/>
                  <a:pt x="47174" y="1733"/>
                </a:cubicBezTo>
                <a:cubicBezTo>
                  <a:pt x="47144" y="1703"/>
                  <a:pt x="47113" y="1673"/>
                  <a:pt x="47113" y="1642"/>
                </a:cubicBezTo>
                <a:cubicBezTo>
                  <a:pt x="47089" y="1642"/>
                  <a:pt x="47045" y="1603"/>
                  <a:pt x="47029" y="1603"/>
                </a:cubicBezTo>
                <a:close/>
                <a:moveTo>
                  <a:pt x="49059" y="2615"/>
                </a:moveTo>
                <a:cubicBezTo>
                  <a:pt x="49059" y="2615"/>
                  <a:pt x="49059" y="2676"/>
                  <a:pt x="49028" y="2706"/>
                </a:cubicBezTo>
                <a:cubicBezTo>
                  <a:pt x="49059" y="2736"/>
                  <a:pt x="49089" y="2736"/>
                  <a:pt x="49120" y="2736"/>
                </a:cubicBezTo>
                <a:cubicBezTo>
                  <a:pt x="49120" y="2736"/>
                  <a:pt x="49120" y="2706"/>
                  <a:pt x="49120" y="2676"/>
                </a:cubicBezTo>
                <a:cubicBezTo>
                  <a:pt x="49120" y="2645"/>
                  <a:pt x="49089" y="2615"/>
                  <a:pt x="49059" y="2615"/>
                </a:cubicBezTo>
                <a:close/>
                <a:moveTo>
                  <a:pt x="48755" y="2007"/>
                </a:moveTo>
                <a:cubicBezTo>
                  <a:pt x="48664" y="2007"/>
                  <a:pt x="48542" y="2007"/>
                  <a:pt x="48451" y="2037"/>
                </a:cubicBezTo>
                <a:cubicBezTo>
                  <a:pt x="48420" y="2037"/>
                  <a:pt x="48390" y="2098"/>
                  <a:pt x="48390" y="2159"/>
                </a:cubicBezTo>
                <a:cubicBezTo>
                  <a:pt x="48390" y="2189"/>
                  <a:pt x="48420" y="2280"/>
                  <a:pt x="48451" y="2280"/>
                </a:cubicBezTo>
                <a:cubicBezTo>
                  <a:pt x="48542" y="2341"/>
                  <a:pt x="48572" y="2432"/>
                  <a:pt x="48572" y="2584"/>
                </a:cubicBezTo>
                <a:cubicBezTo>
                  <a:pt x="48572" y="2676"/>
                  <a:pt x="48572" y="2767"/>
                  <a:pt x="48572" y="2858"/>
                </a:cubicBezTo>
                <a:cubicBezTo>
                  <a:pt x="48603" y="3040"/>
                  <a:pt x="48603" y="3071"/>
                  <a:pt x="48724" y="3101"/>
                </a:cubicBezTo>
                <a:cubicBezTo>
                  <a:pt x="48724" y="2949"/>
                  <a:pt x="48724" y="2767"/>
                  <a:pt x="48724" y="2615"/>
                </a:cubicBezTo>
                <a:cubicBezTo>
                  <a:pt x="48694" y="2463"/>
                  <a:pt x="48694" y="2341"/>
                  <a:pt x="48785" y="2280"/>
                </a:cubicBezTo>
                <a:cubicBezTo>
                  <a:pt x="48816" y="2250"/>
                  <a:pt x="48816" y="2159"/>
                  <a:pt x="48816" y="2128"/>
                </a:cubicBezTo>
                <a:cubicBezTo>
                  <a:pt x="48816" y="2068"/>
                  <a:pt x="48785" y="2007"/>
                  <a:pt x="48755" y="2007"/>
                </a:cubicBezTo>
                <a:close/>
                <a:moveTo>
                  <a:pt x="36566" y="2949"/>
                </a:moveTo>
                <a:cubicBezTo>
                  <a:pt x="36536" y="3010"/>
                  <a:pt x="36536" y="3040"/>
                  <a:pt x="36536" y="3071"/>
                </a:cubicBezTo>
                <a:cubicBezTo>
                  <a:pt x="36536" y="3101"/>
                  <a:pt x="36566" y="3131"/>
                  <a:pt x="36566" y="3162"/>
                </a:cubicBezTo>
                <a:cubicBezTo>
                  <a:pt x="36597" y="3131"/>
                  <a:pt x="36627" y="3101"/>
                  <a:pt x="36627" y="3071"/>
                </a:cubicBezTo>
                <a:cubicBezTo>
                  <a:pt x="36627" y="3040"/>
                  <a:pt x="36597" y="3010"/>
                  <a:pt x="36566" y="2949"/>
                </a:cubicBezTo>
                <a:close/>
                <a:moveTo>
                  <a:pt x="48724" y="3101"/>
                </a:moveTo>
                <a:cubicBezTo>
                  <a:pt x="48755" y="3162"/>
                  <a:pt x="48755" y="3253"/>
                  <a:pt x="48785" y="3314"/>
                </a:cubicBezTo>
                <a:lnTo>
                  <a:pt x="48876" y="3314"/>
                </a:lnTo>
                <a:cubicBezTo>
                  <a:pt x="48876" y="3314"/>
                  <a:pt x="48876" y="3253"/>
                  <a:pt x="48876" y="3223"/>
                </a:cubicBezTo>
                <a:cubicBezTo>
                  <a:pt x="48876" y="3192"/>
                  <a:pt x="48846" y="3131"/>
                  <a:pt x="48846" y="3131"/>
                </a:cubicBezTo>
                <a:cubicBezTo>
                  <a:pt x="48816" y="3101"/>
                  <a:pt x="48755" y="3101"/>
                  <a:pt x="48724" y="3101"/>
                </a:cubicBezTo>
                <a:close/>
                <a:moveTo>
                  <a:pt x="26384" y="3223"/>
                </a:moveTo>
                <a:cubicBezTo>
                  <a:pt x="26353" y="3283"/>
                  <a:pt x="26323" y="3314"/>
                  <a:pt x="26292" y="3344"/>
                </a:cubicBezTo>
                <a:cubicBezTo>
                  <a:pt x="26323" y="3375"/>
                  <a:pt x="26353" y="3435"/>
                  <a:pt x="26384" y="3466"/>
                </a:cubicBezTo>
                <a:cubicBezTo>
                  <a:pt x="26414" y="3466"/>
                  <a:pt x="26444" y="3466"/>
                  <a:pt x="26475" y="3435"/>
                </a:cubicBezTo>
                <a:cubicBezTo>
                  <a:pt x="26505" y="3405"/>
                  <a:pt x="26536" y="3375"/>
                  <a:pt x="26536" y="3344"/>
                </a:cubicBezTo>
                <a:cubicBezTo>
                  <a:pt x="26536" y="3283"/>
                  <a:pt x="26475" y="3253"/>
                  <a:pt x="26475" y="3253"/>
                </a:cubicBezTo>
                <a:cubicBezTo>
                  <a:pt x="26444" y="3223"/>
                  <a:pt x="26414" y="3223"/>
                  <a:pt x="26414" y="3223"/>
                </a:cubicBezTo>
                <a:close/>
                <a:moveTo>
                  <a:pt x="45796" y="3272"/>
                </a:moveTo>
                <a:cubicBezTo>
                  <a:pt x="45778" y="3272"/>
                  <a:pt x="45761" y="3276"/>
                  <a:pt x="45746" y="3283"/>
                </a:cubicBezTo>
                <a:cubicBezTo>
                  <a:pt x="45746" y="3314"/>
                  <a:pt x="45715" y="3344"/>
                  <a:pt x="45715" y="3405"/>
                </a:cubicBezTo>
                <a:cubicBezTo>
                  <a:pt x="45715" y="3435"/>
                  <a:pt x="45746" y="3466"/>
                  <a:pt x="45746" y="3496"/>
                </a:cubicBezTo>
                <a:cubicBezTo>
                  <a:pt x="45762" y="3513"/>
                  <a:pt x="45780" y="3520"/>
                  <a:pt x="45800" y="3520"/>
                </a:cubicBezTo>
                <a:cubicBezTo>
                  <a:pt x="45855" y="3520"/>
                  <a:pt x="45922" y="3464"/>
                  <a:pt x="45989" y="3375"/>
                </a:cubicBezTo>
                <a:cubicBezTo>
                  <a:pt x="45920" y="3306"/>
                  <a:pt x="45852" y="3272"/>
                  <a:pt x="45796" y="3272"/>
                </a:cubicBezTo>
                <a:close/>
                <a:moveTo>
                  <a:pt x="42717" y="3198"/>
                </a:moveTo>
                <a:cubicBezTo>
                  <a:pt x="42691" y="3198"/>
                  <a:pt x="42663" y="3230"/>
                  <a:pt x="42645" y="3283"/>
                </a:cubicBezTo>
                <a:cubicBezTo>
                  <a:pt x="42645" y="3405"/>
                  <a:pt x="42645" y="3587"/>
                  <a:pt x="42706" y="3618"/>
                </a:cubicBezTo>
                <a:cubicBezTo>
                  <a:pt x="42720" y="3645"/>
                  <a:pt x="42740" y="3660"/>
                  <a:pt x="42766" y="3660"/>
                </a:cubicBezTo>
                <a:cubicBezTo>
                  <a:pt x="42797" y="3660"/>
                  <a:pt x="42838" y="3638"/>
                  <a:pt x="42888" y="3587"/>
                </a:cubicBezTo>
                <a:cubicBezTo>
                  <a:pt x="42828" y="3466"/>
                  <a:pt x="42828" y="3344"/>
                  <a:pt x="42767" y="3253"/>
                </a:cubicBezTo>
                <a:cubicBezTo>
                  <a:pt x="42754" y="3215"/>
                  <a:pt x="42736" y="3198"/>
                  <a:pt x="42717" y="3198"/>
                </a:cubicBezTo>
                <a:close/>
                <a:moveTo>
                  <a:pt x="28770" y="3638"/>
                </a:moveTo>
                <a:cubicBezTo>
                  <a:pt x="28715" y="3638"/>
                  <a:pt x="28650" y="3682"/>
                  <a:pt x="28602" y="3800"/>
                </a:cubicBezTo>
                <a:cubicBezTo>
                  <a:pt x="28677" y="3850"/>
                  <a:pt x="28731" y="3899"/>
                  <a:pt x="28798" y="3899"/>
                </a:cubicBezTo>
                <a:cubicBezTo>
                  <a:pt x="28813" y="3899"/>
                  <a:pt x="28829" y="3897"/>
                  <a:pt x="28846" y="3891"/>
                </a:cubicBezTo>
                <a:cubicBezTo>
                  <a:pt x="28846" y="3861"/>
                  <a:pt x="28906" y="3800"/>
                  <a:pt x="28876" y="3770"/>
                </a:cubicBezTo>
                <a:cubicBezTo>
                  <a:pt x="28876" y="3709"/>
                  <a:pt x="28846" y="3648"/>
                  <a:pt x="28815" y="3648"/>
                </a:cubicBezTo>
                <a:cubicBezTo>
                  <a:pt x="28802" y="3641"/>
                  <a:pt x="28786" y="3638"/>
                  <a:pt x="28770" y="3638"/>
                </a:cubicBezTo>
                <a:close/>
                <a:moveTo>
                  <a:pt x="37052" y="3770"/>
                </a:moveTo>
                <a:cubicBezTo>
                  <a:pt x="37052" y="3770"/>
                  <a:pt x="37022" y="3831"/>
                  <a:pt x="37022" y="3861"/>
                </a:cubicBezTo>
                <a:cubicBezTo>
                  <a:pt x="37047" y="3886"/>
                  <a:pt x="37051" y="3930"/>
                  <a:pt x="37068" y="3930"/>
                </a:cubicBezTo>
                <a:cubicBezTo>
                  <a:pt x="37072" y="3930"/>
                  <a:pt x="37077" y="3928"/>
                  <a:pt x="37083" y="3922"/>
                </a:cubicBezTo>
                <a:cubicBezTo>
                  <a:pt x="37083" y="3922"/>
                  <a:pt x="37113" y="3891"/>
                  <a:pt x="37113" y="3831"/>
                </a:cubicBezTo>
                <a:cubicBezTo>
                  <a:pt x="37113" y="3831"/>
                  <a:pt x="37083" y="3770"/>
                  <a:pt x="37052" y="3770"/>
                </a:cubicBezTo>
                <a:close/>
                <a:moveTo>
                  <a:pt x="26201" y="3770"/>
                </a:moveTo>
                <a:cubicBezTo>
                  <a:pt x="26171" y="3831"/>
                  <a:pt x="26171" y="3861"/>
                  <a:pt x="26171" y="3891"/>
                </a:cubicBezTo>
                <a:cubicBezTo>
                  <a:pt x="26171" y="3922"/>
                  <a:pt x="26201" y="3952"/>
                  <a:pt x="26201" y="3952"/>
                </a:cubicBezTo>
                <a:cubicBezTo>
                  <a:pt x="26232" y="3922"/>
                  <a:pt x="26262" y="3891"/>
                  <a:pt x="26262" y="3861"/>
                </a:cubicBezTo>
                <a:cubicBezTo>
                  <a:pt x="26262" y="3831"/>
                  <a:pt x="26232" y="3800"/>
                  <a:pt x="26201" y="3770"/>
                </a:cubicBezTo>
                <a:close/>
                <a:moveTo>
                  <a:pt x="54621" y="3952"/>
                </a:moveTo>
                <a:cubicBezTo>
                  <a:pt x="54621" y="3952"/>
                  <a:pt x="54621" y="3983"/>
                  <a:pt x="54591" y="3983"/>
                </a:cubicBezTo>
                <a:cubicBezTo>
                  <a:pt x="54621" y="4013"/>
                  <a:pt x="54621" y="4043"/>
                  <a:pt x="54621" y="4043"/>
                </a:cubicBezTo>
                <a:cubicBezTo>
                  <a:pt x="54652" y="4043"/>
                  <a:pt x="54652" y="4043"/>
                  <a:pt x="54652" y="4013"/>
                </a:cubicBezTo>
                <a:cubicBezTo>
                  <a:pt x="54652" y="4013"/>
                  <a:pt x="54652" y="3983"/>
                  <a:pt x="54621" y="3952"/>
                </a:cubicBezTo>
                <a:close/>
                <a:moveTo>
                  <a:pt x="40153" y="3891"/>
                </a:moveTo>
                <a:cubicBezTo>
                  <a:pt x="40092" y="3891"/>
                  <a:pt x="40062" y="3922"/>
                  <a:pt x="40092" y="4013"/>
                </a:cubicBezTo>
                <a:cubicBezTo>
                  <a:pt x="40092" y="4043"/>
                  <a:pt x="40122" y="4074"/>
                  <a:pt x="40153" y="4135"/>
                </a:cubicBezTo>
                <a:cubicBezTo>
                  <a:pt x="40153" y="4074"/>
                  <a:pt x="40183" y="4043"/>
                  <a:pt x="40183" y="3983"/>
                </a:cubicBezTo>
                <a:cubicBezTo>
                  <a:pt x="40214" y="3952"/>
                  <a:pt x="40183" y="3891"/>
                  <a:pt x="40153" y="3891"/>
                </a:cubicBezTo>
                <a:close/>
                <a:moveTo>
                  <a:pt x="43223" y="3983"/>
                </a:moveTo>
                <a:cubicBezTo>
                  <a:pt x="43192" y="3983"/>
                  <a:pt x="43162" y="4043"/>
                  <a:pt x="43101" y="4074"/>
                </a:cubicBezTo>
                <a:cubicBezTo>
                  <a:pt x="43151" y="4123"/>
                  <a:pt x="43180" y="4173"/>
                  <a:pt x="43206" y="4173"/>
                </a:cubicBezTo>
                <a:cubicBezTo>
                  <a:pt x="43212" y="4173"/>
                  <a:pt x="43217" y="4171"/>
                  <a:pt x="43223" y="4165"/>
                </a:cubicBezTo>
                <a:cubicBezTo>
                  <a:pt x="43223" y="4165"/>
                  <a:pt x="43253" y="4104"/>
                  <a:pt x="43284" y="4074"/>
                </a:cubicBezTo>
                <a:cubicBezTo>
                  <a:pt x="43253" y="4043"/>
                  <a:pt x="43223" y="3983"/>
                  <a:pt x="43223" y="3983"/>
                </a:cubicBezTo>
                <a:close/>
                <a:moveTo>
                  <a:pt x="47965" y="4074"/>
                </a:moveTo>
                <a:cubicBezTo>
                  <a:pt x="47965" y="4074"/>
                  <a:pt x="47904" y="4074"/>
                  <a:pt x="47904" y="4104"/>
                </a:cubicBezTo>
                <a:cubicBezTo>
                  <a:pt x="47904" y="4135"/>
                  <a:pt x="47904" y="4195"/>
                  <a:pt x="47873" y="4256"/>
                </a:cubicBezTo>
                <a:cubicBezTo>
                  <a:pt x="47934" y="4256"/>
                  <a:pt x="47965" y="4226"/>
                  <a:pt x="47995" y="4195"/>
                </a:cubicBezTo>
                <a:cubicBezTo>
                  <a:pt x="47995" y="4195"/>
                  <a:pt x="47995" y="4135"/>
                  <a:pt x="47965" y="4074"/>
                </a:cubicBezTo>
                <a:close/>
                <a:moveTo>
                  <a:pt x="41960" y="3803"/>
                </a:moveTo>
                <a:cubicBezTo>
                  <a:pt x="41943" y="3803"/>
                  <a:pt x="41930" y="3820"/>
                  <a:pt x="41916" y="3861"/>
                </a:cubicBezTo>
                <a:cubicBezTo>
                  <a:pt x="41885" y="3983"/>
                  <a:pt x="41825" y="4104"/>
                  <a:pt x="41885" y="4226"/>
                </a:cubicBezTo>
                <a:cubicBezTo>
                  <a:pt x="41916" y="4378"/>
                  <a:pt x="41977" y="4560"/>
                  <a:pt x="42129" y="4590"/>
                </a:cubicBezTo>
                <a:cubicBezTo>
                  <a:pt x="42159" y="4530"/>
                  <a:pt x="42189" y="4530"/>
                  <a:pt x="42220" y="4469"/>
                </a:cubicBezTo>
                <a:cubicBezTo>
                  <a:pt x="42250" y="4347"/>
                  <a:pt x="42220" y="4104"/>
                  <a:pt x="42159" y="4043"/>
                </a:cubicBezTo>
                <a:cubicBezTo>
                  <a:pt x="42098" y="3983"/>
                  <a:pt x="42068" y="3922"/>
                  <a:pt x="42037" y="3861"/>
                </a:cubicBezTo>
                <a:cubicBezTo>
                  <a:pt x="42004" y="3828"/>
                  <a:pt x="41980" y="3803"/>
                  <a:pt x="41960" y="3803"/>
                </a:cubicBezTo>
                <a:close/>
                <a:moveTo>
                  <a:pt x="45290" y="4408"/>
                </a:moveTo>
                <a:cubicBezTo>
                  <a:pt x="45259" y="4439"/>
                  <a:pt x="45168" y="4408"/>
                  <a:pt x="45199" y="4560"/>
                </a:cubicBezTo>
                <a:cubicBezTo>
                  <a:pt x="45199" y="4651"/>
                  <a:pt x="45259" y="4651"/>
                  <a:pt x="45290" y="4651"/>
                </a:cubicBezTo>
                <a:lnTo>
                  <a:pt x="45351" y="4651"/>
                </a:lnTo>
                <a:cubicBezTo>
                  <a:pt x="45381" y="4590"/>
                  <a:pt x="45381" y="4560"/>
                  <a:pt x="45411" y="4530"/>
                </a:cubicBezTo>
                <a:cubicBezTo>
                  <a:pt x="45381" y="4499"/>
                  <a:pt x="45351" y="4469"/>
                  <a:pt x="45351" y="4439"/>
                </a:cubicBezTo>
                <a:cubicBezTo>
                  <a:pt x="45335" y="4423"/>
                  <a:pt x="45328" y="4423"/>
                  <a:pt x="45320" y="4423"/>
                </a:cubicBezTo>
                <a:cubicBezTo>
                  <a:pt x="45313" y="4423"/>
                  <a:pt x="45305" y="4423"/>
                  <a:pt x="45290" y="4408"/>
                </a:cubicBezTo>
                <a:close/>
                <a:moveTo>
                  <a:pt x="27447" y="4560"/>
                </a:moveTo>
                <a:cubicBezTo>
                  <a:pt x="27447" y="4621"/>
                  <a:pt x="27447" y="4651"/>
                  <a:pt x="27447" y="4682"/>
                </a:cubicBezTo>
                <a:cubicBezTo>
                  <a:pt x="27447" y="4712"/>
                  <a:pt x="27478" y="4712"/>
                  <a:pt x="27478" y="4742"/>
                </a:cubicBezTo>
                <a:cubicBezTo>
                  <a:pt x="27508" y="4712"/>
                  <a:pt x="27508" y="4682"/>
                  <a:pt x="27508" y="4651"/>
                </a:cubicBezTo>
                <a:cubicBezTo>
                  <a:pt x="27508" y="4621"/>
                  <a:pt x="27478" y="4590"/>
                  <a:pt x="27447" y="4560"/>
                </a:cubicBezTo>
                <a:close/>
                <a:moveTo>
                  <a:pt x="47873" y="4287"/>
                </a:moveTo>
                <a:cubicBezTo>
                  <a:pt x="47752" y="4317"/>
                  <a:pt x="47721" y="4378"/>
                  <a:pt x="47752" y="4590"/>
                </a:cubicBezTo>
                <a:cubicBezTo>
                  <a:pt x="47752" y="4682"/>
                  <a:pt x="47782" y="4742"/>
                  <a:pt x="47813" y="4742"/>
                </a:cubicBezTo>
                <a:cubicBezTo>
                  <a:pt x="47873" y="4742"/>
                  <a:pt x="47904" y="4682"/>
                  <a:pt x="47904" y="4590"/>
                </a:cubicBezTo>
                <a:cubicBezTo>
                  <a:pt x="47904" y="4499"/>
                  <a:pt x="47873" y="4378"/>
                  <a:pt x="47873" y="4287"/>
                </a:cubicBezTo>
                <a:close/>
                <a:moveTo>
                  <a:pt x="40031" y="4742"/>
                </a:moveTo>
                <a:cubicBezTo>
                  <a:pt x="40001" y="4742"/>
                  <a:pt x="39970" y="4773"/>
                  <a:pt x="39970" y="4773"/>
                </a:cubicBezTo>
                <a:cubicBezTo>
                  <a:pt x="39970" y="4803"/>
                  <a:pt x="39970" y="4834"/>
                  <a:pt x="40001" y="4834"/>
                </a:cubicBezTo>
                <a:cubicBezTo>
                  <a:pt x="40001" y="4864"/>
                  <a:pt x="40031" y="4894"/>
                  <a:pt x="40031" y="4894"/>
                </a:cubicBezTo>
                <a:cubicBezTo>
                  <a:pt x="40062" y="4894"/>
                  <a:pt x="40062" y="4834"/>
                  <a:pt x="40092" y="4803"/>
                </a:cubicBezTo>
                <a:cubicBezTo>
                  <a:pt x="40062" y="4803"/>
                  <a:pt x="40062" y="4742"/>
                  <a:pt x="40031" y="4742"/>
                </a:cubicBezTo>
                <a:close/>
                <a:moveTo>
                  <a:pt x="26871" y="4279"/>
                </a:moveTo>
                <a:cubicBezTo>
                  <a:pt x="26830" y="4279"/>
                  <a:pt x="26809" y="4333"/>
                  <a:pt x="26809" y="4408"/>
                </a:cubicBezTo>
                <a:cubicBezTo>
                  <a:pt x="26779" y="4499"/>
                  <a:pt x="26809" y="4590"/>
                  <a:pt x="26809" y="4651"/>
                </a:cubicBezTo>
                <a:cubicBezTo>
                  <a:pt x="26809" y="4742"/>
                  <a:pt x="26809" y="4834"/>
                  <a:pt x="26809" y="4894"/>
                </a:cubicBezTo>
                <a:cubicBezTo>
                  <a:pt x="26840" y="4955"/>
                  <a:pt x="26870" y="4986"/>
                  <a:pt x="26900" y="5046"/>
                </a:cubicBezTo>
                <a:cubicBezTo>
                  <a:pt x="26900" y="4986"/>
                  <a:pt x="26931" y="4955"/>
                  <a:pt x="26931" y="4894"/>
                </a:cubicBezTo>
                <a:cubicBezTo>
                  <a:pt x="26961" y="4773"/>
                  <a:pt x="26961" y="4621"/>
                  <a:pt x="26961" y="4499"/>
                </a:cubicBezTo>
                <a:cubicBezTo>
                  <a:pt x="26992" y="4378"/>
                  <a:pt x="26961" y="4317"/>
                  <a:pt x="26900" y="4287"/>
                </a:cubicBezTo>
                <a:cubicBezTo>
                  <a:pt x="26890" y="4281"/>
                  <a:pt x="26880" y="4279"/>
                  <a:pt x="26871" y="4279"/>
                </a:cubicBezTo>
                <a:close/>
                <a:moveTo>
                  <a:pt x="67631" y="4864"/>
                </a:moveTo>
                <a:cubicBezTo>
                  <a:pt x="67539" y="4864"/>
                  <a:pt x="67509" y="4894"/>
                  <a:pt x="67509" y="4986"/>
                </a:cubicBezTo>
                <a:cubicBezTo>
                  <a:pt x="67509" y="5067"/>
                  <a:pt x="67550" y="5080"/>
                  <a:pt x="67586" y="5080"/>
                </a:cubicBezTo>
                <a:cubicBezTo>
                  <a:pt x="67604" y="5080"/>
                  <a:pt x="67620" y="5077"/>
                  <a:pt x="67631" y="5077"/>
                </a:cubicBezTo>
                <a:lnTo>
                  <a:pt x="67661" y="5077"/>
                </a:lnTo>
                <a:cubicBezTo>
                  <a:pt x="67691" y="5077"/>
                  <a:pt x="67752" y="5046"/>
                  <a:pt x="67752" y="4955"/>
                </a:cubicBezTo>
                <a:cubicBezTo>
                  <a:pt x="67722" y="4925"/>
                  <a:pt x="67691" y="4894"/>
                  <a:pt x="67661" y="4864"/>
                </a:cubicBezTo>
                <a:close/>
                <a:moveTo>
                  <a:pt x="45077" y="4986"/>
                </a:moveTo>
                <a:cubicBezTo>
                  <a:pt x="45077" y="5046"/>
                  <a:pt x="45016" y="5077"/>
                  <a:pt x="45047" y="5107"/>
                </a:cubicBezTo>
                <a:cubicBezTo>
                  <a:pt x="45047" y="5138"/>
                  <a:pt x="45077" y="5168"/>
                  <a:pt x="45107" y="5198"/>
                </a:cubicBezTo>
                <a:cubicBezTo>
                  <a:pt x="45107" y="5168"/>
                  <a:pt x="45138" y="5138"/>
                  <a:pt x="45138" y="5107"/>
                </a:cubicBezTo>
                <a:cubicBezTo>
                  <a:pt x="45138" y="5077"/>
                  <a:pt x="45107" y="5016"/>
                  <a:pt x="45077" y="4986"/>
                </a:cubicBezTo>
                <a:close/>
                <a:moveTo>
                  <a:pt x="26748" y="5168"/>
                </a:moveTo>
                <a:cubicBezTo>
                  <a:pt x="26748" y="5198"/>
                  <a:pt x="26718" y="5229"/>
                  <a:pt x="26688" y="5259"/>
                </a:cubicBezTo>
                <a:cubicBezTo>
                  <a:pt x="26718" y="5290"/>
                  <a:pt x="26748" y="5350"/>
                  <a:pt x="26748" y="5350"/>
                </a:cubicBezTo>
                <a:cubicBezTo>
                  <a:pt x="26779" y="5320"/>
                  <a:pt x="26779" y="5290"/>
                  <a:pt x="26809" y="5259"/>
                </a:cubicBezTo>
                <a:cubicBezTo>
                  <a:pt x="26809" y="5229"/>
                  <a:pt x="26779" y="5168"/>
                  <a:pt x="26748" y="5168"/>
                </a:cubicBezTo>
                <a:close/>
                <a:moveTo>
                  <a:pt x="42014" y="5095"/>
                </a:moveTo>
                <a:cubicBezTo>
                  <a:pt x="41978" y="5095"/>
                  <a:pt x="41935" y="5118"/>
                  <a:pt x="41885" y="5168"/>
                </a:cubicBezTo>
                <a:cubicBezTo>
                  <a:pt x="41885" y="5168"/>
                  <a:pt x="41855" y="5229"/>
                  <a:pt x="41855" y="5290"/>
                </a:cubicBezTo>
                <a:cubicBezTo>
                  <a:pt x="41855" y="5320"/>
                  <a:pt x="41885" y="5381"/>
                  <a:pt x="41916" y="5381"/>
                </a:cubicBezTo>
                <a:cubicBezTo>
                  <a:pt x="41946" y="5391"/>
                  <a:pt x="41973" y="5394"/>
                  <a:pt x="41998" y="5394"/>
                </a:cubicBezTo>
                <a:cubicBezTo>
                  <a:pt x="42048" y="5394"/>
                  <a:pt x="42088" y="5381"/>
                  <a:pt x="42129" y="5381"/>
                </a:cubicBezTo>
                <a:cubicBezTo>
                  <a:pt x="42129" y="5196"/>
                  <a:pt x="42087" y="5095"/>
                  <a:pt x="42014" y="5095"/>
                </a:cubicBezTo>
                <a:close/>
                <a:moveTo>
                  <a:pt x="41521" y="5168"/>
                </a:moveTo>
                <a:cubicBezTo>
                  <a:pt x="41521" y="5168"/>
                  <a:pt x="41490" y="5168"/>
                  <a:pt x="41490" y="5198"/>
                </a:cubicBezTo>
                <a:cubicBezTo>
                  <a:pt x="41460" y="5229"/>
                  <a:pt x="41429" y="5259"/>
                  <a:pt x="41399" y="5290"/>
                </a:cubicBezTo>
                <a:cubicBezTo>
                  <a:pt x="41429" y="5320"/>
                  <a:pt x="41460" y="5381"/>
                  <a:pt x="41490" y="5411"/>
                </a:cubicBezTo>
                <a:lnTo>
                  <a:pt x="41551" y="5411"/>
                </a:lnTo>
                <a:cubicBezTo>
                  <a:pt x="41612" y="5411"/>
                  <a:pt x="41642" y="5381"/>
                  <a:pt x="41642" y="5290"/>
                </a:cubicBezTo>
                <a:cubicBezTo>
                  <a:pt x="41642" y="5168"/>
                  <a:pt x="41581" y="5168"/>
                  <a:pt x="41521" y="5168"/>
                </a:cubicBezTo>
                <a:close/>
                <a:moveTo>
                  <a:pt x="57661" y="4834"/>
                </a:moveTo>
                <a:cubicBezTo>
                  <a:pt x="57661" y="4834"/>
                  <a:pt x="57600" y="4864"/>
                  <a:pt x="57570" y="4925"/>
                </a:cubicBezTo>
                <a:cubicBezTo>
                  <a:pt x="57539" y="4986"/>
                  <a:pt x="57600" y="5046"/>
                  <a:pt x="57630" y="5077"/>
                </a:cubicBezTo>
                <a:cubicBezTo>
                  <a:pt x="57661" y="5138"/>
                  <a:pt x="57691" y="5198"/>
                  <a:pt x="57691" y="5259"/>
                </a:cubicBezTo>
                <a:cubicBezTo>
                  <a:pt x="57722" y="5320"/>
                  <a:pt x="57691" y="5411"/>
                  <a:pt x="57722" y="5472"/>
                </a:cubicBezTo>
                <a:cubicBezTo>
                  <a:pt x="57722" y="5502"/>
                  <a:pt x="57752" y="5563"/>
                  <a:pt x="57782" y="5594"/>
                </a:cubicBezTo>
                <a:cubicBezTo>
                  <a:pt x="57813" y="5563"/>
                  <a:pt x="57843" y="5502"/>
                  <a:pt x="57843" y="5472"/>
                </a:cubicBezTo>
                <a:cubicBezTo>
                  <a:pt x="57843" y="5290"/>
                  <a:pt x="57843" y="5138"/>
                  <a:pt x="57813" y="4955"/>
                </a:cubicBezTo>
                <a:cubicBezTo>
                  <a:pt x="57813" y="4834"/>
                  <a:pt x="57752" y="4834"/>
                  <a:pt x="57661" y="4834"/>
                </a:cubicBezTo>
                <a:close/>
                <a:moveTo>
                  <a:pt x="42159" y="5381"/>
                </a:moveTo>
                <a:lnTo>
                  <a:pt x="42159" y="5381"/>
                </a:lnTo>
                <a:cubicBezTo>
                  <a:pt x="42181" y="5553"/>
                  <a:pt x="42217" y="5634"/>
                  <a:pt x="42280" y="5634"/>
                </a:cubicBezTo>
                <a:cubicBezTo>
                  <a:pt x="42306" y="5634"/>
                  <a:pt x="42336" y="5620"/>
                  <a:pt x="42372" y="5594"/>
                </a:cubicBezTo>
                <a:cubicBezTo>
                  <a:pt x="42372" y="5594"/>
                  <a:pt x="42402" y="5533"/>
                  <a:pt x="42402" y="5533"/>
                </a:cubicBezTo>
                <a:cubicBezTo>
                  <a:pt x="42402" y="5472"/>
                  <a:pt x="42372" y="5411"/>
                  <a:pt x="42341" y="5411"/>
                </a:cubicBezTo>
                <a:cubicBezTo>
                  <a:pt x="42281" y="5411"/>
                  <a:pt x="42220" y="5411"/>
                  <a:pt x="42159" y="5381"/>
                </a:cubicBezTo>
                <a:close/>
                <a:moveTo>
                  <a:pt x="26337" y="5106"/>
                </a:moveTo>
                <a:cubicBezTo>
                  <a:pt x="26267" y="5106"/>
                  <a:pt x="26189" y="5140"/>
                  <a:pt x="26110" y="5198"/>
                </a:cubicBezTo>
                <a:cubicBezTo>
                  <a:pt x="26080" y="5229"/>
                  <a:pt x="26080" y="5320"/>
                  <a:pt x="26110" y="5381"/>
                </a:cubicBezTo>
                <a:cubicBezTo>
                  <a:pt x="26184" y="5504"/>
                  <a:pt x="26258" y="5687"/>
                  <a:pt x="26364" y="5687"/>
                </a:cubicBezTo>
                <a:cubicBezTo>
                  <a:pt x="26389" y="5687"/>
                  <a:pt x="26416" y="5677"/>
                  <a:pt x="26444" y="5654"/>
                </a:cubicBezTo>
                <a:lnTo>
                  <a:pt x="26536" y="5654"/>
                </a:lnTo>
                <a:cubicBezTo>
                  <a:pt x="26566" y="5624"/>
                  <a:pt x="26627" y="5624"/>
                  <a:pt x="26657" y="5563"/>
                </a:cubicBezTo>
                <a:cubicBezTo>
                  <a:pt x="26688" y="5472"/>
                  <a:pt x="26596" y="5411"/>
                  <a:pt x="26566" y="5381"/>
                </a:cubicBezTo>
                <a:cubicBezTo>
                  <a:pt x="26566" y="5350"/>
                  <a:pt x="26536" y="5290"/>
                  <a:pt x="26505" y="5259"/>
                </a:cubicBezTo>
                <a:cubicBezTo>
                  <a:pt x="26505" y="5198"/>
                  <a:pt x="26475" y="5168"/>
                  <a:pt x="26444" y="5138"/>
                </a:cubicBezTo>
                <a:cubicBezTo>
                  <a:pt x="26412" y="5116"/>
                  <a:pt x="26376" y="5106"/>
                  <a:pt x="26337" y="5106"/>
                </a:cubicBezTo>
                <a:close/>
                <a:moveTo>
                  <a:pt x="68567" y="5616"/>
                </a:moveTo>
                <a:cubicBezTo>
                  <a:pt x="68550" y="5616"/>
                  <a:pt x="68532" y="5619"/>
                  <a:pt x="68512" y="5624"/>
                </a:cubicBezTo>
                <a:cubicBezTo>
                  <a:pt x="68482" y="5624"/>
                  <a:pt x="68482" y="5685"/>
                  <a:pt x="68451" y="5715"/>
                </a:cubicBezTo>
                <a:cubicBezTo>
                  <a:pt x="68482" y="5776"/>
                  <a:pt x="68482" y="5837"/>
                  <a:pt x="68512" y="5837"/>
                </a:cubicBezTo>
                <a:lnTo>
                  <a:pt x="68725" y="5837"/>
                </a:lnTo>
                <a:cubicBezTo>
                  <a:pt x="68699" y="5684"/>
                  <a:pt x="68653" y="5616"/>
                  <a:pt x="68567" y="5616"/>
                </a:cubicBezTo>
                <a:close/>
                <a:moveTo>
                  <a:pt x="41916" y="5746"/>
                </a:moveTo>
                <a:cubicBezTo>
                  <a:pt x="41916" y="5776"/>
                  <a:pt x="41885" y="5806"/>
                  <a:pt x="41885" y="5837"/>
                </a:cubicBezTo>
                <a:cubicBezTo>
                  <a:pt x="41885" y="5837"/>
                  <a:pt x="41916" y="5867"/>
                  <a:pt x="41946" y="5897"/>
                </a:cubicBezTo>
                <a:cubicBezTo>
                  <a:pt x="41946" y="5867"/>
                  <a:pt x="41977" y="5837"/>
                  <a:pt x="41977" y="5806"/>
                </a:cubicBezTo>
                <a:cubicBezTo>
                  <a:pt x="41977" y="5776"/>
                  <a:pt x="41946" y="5746"/>
                  <a:pt x="41916" y="5746"/>
                </a:cubicBezTo>
                <a:close/>
                <a:moveTo>
                  <a:pt x="67776" y="5652"/>
                </a:moveTo>
                <a:cubicBezTo>
                  <a:pt x="67738" y="5652"/>
                  <a:pt x="67691" y="5667"/>
                  <a:pt x="67691" y="5776"/>
                </a:cubicBezTo>
                <a:cubicBezTo>
                  <a:pt x="67691" y="5867"/>
                  <a:pt x="67752" y="5897"/>
                  <a:pt x="67843" y="5897"/>
                </a:cubicBezTo>
                <a:cubicBezTo>
                  <a:pt x="67874" y="5867"/>
                  <a:pt x="67935" y="5897"/>
                  <a:pt x="67935" y="5776"/>
                </a:cubicBezTo>
                <a:cubicBezTo>
                  <a:pt x="67935" y="5654"/>
                  <a:pt x="67874" y="5654"/>
                  <a:pt x="67813" y="5654"/>
                </a:cubicBezTo>
                <a:cubicBezTo>
                  <a:pt x="67804" y="5654"/>
                  <a:pt x="67791" y="5652"/>
                  <a:pt x="67776" y="5652"/>
                </a:cubicBezTo>
                <a:close/>
                <a:moveTo>
                  <a:pt x="66050" y="5867"/>
                </a:moveTo>
                <a:cubicBezTo>
                  <a:pt x="66050" y="5867"/>
                  <a:pt x="66050" y="5867"/>
                  <a:pt x="66020" y="5897"/>
                </a:cubicBezTo>
                <a:cubicBezTo>
                  <a:pt x="66050" y="5928"/>
                  <a:pt x="66050" y="5928"/>
                  <a:pt x="66050" y="5958"/>
                </a:cubicBezTo>
                <a:cubicBezTo>
                  <a:pt x="66050" y="5958"/>
                  <a:pt x="66080" y="5928"/>
                  <a:pt x="66080" y="5928"/>
                </a:cubicBezTo>
                <a:cubicBezTo>
                  <a:pt x="66080" y="5897"/>
                  <a:pt x="66050" y="5897"/>
                  <a:pt x="66050" y="5867"/>
                </a:cubicBezTo>
                <a:close/>
                <a:moveTo>
                  <a:pt x="68755" y="5867"/>
                </a:moveTo>
                <a:cubicBezTo>
                  <a:pt x="68755" y="5897"/>
                  <a:pt x="68755" y="5958"/>
                  <a:pt x="68786" y="6019"/>
                </a:cubicBezTo>
                <a:cubicBezTo>
                  <a:pt x="68786" y="6041"/>
                  <a:pt x="68801" y="6062"/>
                  <a:pt x="68820" y="6062"/>
                </a:cubicBezTo>
                <a:cubicBezTo>
                  <a:pt x="68829" y="6062"/>
                  <a:pt x="68838" y="6058"/>
                  <a:pt x="68846" y="6049"/>
                </a:cubicBezTo>
                <a:cubicBezTo>
                  <a:pt x="68846" y="6049"/>
                  <a:pt x="68877" y="6019"/>
                  <a:pt x="68877" y="5989"/>
                </a:cubicBezTo>
                <a:cubicBezTo>
                  <a:pt x="68877" y="5958"/>
                  <a:pt x="68846" y="5897"/>
                  <a:pt x="68846" y="5897"/>
                </a:cubicBezTo>
                <a:cubicBezTo>
                  <a:pt x="68816" y="5867"/>
                  <a:pt x="68786" y="5867"/>
                  <a:pt x="68755" y="5867"/>
                </a:cubicBezTo>
                <a:close/>
                <a:moveTo>
                  <a:pt x="47661" y="5928"/>
                </a:moveTo>
                <a:cubicBezTo>
                  <a:pt x="47630" y="5928"/>
                  <a:pt x="47600" y="5928"/>
                  <a:pt x="47569" y="5958"/>
                </a:cubicBezTo>
                <a:cubicBezTo>
                  <a:pt x="47569" y="5989"/>
                  <a:pt x="47539" y="6080"/>
                  <a:pt x="47539" y="6110"/>
                </a:cubicBezTo>
                <a:cubicBezTo>
                  <a:pt x="47569" y="6201"/>
                  <a:pt x="47630" y="6201"/>
                  <a:pt x="47691" y="6201"/>
                </a:cubicBezTo>
                <a:cubicBezTo>
                  <a:pt x="47721" y="6201"/>
                  <a:pt x="47782" y="6201"/>
                  <a:pt x="47782" y="6080"/>
                </a:cubicBezTo>
                <a:cubicBezTo>
                  <a:pt x="47782" y="6049"/>
                  <a:pt x="47752" y="5989"/>
                  <a:pt x="47752" y="5958"/>
                </a:cubicBezTo>
                <a:cubicBezTo>
                  <a:pt x="47721" y="5928"/>
                  <a:pt x="47691" y="5928"/>
                  <a:pt x="47661" y="5928"/>
                </a:cubicBezTo>
                <a:close/>
                <a:moveTo>
                  <a:pt x="65898" y="5989"/>
                </a:moveTo>
                <a:cubicBezTo>
                  <a:pt x="65868" y="6080"/>
                  <a:pt x="65868" y="6110"/>
                  <a:pt x="65868" y="6141"/>
                </a:cubicBezTo>
                <a:cubicBezTo>
                  <a:pt x="65868" y="6216"/>
                  <a:pt x="65888" y="6270"/>
                  <a:pt x="65912" y="6270"/>
                </a:cubicBezTo>
                <a:cubicBezTo>
                  <a:pt x="65918" y="6270"/>
                  <a:pt x="65923" y="6268"/>
                  <a:pt x="65928" y="6262"/>
                </a:cubicBezTo>
                <a:cubicBezTo>
                  <a:pt x="65959" y="6232"/>
                  <a:pt x="65959" y="6171"/>
                  <a:pt x="65959" y="6141"/>
                </a:cubicBezTo>
                <a:cubicBezTo>
                  <a:pt x="65959" y="6080"/>
                  <a:pt x="65928" y="6049"/>
                  <a:pt x="65898" y="5989"/>
                </a:cubicBezTo>
                <a:close/>
                <a:moveTo>
                  <a:pt x="42554" y="6232"/>
                </a:moveTo>
                <a:cubicBezTo>
                  <a:pt x="42554" y="6262"/>
                  <a:pt x="42554" y="6293"/>
                  <a:pt x="42554" y="6323"/>
                </a:cubicBezTo>
                <a:cubicBezTo>
                  <a:pt x="42554" y="6323"/>
                  <a:pt x="42585" y="6353"/>
                  <a:pt x="42585" y="6353"/>
                </a:cubicBezTo>
                <a:cubicBezTo>
                  <a:pt x="42585" y="6353"/>
                  <a:pt x="42615" y="6323"/>
                  <a:pt x="42615" y="6293"/>
                </a:cubicBezTo>
                <a:cubicBezTo>
                  <a:pt x="42585" y="6293"/>
                  <a:pt x="42585" y="6262"/>
                  <a:pt x="42554" y="6232"/>
                </a:cubicBezTo>
                <a:close/>
                <a:moveTo>
                  <a:pt x="53527" y="5867"/>
                </a:moveTo>
                <a:cubicBezTo>
                  <a:pt x="53497" y="5897"/>
                  <a:pt x="53466" y="5958"/>
                  <a:pt x="53466" y="5989"/>
                </a:cubicBezTo>
                <a:cubicBezTo>
                  <a:pt x="53436" y="6019"/>
                  <a:pt x="53466" y="6080"/>
                  <a:pt x="53466" y="6110"/>
                </a:cubicBezTo>
                <a:cubicBezTo>
                  <a:pt x="53466" y="6171"/>
                  <a:pt x="53466" y="6201"/>
                  <a:pt x="53466" y="6262"/>
                </a:cubicBezTo>
                <a:cubicBezTo>
                  <a:pt x="53497" y="6293"/>
                  <a:pt x="53527" y="6353"/>
                  <a:pt x="53527" y="6353"/>
                </a:cubicBezTo>
                <a:cubicBezTo>
                  <a:pt x="53557" y="6323"/>
                  <a:pt x="53588" y="6293"/>
                  <a:pt x="53588" y="6262"/>
                </a:cubicBezTo>
                <a:cubicBezTo>
                  <a:pt x="53588" y="6171"/>
                  <a:pt x="53588" y="6080"/>
                  <a:pt x="53588" y="5989"/>
                </a:cubicBezTo>
                <a:cubicBezTo>
                  <a:pt x="53588" y="5958"/>
                  <a:pt x="53557" y="5897"/>
                  <a:pt x="53527" y="5867"/>
                </a:cubicBezTo>
                <a:close/>
                <a:moveTo>
                  <a:pt x="15016" y="6110"/>
                </a:moveTo>
                <a:cubicBezTo>
                  <a:pt x="14985" y="6110"/>
                  <a:pt x="14924" y="6141"/>
                  <a:pt x="14894" y="6171"/>
                </a:cubicBezTo>
                <a:cubicBezTo>
                  <a:pt x="14894" y="6171"/>
                  <a:pt x="14864" y="6262"/>
                  <a:pt x="14864" y="6262"/>
                </a:cubicBezTo>
                <a:cubicBezTo>
                  <a:pt x="14924" y="6384"/>
                  <a:pt x="15016" y="6475"/>
                  <a:pt x="15076" y="6566"/>
                </a:cubicBezTo>
                <a:lnTo>
                  <a:pt x="15107" y="6566"/>
                </a:lnTo>
                <a:cubicBezTo>
                  <a:pt x="15137" y="6536"/>
                  <a:pt x="15168" y="6353"/>
                  <a:pt x="15137" y="6232"/>
                </a:cubicBezTo>
                <a:cubicBezTo>
                  <a:pt x="15137" y="6110"/>
                  <a:pt x="15076" y="6110"/>
                  <a:pt x="15016" y="6110"/>
                </a:cubicBezTo>
                <a:close/>
                <a:moveTo>
                  <a:pt x="45806" y="6323"/>
                </a:moveTo>
                <a:cubicBezTo>
                  <a:pt x="45685" y="6353"/>
                  <a:pt x="45563" y="6353"/>
                  <a:pt x="45442" y="6384"/>
                </a:cubicBezTo>
                <a:cubicBezTo>
                  <a:pt x="45442" y="6384"/>
                  <a:pt x="45442" y="6414"/>
                  <a:pt x="45442" y="6445"/>
                </a:cubicBezTo>
                <a:cubicBezTo>
                  <a:pt x="45502" y="6566"/>
                  <a:pt x="45502" y="6566"/>
                  <a:pt x="45533" y="6566"/>
                </a:cubicBezTo>
                <a:lnTo>
                  <a:pt x="45806" y="6566"/>
                </a:lnTo>
                <a:cubicBezTo>
                  <a:pt x="45837" y="6536"/>
                  <a:pt x="45867" y="6505"/>
                  <a:pt x="45867" y="6475"/>
                </a:cubicBezTo>
                <a:cubicBezTo>
                  <a:pt x="45867" y="6414"/>
                  <a:pt x="45837" y="6323"/>
                  <a:pt x="45806" y="6323"/>
                </a:cubicBezTo>
                <a:close/>
                <a:moveTo>
                  <a:pt x="40426" y="6323"/>
                </a:moveTo>
                <a:cubicBezTo>
                  <a:pt x="40396" y="6353"/>
                  <a:pt x="40366" y="6414"/>
                  <a:pt x="40335" y="6445"/>
                </a:cubicBezTo>
                <a:cubicBezTo>
                  <a:pt x="40366" y="6475"/>
                  <a:pt x="40366" y="6505"/>
                  <a:pt x="40426" y="6597"/>
                </a:cubicBezTo>
                <a:cubicBezTo>
                  <a:pt x="40457" y="6505"/>
                  <a:pt x="40457" y="6475"/>
                  <a:pt x="40487" y="6414"/>
                </a:cubicBezTo>
                <a:cubicBezTo>
                  <a:pt x="40487" y="6384"/>
                  <a:pt x="40426" y="6323"/>
                  <a:pt x="40426" y="6323"/>
                </a:cubicBezTo>
                <a:close/>
                <a:moveTo>
                  <a:pt x="43029" y="6379"/>
                </a:moveTo>
                <a:cubicBezTo>
                  <a:pt x="43023" y="6379"/>
                  <a:pt x="43017" y="6381"/>
                  <a:pt x="43010" y="6384"/>
                </a:cubicBezTo>
                <a:cubicBezTo>
                  <a:pt x="42980" y="6414"/>
                  <a:pt x="42980" y="6475"/>
                  <a:pt x="42949" y="6505"/>
                </a:cubicBezTo>
                <a:cubicBezTo>
                  <a:pt x="42980" y="6657"/>
                  <a:pt x="43010" y="6688"/>
                  <a:pt x="43071" y="6688"/>
                </a:cubicBezTo>
                <a:cubicBezTo>
                  <a:pt x="43101" y="6688"/>
                  <a:pt x="43132" y="6627"/>
                  <a:pt x="43132" y="6566"/>
                </a:cubicBezTo>
                <a:cubicBezTo>
                  <a:pt x="43132" y="6485"/>
                  <a:pt x="43083" y="6379"/>
                  <a:pt x="43029" y="6379"/>
                </a:cubicBezTo>
                <a:close/>
                <a:moveTo>
                  <a:pt x="43618" y="6110"/>
                </a:moveTo>
                <a:cubicBezTo>
                  <a:pt x="43436" y="6141"/>
                  <a:pt x="43405" y="6141"/>
                  <a:pt x="43375" y="6475"/>
                </a:cubicBezTo>
                <a:cubicBezTo>
                  <a:pt x="43375" y="6627"/>
                  <a:pt x="43375" y="6657"/>
                  <a:pt x="43466" y="6688"/>
                </a:cubicBezTo>
                <a:cubicBezTo>
                  <a:pt x="43493" y="6697"/>
                  <a:pt x="43518" y="6701"/>
                  <a:pt x="43542" y="6701"/>
                </a:cubicBezTo>
                <a:cubicBezTo>
                  <a:pt x="43676" y="6701"/>
                  <a:pt x="43753" y="6560"/>
                  <a:pt x="43831" y="6353"/>
                </a:cubicBezTo>
                <a:cubicBezTo>
                  <a:pt x="43861" y="6262"/>
                  <a:pt x="43831" y="6171"/>
                  <a:pt x="43770" y="6141"/>
                </a:cubicBezTo>
                <a:cubicBezTo>
                  <a:pt x="43709" y="6110"/>
                  <a:pt x="43679" y="6110"/>
                  <a:pt x="43618" y="6110"/>
                </a:cubicBezTo>
                <a:close/>
                <a:moveTo>
                  <a:pt x="27569" y="6201"/>
                </a:moveTo>
                <a:cubicBezTo>
                  <a:pt x="27539" y="6201"/>
                  <a:pt x="27539" y="6262"/>
                  <a:pt x="27508" y="6293"/>
                </a:cubicBezTo>
                <a:cubicBezTo>
                  <a:pt x="27508" y="6353"/>
                  <a:pt x="27508" y="6414"/>
                  <a:pt x="27508" y="6445"/>
                </a:cubicBezTo>
                <a:cubicBezTo>
                  <a:pt x="27508" y="6626"/>
                  <a:pt x="27576" y="6722"/>
                  <a:pt x="27660" y="6722"/>
                </a:cubicBezTo>
                <a:cubicBezTo>
                  <a:pt x="27689" y="6722"/>
                  <a:pt x="27720" y="6711"/>
                  <a:pt x="27751" y="6688"/>
                </a:cubicBezTo>
                <a:cubicBezTo>
                  <a:pt x="27782" y="6627"/>
                  <a:pt x="27782" y="6566"/>
                  <a:pt x="27751" y="6475"/>
                </a:cubicBezTo>
                <a:cubicBezTo>
                  <a:pt x="27721" y="6414"/>
                  <a:pt x="27691" y="6323"/>
                  <a:pt x="27630" y="6262"/>
                </a:cubicBezTo>
                <a:cubicBezTo>
                  <a:pt x="27630" y="6232"/>
                  <a:pt x="27599" y="6201"/>
                  <a:pt x="27569" y="6201"/>
                </a:cubicBezTo>
                <a:close/>
                <a:moveTo>
                  <a:pt x="41733" y="6232"/>
                </a:moveTo>
                <a:cubicBezTo>
                  <a:pt x="41673" y="6232"/>
                  <a:pt x="41673" y="6232"/>
                  <a:pt x="41642" y="6262"/>
                </a:cubicBezTo>
                <a:cubicBezTo>
                  <a:pt x="41581" y="6293"/>
                  <a:pt x="41581" y="6384"/>
                  <a:pt x="41612" y="6445"/>
                </a:cubicBezTo>
                <a:cubicBezTo>
                  <a:pt x="41673" y="6536"/>
                  <a:pt x="41733" y="6627"/>
                  <a:pt x="41764" y="6718"/>
                </a:cubicBezTo>
                <a:cubicBezTo>
                  <a:pt x="41775" y="6741"/>
                  <a:pt x="41796" y="6751"/>
                  <a:pt x="41817" y="6751"/>
                </a:cubicBezTo>
                <a:cubicBezTo>
                  <a:pt x="41851" y="6751"/>
                  <a:pt x="41885" y="6725"/>
                  <a:pt x="41885" y="6688"/>
                </a:cubicBezTo>
                <a:cubicBezTo>
                  <a:pt x="41885" y="6566"/>
                  <a:pt x="41885" y="6445"/>
                  <a:pt x="41855" y="6353"/>
                </a:cubicBezTo>
                <a:cubicBezTo>
                  <a:pt x="41825" y="6293"/>
                  <a:pt x="41764" y="6262"/>
                  <a:pt x="41733" y="6232"/>
                </a:cubicBezTo>
                <a:close/>
                <a:moveTo>
                  <a:pt x="16147" y="6530"/>
                </a:moveTo>
                <a:cubicBezTo>
                  <a:pt x="16102" y="6530"/>
                  <a:pt x="16079" y="6605"/>
                  <a:pt x="16079" y="6657"/>
                </a:cubicBezTo>
                <a:cubicBezTo>
                  <a:pt x="16110" y="6718"/>
                  <a:pt x="16140" y="6779"/>
                  <a:pt x="16171" y="6779"/>
                </a:cubicBezTo>
                <a:cubicBezTo>
                  <a:pt x="16201" y="6779"/>
                  <a:pt x="16231" y="6718"/>
                  <a:pt x="16262" y="6657"/>
                </a:cubicBezTo>
                <a:cubicBezTo>
                  <a:pt x="16231" y="6597"/>
                  <a:pt x="16201" y="6536"/>
                  <a:pt x="16171" y="6536"/>
                </a:cubicBezTo>
                <a:cubicBezTo>
                  <a:pt x="16162" y="6532"/>
                  <a:pt x="16155" y="6530"/>
                  <a:pt x="16147" y="6530"/>
                </a:cubicBezTo>
                <a:close/>
                <a:moveTo>
                  <a:pt x="57205" y="6505"/>
                </a:moveTo>
                <a:cubicBezTo>
                  <a:pt x="57205" y="6536"/>
                  <a:pt x="57174" y="6566"/>
                  <a:pt x="57174" y="6597"/>
                </a:cubicBezTo>
                <a:cubicBezTo>
                  <a:pt x="57174" y="6657"/>
                  <a:pt x="57205" y="6688"/>
                  <a:pt x="57235" y="6779"/>
                </a:cubicBezTo>
                <a:cubicBezTo>
                  <a:pt x="57266" y="6688"/>
                  <a:pt x="57266" y="6627"/>
                  <a:pt x="57266" y="6597"/>
                </a:cubicBezTo>
                <a:cubicBezTo>
                  <a:pt x="57266" y="6566"/>
                  <a:pt x="57235" y="6536"/>
                  <a:pt x="57205" y="6505"/>
                </a:cubicBezTo>
                <a:close/>
                <a:moveTo>
                  <a:pt x="20456" y="6627"/>
                </a:moveTo>
                <a:cubicBezTo>
                  <a:pt x="20426" y="6627"/>
                  <a:pt x="20426" y="6657"/>
                  <a:pt x="20396" y="6718"/>
                </a:cubicBezTo>
                <a:cubicBezTo>
                  <a:pt x="20426" y="6749"/>
                  <a:pt x="20426" y="6809"/>
                  <a:pt x="20456" y="6809"/>
                </a:cubicBezTo>
                <a:cubicBezTo>
                  <a:pt x="20487" y="6809"/>
                  <a:pt x="20487" y="6749"/>
                  <a:pt x="20517" y="6718"/>
                </a:cubicBezTo>
                <a:cubicBezTo>
                  <a:pt x="20487" y="6688"/>
                  <a:pt x="20487" y="6627"/>
                  <a:pt x="20456" y="6627"/>
                </a:cubicBezTo>
                <a:close/>
                <a:moveTo>
                  <a:pt x="22584" y="6749"/>
                </a:moveTo>
                <a:cubicBezTo>
                  <a:pt x="22554" y="6809"/>
                  <a:pt x="22554" y="6840"/>
                  <a:pt x="22554" y="6870"/>
                </a:cubicBezTo>
                <a:cubicBezTo>
                  <a:pt x="22554" y="6895"/>
                  <a:pt x="22574" y="6939"/>
                  <a:pt x="22581" y="6939"/>
                </a:cubicBezTo>
                <a:cubicBezTo>
                  <a:pt x="22583" y="6939"/>
                  <a:pt x="22584" y="6937"/>
                  <a:pt x="22584" y="6931"/>
                </a:cubicBezTo>
                <a:cubicBezTo>
                  <a:pt x="22615" y="6901"/>
                  <a:pt x="22615" y="6870"/>
                  <a:pt x="22615" y="6840"/>
                </a:cubicBezTo>
                <a:cubicBezTo>
                  <a:pt x="22645" y="6809"/>
                  <a:pt x="22615" y="6779"/>
                  <a:pt x="22584" y="6749"/>
                </a:cubicBezTo>
                <a:close/>
                <a:moveTo>
                  <a:pt x="18025" y="7022"/>
                </a:moveTo>
                <a:cubicBezTo>
                  <a:pt x="17994" y="7022"/>
                  <a:pt x="17994" y="7053"/>
                  <a:pt x="17964" y="7053"/>
                </a:cubicBezTo>
                <a:cubicBezTo>
                  <a:pt x="17964" y="7113"/>
                  <a:pt x="17994" y="7174"/>
                  <a:pt x="17994" y="7174"/>
                </a:cubicBezTo>
                <a:cubicBezTo>
                  <a:pt x="18025" y="7174"/>
                  <a:pt x="18025" y="7144"/>
                  <a:pt x="18055" y="7113"/>
                </a:cubicBezTo>
                <a:cubicBezTo>
                  <a:pt x="18055" y="7083"/>
                  <a:pt x="18025" y="7053"/>
                  <a:pt x="18025" y="7022"/>
                </a:cubicBezTo>
                <a:close/>
                <a:moveTo>
                  <a:pt x="42727" y="6774"/>
                </a:moveTo>
                <a:cubicBezTo>
                  <a:pt x="42700" y="6774"/>
                  <a:pt x="42676" y="6886"/>
                  <a:pt x="42676" y="7022"/>
                </a:cubicBezTo>
                <a:cubicBezTo>
                  <a:pt x="42676" y="7053"/>
                  <a:pt x="42706" y="7053"/>
                  <a:pt x="42706" y="7083"/>
                </a:cubicBezTo>
                <a:cubicBezTo>
                  <a:pt x="42706" y="7174"/>
                  <a:pt x="42706" y="7235"/>
                  <a:pt x="42767" y="7235"/>
                </a:cubicBezTo>
                <a:cubicBezTo>
                  <a:pt x="42828" y="7235"/>
                  <a:pt x="42828" y="7144"/>
                  <a:pt x="42828" y="7083"/>
                </a:cubicBezTo>
                <a:cubicBezTo>
                  <a:pt x="42828" y="7053"/>
                  <a:pt x="42828" y="7022"/>
                  <a:pt x="42828" y="6992"/>
                </a:cubicBezTo>
                <a:cubicBezTo>
                  <a:pt x="42797" y="6901"/>
                  <a:pt x="42797" y="6809"/>
                  <a:pt x="42736" y="6779"/>
                </a:cubicBezTo>
                <a:cubicBezTo>
                  <a:pt x="42733" y="6776"/>
                  <a:pt x="42730" y="6774"/>
                  <a:pt x="42727" y="6774"/>
                </a:cubicBezTo>
                <a:close/>
                <a:moveTo>
                  <a:pt x="57539" y="7022"/>
                </a:moveTo>
                <a:cubicBezTo>
                  <a:pt x="57539" y="7083"/>
                  <a:pt x="57509" y="7113"/>
                  <a:pt x="57509" y="7144"/>
                </a:cubicBezTo>
                <a:cubicBezTo>
                  <a:pt x="57509" y="7174"/>
                  <a:pt x="57539" y="7205"/>
                  <a:pt x="57570" y="7265"/>
                </a:cubicBezTo>
                <a:cubicBezTo>
                  <a:pt x="57600" y="7205"/>
                  <a:pt x="57630" y="7174"/>
                  <a:pt x="57600" y="7113"/>
                </a:cubicBezTo>
                <a:cubicBezTo>
                  <a:pt x="57600" y="7083"/>
                  <a:pt x="57570" y="7053"/>
                  <a:pt x="57539" y="7022"/>
                </a:cubicBezTo>
                <a:close/>
                <a:moveTo>
                  <a:pt x="46901" y="7113"/>
                </a:moveTo>
                <a:cubicBezTo>
                  <a:pt x="46870" y="7113"/>
                  <a:pt x="46870" y="7174"/>
                  <a:pt x="46840" y="7205"/>
                </a:cubicBezTo>
                <a:cubicBezTo>
                  <a:pt x="46870" y="7235"/>
                  <a:pt x="46870" y="7296"/>
                  <a:pt x="46901" y="7296"/>
                </a:cubicBezTo>
                <a:cubicBezTo>
                  <a:pt x="46901" y="7265"/>
                  <a:pt x="46931" y="7235"/>
                  <a:pt x="46931" y="7205"/>
                </a:cubicBezTo>
                <a:cubicBezTo>
                  <a:pt x="46931" y="7174"/>
                  <a:pt x="46901" y="7113"/>
                  <a:pt x="46901" y="7113"/>
                </a:cubicBezTo>
                <a:close/>
                <a:moveTo>
                  <a:pt x="24317" y="7235"/>
                </a:moveTo>
                <a:cubicBezTo>
                  <a:pt x="24286" y="7235"/>
                  <a:pt x="24286" y="7296"/>
                  <a:pt x="24256" y="7326"/>
                </a:cubicBezTo>
                <a:cubicBezTo>
                  <a:pt x="24286" y="7356"/>
                  <a:pt x="24286" y="7417"/>
                  <a:pt x="24317" y="7417"/>
                </a:cubicBezTo>
                <a:cubicBezTo>
                  <a:pt x="24317" y="7387"/>
                  <a:pt x="24347" y="7356"/>
                  <a:pt x="24347" y="7326"/>
                </a:cubicBezTo>
                <a:cubicBezTo>
                  <a:pt x="24347" y="7296"/>
                  <a:pt x="24317" y="7235"/>
                  <a:pt x="24317" y="7235"/>
                </a:cubicBezTo>
                <a:close/>
                <a:moveTo>
                  <a:pt x="46749" y="7356"/>
                </a:moveTo>
                <a:cubicBezTo>
                  <a:pt x="46749" y="7417"/>
                  <a:pt x="46718" y="7448"/>
                  <a:pt x="46718" y="7478"/>
                </a:cubicBezTo>
                <a:cubicBezTo>
                  <a:pt x="46718" y="7508"/>
                  <a:pt x="46749" y="7508"/>
                  <a:pt x="46779" y="7539"/>
                </a:cubicBezTo>
                <a:cubicBezTo>
                  <a:pt x="46779" y="7508"/>
                  <a:pt x="46779" y="7478"/>
                  <a:pt x="46779" y="7448"/>
                </a:cubicBezTo>
                <a:cubicBezTo>
                  <a:pt x="46779" y="7417"/>
                  <a:pt x="46779" y="7417"/>
                  <a:pt x="46749" y="7356"/>
                </a:cubicBezTo>
                <a:close/>
                <a:moveTo>
                  <a:pt x="57357" y="7326"/>
                </a:moveTo>
                <a:cubicBezTo>
                  <a:pt x="57326" y="7326"/>
                  <a:pt x="57296" y="7326"/>
                  <a:pt x="57266" y="7356"/>
                </a:cubicBezTo>
                <a:cubicBezTo>
                  <a:pt x="57266" y="7387"/>
                  <a:pt x="57235" y="7417"/>
                  <a:pt x="57235" y="7448"/>
                </a:cubicBezTo>
                <a:cubicBezTo>
                  <a:pt x="57235" y="7478"/>
                  <a:pt x="57266" y="7539"/>
                  <a:pt x="57296" y="7539"/>
                </a:cubicBezTo>
                <a:cubicBezTo>
                  <a:pt x="57311" y="7554"/>
                  <a:pt x="57334" y="7562"/>
                  <a:pt x="57357" y="7562"/>
                </a:cubicBezTo>
                <a:cubicBezTo>
                  <a:pt x="57380" y="7562"/>
                  <a:pt x="57402" y="7554"/>
                  <a:pt x="57418" y="7539"/>
                </a:cubicBezTo>
                <a:cubicBezTo>
                  <a:pt x="57448" y="7539"/>
                  <a:pt x="57448" y="7478"/>
                  <a:pt x="57448" y="7448"/>
                </a:cubicBezTo>
                <a:cubicBezTo>
                  <a:pt x="57448" y="7417"/>
                  <a:pt x="57418" y="7387"/>
                  <a:pt x="57418" y="7356"/>
                </a:cubicBezTo>
                <a:cubicBezTo>
                  <a:pt x="57387" y="7326"/>
                  <a:pt x="57357" y="7326"/>
                  <a:pt x="57357" y="7326"/>
                </a:cubicBezTo>
                <a:close/>
                <a:moveTo>
                  <a:pt x="10851" y="7478"/>
                </a:moveTo>
                <a:cubicBezTo>
                  <a:pt x="10851" y="7508"/>
                  <a:pt x="10821" y="7508"/>
                  <a:pt x="10821" y="7539"/>
                </a:cubicBezTo>
                <a:cubicBezTo>
                  <a:pt x="10851" y="7539"/>
                  <a:pt x="10851" y="7569"/>
                  <a:pt x="10851" y="7569"/>
                </a:cubicBezTo>
                <a:cubicBezTo>
                  <a:pt x="10851" y="7569"/>
                  <a:pt x="10882" y="7539"/>
                  <a:pt x="10882" y="7539"/>
                </a:cubicBezTo>
                <a:cubicBezTo>
                  <a:pt x="10882" y="7508"/>
                  <a:pt x="10851" y="7508"/>
                  <a:pt x="10851" y="7478"/>
                </a:cubicBezTo>
                <a:close/>
                <a:moveTo>
                  <a:pt x="36272" y="7390"/>
                </a:moveTo>
                <a:cubicBezTo>
                  <a:pt x="36238" y="7390"/>
                  <a:pt x="36205" y="7411"/>
                  <a:pt x="36171" y="7478"/>
                </a:cubicBezTo>
                <a:cubicBezTo>
                  <a:pt x="36233" y="7582"/>
                  <a:pt x="36267" y="7629"/>
                  <a:pt x="36302" y="7629"/>
                </a:cubicBezTo>
                <a:cubicBezTo>
                  <a:pt x="36318" y="7629"/>
                  <a:pt x="36334" y="7619"/>
                  <a:pt x="36353" y="7600"/>
                </a:cubicBezTo>
                <a:cubicBezTo>
                  <a:pt x="36384" y="7569"/>
                  <a:pt x="36384" y="7539"/>
                  <a:pt x="36384" y="7478"/>
                </a:cubicBezTo>
                <a:cubicBezTo>
                  <a:pt x="36384" y="7448"/>
                  <a:pt x="36384" y="7417"/>
                  <a:pt x="36353" y="7417"/>
                </a:cubicBezTo>
                <a:cubicBezTo>
                  <a:pt x="36326" y="7404"/>
                  <a:pt x="36299" y="7390"/>
                  <a:pt x="36272" y="7390"/>
                </a:cubicBezTo>
                <a:close/>
                <a:moveTo>
                  <a:pt x="16201" y="7387"/>
                </a:moveTo>
                <a:cubicBezTo>
                  <a:pt x="16201" y="7387"/>
                  <a:pt x="16140" y="7448"/>
                  <a:pt x="16140" y="7478"/>
                </a:cubicBezTo>
                <a:cubicBezTo>
                  <a:pt x="16171" y="7508"/>
                  <a:pt x="16171" y="7569"/>
                  <a:pt x="16201" y="7630"/>
                </a:cubicBezTo>
                <a:cubicBezTo>
                  <a:pt x="16231" y="7569"/>
                  <a:pt x="16262" y="7539"/>
                  <a:pt x="16262" y="7478"/>
                </a:cubicBezTo>
                <a:cubicBezTo>
                  <a:pt x="16262" y="7448"/>
                  <a:pt x="16231" y="7417"/>
                  <a:pt x="16201" y="7387"/>
                </a:cubicBezTo>
                <a:close/>
                <a:moveTo>
                  <a:pt x="44895" y="7478"/>
                </a:moveTo>
                <a:cubicBezTo>
                  <a:pt x="44895" y="7508"/>
                  <a:pt x="44864" y="7539"/>
                  <a:pt x="44864" y="7569"/>
                </a:cubicBezTo>
                <a:cubicBezTo>
                  <a:pt x="44864" y="7630"/>
                  <a:pt x="44895" y="7660"/>
                  <a:pt x="44925" y="7721"/>
                </a:cubicBezTo>
                <a:cubicBezTo>
                  <a:pt x="44925" y="7660"/>
                  <a:pt x="44955" y="7630"/>
                  <a:pt x="44955" y="7600"/>
                </a:cubicBezTo>
                <a:cubicBezTo>
                  <a:pt x="44955" y="7539"/>
                  <a:pt x="44925" y="7508"/>
                  <a:pt x="44895" y="7478"/>
                </a:cubicBezTo>
                <a:close/>
                <a:moveTo>
                  <a:pt x="16991" y="7569"/>
                </a:moveTo>
                <a:cubicBezTo>
                  <a:pt x="16931" y="7600"/>
                  <a:pt x="16900" y="7600"/>
                  <a:pt x="16839" y="7630"/>
                </a:cubicBezTo>
                <a:cubicBezTo>
                  <a:pt x="16809" y="7630"/>
                  <a:pt x="16809" y="7691"/>
                  <a:pt x="16809" y="7721"/>
                </a:cubicBezTo>
                <a:cubicBezTo>
                  <a:pt x="16779" y="7752"/>
                  <a:pt x="16839" y="7812"/>
                  <a:pt x="16839" y="7812"/>
                </a:cubicBezTo>
                <a:lnTo>
                  <a:pt x="17143" y="7812"/>
                </a:lnTo>
                <a:cubicBezTo>
                  <a:pt x="17143" y="7812"/>
                  <a:pt x="17174" y="7721"/>
                  <a:pt x="17174" y="7691"/>
                </a:cubicBezTo>
                <a:cubicBezTo>
                  <a:pt x="17174" y="7660"/>
                  <a:pt x="17143" y="7600"/>
                  <a:pt x="17113" y="7600"/>
                </a:cubicBezTo>
                <a:cubicBezTo>
                  <a:pt x="17098" y="7584"/>
                  <a:pt x="17075" y="7584"/>
                  <a:pt x="17052" y="7584"/>
                </a:cubicBezTo>
                <a:cubicBezTo>
                  <a:pt x="17029" y="7584"/>
                  <a:pt x="17007" y="7584"/>
                  <a:pt x="16991" y="7569"/>
                </a:cubicBezTo>
                <a:close/>
                <a:moveTo>
                  <a:pt x="36080" y="7691"/>
                </a:moveTo>
                <a:cubicBezTo>
                  <a:pt x="36049" y="7691"/>
                  <a:pt x="36019" y="7721"/>
                  <a:pt x="36019" y="7752"/>
                </a:cubicBezTo>
                <a:cubicBezTo>
                  <a:pt x="36019" y="7782"/>
                  <a:pt x="35989" y="7843"/>
                  <a:pt x="35989" y="7904"/>
                </a:cubicBezTo>
                <a:cubicBezTo>
                  <a:pt x="36019" y="7904"/>
                  <a:pt x="36049" y="7873"/>
                  <a:pt x="36080" y="7843"/>
                </a:cubicBezTo>
                <a:cubicBezTo>
                  <a:pt x="36110" y="7843"/>
                  <a:pt x="36110" y="7782"/>
                  <a:pt x="36110" y="7752"/>
                </a:cubicBezTo>
                <a:cubicBezTo>
                  <a:pt x="36110" y="7752"/>
                  <a:pt x="36080" y="7691"/>
                  <a:pt x="36080" y="7691"/>
                </a:cubicBezTo>
                <a:close/>
                <a:moveTo>
                  <a:pt x="45381" y="7448"/>
                </a:moveTo>
                <a:cubicBezTo>
                  <a:pt x="45381" y="7448"/>
                  <a:pt x="45351" y="7508"/>
                  <a:pt x="45320" y="7539"/>
                </a:cubicBezTo>
                <a:cubicBezTo>
                  <a:pt x="45320" y="7630"/>
                  <a:pt x="45320" y="7721"/>
                  <a:pt x="45320" y="7782"/>
                </a:cubicBezTo>
                <a:cubicBezTo>
                  <a:pt x="45320" y="7843"/>
                  <a:pt x="45351" y="7934"/>
                  <a:pt x="45381" y="7934"/>
                </a:cubicBezTo>
                <a:cubicBezTo>
                  <a:pt x="45389" y="7938"/>
                  <a:pt x="45397" y="7940"/>
                  <a:pt x="45404" y="7940"/>
                </a:cubicBezTo>
                <a:cubicBezTo>
                  <a:pt x="45449" y="7940"/>
                  <a:pt x="45472" y="7865"/>
                  <a:pt x="45472" y="7812"/>
                </a:cubicBezTo>
                <a:cubicBezTo>
                  <a:pt x="45472" y="7782"/>
                  <a:pt x="45472" y="7721"/>
                  <a:pt x="45472" y="7691"/>
                </a:cubicBezTo>
                <a:cubicBezTo>
                  <a:pt x="45472" y="7660"/>
                  <a:pt x="45472" y="7600"/>
                  <a:pt x="45442" y="7539"/>
                </a:cubicBezTo>
                <a:cubicBezTo>
                  <a:pt x="45442" y="7508"/>
                  <a:pt x="45411" y="7478"/>
                  <a:pt x="45381" y="7448"/>
                </a:cubicBezTo>
                <a:close/>
                <a:moveTo>
                  <a:pt x="33010" y="7812"/>
                </a:moveTo>
                <a:cubicBezTo>
                  <a:pt x="32979" y="7873"/>
                  <a:pt x="32979" y="7904"/>
                  <a:pt x="32979" y="7934"/>
                </a:cubicBezTo>
                <a:cubicBezTo>
                  <a:pt x="32979" y="7964"/>
                  <a:pt x="33010" y="7995"/>
                  <a:pt x="33010" y="8025"/>
                </a:cubicBezTo>
                <a:cubicBezTo>
                  <a:pt x="33040" y="7995"/>
                  <a:pt x="33071" y="7964"/>
                  <a:pt x="33071" y="7934"/>
                </a:cubicBezTo>
                <a:cubicBezTo>
                  <a:pt x="33071" y="7904"/>
                  <a:pt x="33040" y="7873"/>
                  <a:pt x="33010" y="7812"/>
                </a:cubicBezTo>
                <a:close/>
                <a:moveTo>
                  <a:pt x="42257" y="7308"/>
                </a:moveTo>
                <a:cubicBezTo>
                  <a:pt x="42178" y="7308"/>
                  <a:pt x="42098" y="7415"/>
                  <a:pt x="42098" y="7569"/>
                </a:cubicBezTo>
                <a:cubicBezTo>
                  <a:pt x="42098" y="7630"/>
                  <a:pt x="42098" y="7691"/>
                  <a:pt x="42098" y="7721"/>
                </a:cubicBezTo>
                <a:cubicBezTo>
                  <a:pt x="42098" y="7782"/>
                  <a:pt x="42098" y="7843"/>
                  <a:pt x="42098" y="7873"/>
                </a:cubicBezTo>
                <a:cubicBezTo>
                  <a:pt x="42124" y="8052"/>
                  <a:pt x="42171" y="8124"/>
                  <a:pt x="42240" y="8124"/>
                </a:cubicBezTo>
                <a:cubicBezTo>
                  <a:pt x="42252" y="8124"/>
                  <a:pt x="42266" y="8121"/>
                  <a:pt x="42281" y="8116"/>
                </a:cubicBezTo>
                <a:cubicBezTo>
                  <a:pt x="42372" y="8086"/>
                  <a:pt x="42402" y="8025"/>
                  <a:pt x="42402" y="7843"/>
                </a:cubicBezTo>
                <a:cubicBezTo>
                  <a:pt x="42402" y="7691"/>
                  <a:pt x="42433" y="7478"/>
                  <a:pt x="42341" y="7356"/>
                </a:cubicBezTo>
                <a:cubicBezTo>
                  <a:pt x="42316" y="7323"/>
                  <a:pt x="42287" y="7308"/>
                  <a:pt x="42257" y="7308"/>
                </a:cubicBezTo>
                <a:close/>
                <a:moveTo>
                  <a:pt x="35989" y="7904"/>
                </a:moveTo>
                <a:cubicBezTo>
                  <a:pt x="35973" y="7919"/>
                  <a:pt x="35958" y="7919"/>
                  <a:pt x="35943" y="7919"/>
                </a:cubicBezTo>
                <a:cubicBezTo>
                  <a:pt x="35928" y="7919"/>
                  <a:pt x="35913" y="7919"/>
                  <a:pt x="35897" y="7934"/>
                </a:cubicBezTo>
                <a:cubicBezTo>
                  <a:pt x="35867" y="7964"/>
                  <a:pt x="35867" y="8056"/>
                  <a:pt x="35867" y="8086"/>
                </a:cubicBezTo>
                <a:cubicBezTo>
                  <a:pt x="35867" y="8116"/>
                  <a:pt x="35897" y="8177"/>
                  <a:pt x="35928" y="8177"/>
                </a:cubicBezTo>
                <a:cubicBezTo>
                  <a:pt x="35958" y="8177"/>
                  <a:pt x="35989" y="8147"/>
                  <a:pt x="35989" y="8086"/>
                </a:cubicBezTo>
                <a:cubicBezTo>
                  <a:pt x="35989" y="8056"/>
                  <a:pt x="35989" y="7964"/>
                  <a:pt x="35989" y="7904"/>
                </a:cubicBezTo>
                <a:close/>
                <a:moveTo>
                  <a:pt x="36687" y="7668"/>
                </a:moveTo>
                <a:cubicBezTo>
                  <a:pt x="36670" y="7668"/>
                  <a:pt x="36651" y="7685"/>
                  <a:pt x="36627" y="7721"/>
                </a:cubicBezTo>
                <a:cubicBezTo>
                  <a:pt x="36597" y="7782"/>
                  <a:pt x="36536" y="7843"/>
                  <a:pt x="36505" y="7904"/>
                </a:cubicBezTo>
                <a:cubicBezTo>
                  <a:pt x="36475" y="7964"/>
                  <a:pt x="36475" y="8025"/>
                  <a:pt x="36505" y="8116"/>
                </a:cubicBezTo>
                <a:cubicBezTo>
                  <a:pt x="36524" y="8154"/>
                  <a:pt x="36578" y="8180"/>
                  <a:pt x="36630" y="8180"/>
                </a:cubicBezTo>
                <a:cubicBezTo>
                  <a:pt x="36663" y="8180"/>
                  <a:pt x="36695" y="8170"/>
                  <a:pt x="36718" y="8147"/>
                </a:cubicBezTo>
                <a:cubicBezTo>
                  <a:pt x="36749" y="8116"/>
                  <a:pt x="36779" y="8025"/>
                  <a:pt x="36749" y="7904"/>
                </a:cubicBezTo>
                <a:cubicBezTo>
                  <a:pt x="36749" y="7873"/>
                  <a:pt x="36749" y="7812"/>
                  <a:pt x="36749" y="7782"/>
                </a:cubicBezTo>
                <a:cubicBezTo>
                  <a:pt x="36730" y="7708"/>
                  <a:pt x="36712" y="7668"/>
                  <a:pt x="36687" y="7668"/>
                </a:cubicBezTo>
                <a:close/>
                <a:moveTo>
                  <a:pt x="33846" y="8044"/>
                </a:moveTo>
                <a:cubicBezTo>
                  <a:pt x="33831" y="8044"/>
                  <a:pt x="33815" y="8048"/>
                  <a:pt x="33800" y="8056"/>
                </a:cubicBezTo>
                <a:cubicBezTo>
                  <a:pt x="33770" y="8056"/>
                  <a:pt x="33739" y="8116"/>
                  <a:pt x="33739" y="8147"/>
                </a:cubicBezTo>
                <a:cubicBezTo>
                  <a:pt x="33739" y="8177"/>
                  <a:pt x="33770" y="8238"/>
                  <a:pt x="33770" y="8268"/>
                </a:cubicBezTo>
                <a:cubicBezTo>
                  <a:pt x="33798" y="8278"/>
                  <a:pt x="33823" y="8284"/>
                  <a:pt x="33846" y="8284"/>
                </a:cubicBezTo>
                <a:cubicBezTo>
                  <a:pt x="33899" y="8284"/>
                  <a:pt x="33941" y="8252"/>
                  <a:pt x="33983" y="8147"/>
                </a:cubicBezTo>
                <a:cubicBezTo>
                  <a:pt x="33937" y="8078"/>
                  <a:pt x="33891" y="8044"/>
                  <a:pt x="33846" y="8044"/>
                </a:cubicBezTo>
                <a:close/>
                <a:moveTo>
                  <a:pt x="53637" y="8048"/>
                </a:moveTo>
                <a:cubicBezTo>
                  <a:pt x="53630" y="8048"/>
                  <a:pt x="53624" y="8050"/>
                  <a:pt x="53618" y="8056"/>
                </a:cubicBezTo>
                <a:cubicBezTo>
                  <a:pt x="53588" y="8056"/>
                  <a:pt x="53557" y="8116"/>
                  <a:pt x="53527" y="8147"/>
                </a:cubicBezTo>
                <a:cubicBezTo>
                  <a:pt x="53527" y="8299"/>
                  <a:pt x="53557" y="8299"/>
                  <a:pt x="53618" y="8299"/>
                </a:cubicBezTo>
                <a:cubicBezTo>
                  <a:pt x="53679" y="8299"/>
                  <a:pt x="53709" y="8299"/>
                  <a:pt x="53709" y="8177"/>
                </a:cubicBezTo>
                <a:cubicBezTo>
                  <a:pt x="53709" y="8102"/>
                  <a:pt x="53668" y="8048"/>
                  <a:pt x="53637" y="8048"/>
                </a:cubicBezTo>
                <a:close/>
                <a:moveTo>
                  <a:pt x="7660" y="7951"/>
                </a:moveTo>
                <a:cubicBezTo>
                  <a:pt x="7640" y="7951"/>
                  <a:pt x="7619" y="7964"/>
                  <a:pt x="7599" y="7964"/>
                </a:cubicBezTo>
                <a:cubicBezTo>
                  <a:pt x="7569" y="8025"/>
                  <a:pt x="7508" y="8116"/>
                  <a:pt x="7477" y="8177"/>
                </a:cubicBezTo>
                <a:cubicBezTo>
                  <a:pt x="7447" y="8268"/>
                  <a:pt x="7447" y="8390"/>
                  <a:pt x="7538" y="8451"/>
                </a:cubicBezTo>
                <a:lnTo>
                  <a:pt x="7599" y="8451"/>
                </a:lnTo>
                <a:cubicBezTo>
                  <a:pt x="7690" y="8451"/>
                  <a:pt x="7751" y="8451"/>
                  <a:pt x="7751" y="8329"/>
                </a:cubicBezTo>
                <a:cubicBezTo>
                  <a:pt x="7781" y="8238"/>
                  <a:pt x="7721" y="7995"/>
                  <a:pt x="7690" y="7964"/>
                </a:cubicBezTo>
                <a:cubicBezTo>
                  <a:pt x="7680" y="7954"/>
                  <a:pt x="7670" y="7951"/>
                  <a:pt x="7660" y="7951"/>
                </a:cubicBezTo>
                <a:close/>
                <a:moveTo>
                  <a:pt x="32432" y="8451"/>
                </a:moveTo>
                <a:cubicBezTo>
                  <a:pt x="32402" y="8451"/>
                  <a:pt x="32402" y="8481"/>
                  <a:pt x="32372" y="8512"/>
                </a:cubicBezTo>
                <a:cubicBezTo>
                  <a:pt x="32402" y="8542"/>
                  <a:pt x="32402" y="8603"/>
                  <a:pt x="32432" y="8603"/>
                </a:cubicBezTo>
                <a:cubicBezTo>
                  <a:pt x="32432" y="8603"/>
                  <a:pt x="32463" y="8542"/>
                  <a:pt x="32463" y="8512"/>
                </a:cubicBezTo>
                <a:cubicBezTo>
                  <a:pt x="32463" y="8481"/>
                  <a:pt x="32432" y="8451"/>
                  <a:pt x="32432" y="8451"/>
                </a:cubicBezTo>
                <a:close/>
                <a:moveTo>
                  <a:pt x="16262" y="8177"/>
                </a:moveTo>
                <a:cubicBezTo>
                  <a:pt x="16262" y="8208"/>
                  <a:pt x="16201" y="8238"/>
                  <a:pt x="16201" y="8268"/>
                </a:cubicBezTo>
                <a:cubicBezTo>
                  <a:pt x="16171" y="8390"/>
                  <a:pt x="16231" y="8420"/>
                  <a:pt x="16262" y="8451"/>
                </a:cubicBezTo>
                <a:cubicBezTo>
                  <a:pt x="16292" y="8481"/>
                  <a:pt x="16323" y="8542"/>
                  <a:pt x="16353" y="8572"/>
                </a:cubicBezTo>
                <a:cubicBezTo>
                  <a:pt x="16383" y="8603"/>
                  <a:pt x="16414" y="8633"/>
                  <a:pt x="16444" y="8633"/>
                </a:cubicBezTo>
                <a:cubicBezTo>
                  <a:pt x="16444" y="8603"/>
                  <a:pt x="16475" y="8542"/>
                  <a:pt x="16475" y="8512"/>
                </a:cubicBezTo>
                <a:cubicBezTo>
                  <a:pt x="16505" y="8268"/>
                  <a:pt x="16414" y="8177"/>
                  <a:pt x="16262" y="8177"/>
                </a:cubicBezTo>
                <a:close/>
                <a:moveTo>
                  <a:pt x="62372" y="8481"/>
                </a:moveTo>
                <a:cubicBezTo>
                  <a:pt x="62342" y="8481"/>
                  <a:pt x="62342" y="8512"/>
                  <a:pt x="62311" y="8512"/>
                </a:cubicBezTo>
                <a:cubicBezTo>
                  <a:pt x="62311" y="8542"/>
                  <a:pt x="62342" y="8572"/>
                  <a:pt x="62342" y="8572"/>
                </a:cubicBezTo>
                <a:cubicBezTo>
                  <a:pt x="62342" y="8603"/>
                  <a:pt x="62372" y="8633"/>
                  <a:pt x="62403" y="8633"/>
                </a:cubicBezTo>
                <a:cubicBezTo>
                  <a:pt x="62403" y="8633"/>
                  <a:pt x="62403" y="8572"/>
                  <a:pt x="62403" y="8542"/>
                </a:cubicBezTo>
                <a:cubicBezTo>
                  <a:pt x="62403" y="8512"/>
                  <a:pt x="62372" y="8481"/>
                  <a:pt x="62372" y="8481"/>
                </a:cubicBezTo>
                <a:close/>
                <a:moveTo>
                  <a:pt x="22098" y="8481"/>
                </a:moveTo>
                <a:cubicBezTo>
                  <a:pt x="22067" y="8481"/>
                  <a:pt x="22037" y="8542"/>
                  <a:pt x="22037" y="8572"/>
                </a:cubicBezTo>
                <a:cubicBezTo>
                  <a:pt x="22037" y="8572"/>
                  <a:pt x="22067" y="8633"/>
                  <a:pt x="22098" y="8663"/>
                </a:cubicBezTo>
                <a:cubicBezTo>
                  <a:pt x="22098" y="8633"/>
                  <a:pt x="22128" y="8603"/>
                  <a:pt x="22128" y="8542"/>
                </a:cubicBezTo>
                <a:cubicBezTo>
                  <a:pt x="22128" y="8542"/>
                  <a:pt x="22098" y="8481"/>
                  <a:pt x="22098" y="8481"/>
                </a:cubicBezTo>
                <a:close/>
                <a:moveTo>
                  <a:pt x="55047" y="8633"/>
                </a:moveTo>
                <a:cubicBezTo>
                  <a:pt x="55047" y="8633"/>
                  <a:pt x="55016" y="8663"/>
                  <a:pt x="54986" y="8694"/>
                </a:cubicBezTo>
                <a:cubicBezTo>
                  <a:pt x="55016" y="8724"/>
                  <a:pt x="55016" y="8724"/>
                  <a:pt x="55047" y="8724"/>
                </a:cubicBezTo>
                <a:cubicBezTo>
                  <a:pt x="55047" y="8724"/>
                  <a:pt x="55047" y="8724"/>
                  <a:pt x="55077" y="8694"/>
                </a:cubicBezTo>
                <a:cubicBezTo>
                  <a:pt x="55047" y="8694"/>
                  <a:pt x="55047" y="8663"/>
                  <a:pt x="55047" y="8633"/>
                </a:cubicBezTo>
                <a:close/>
                <a:moveTo>
                  <a:pt x="30396" y="8512"/>
                </a:moveTo>
                <a:cubicBezTo>
                  <a:pt x="30335" y="8512"/>
                  <a:pt x="30305" y="8512"/>
                  <a:pt x="30274" y="8542"/>
                </a:cubicBezTo>
                <a:cubicBezTo>
                  <a:pt x="30244" y="8542"/>
                  <a:pt x="30244" y="8603"/>
                  <a:pt x="30244" y="8663"/>
                </a:cubicBezTo>
                <a:cubicBezTo>
                  <a:pt x="30244" y="8694"/>
                  <a:pt x="30274" y="8724"/>
                  <a:pt x="30274" y="8755"/>
                </a:cubicBezTo>
                <a:cubicBezTo>
                  <a:pt x="30335" y="8755"/>
                  <a:pt x="30396" y="8755"/>
                  <a:pt x="30487" y="8724"/>
                </a:cubicBezTo>
                <a:cubicBezTo>
                  <a:pt x="30487" y="8724"/>
                  <a:pt x="30517" y="8663"/>
                  <a:pt x="30517" y="8633"/>
                </a:cubicBezTo>
                <a:cubicBezTo>
                  <a:pt x="30517" y="8603"/>
                  <a:pt x="30487" y="8542"/>
                  <a:pt x="30457" y="8542"/>
                </a:cubicBezTo>
                <a:cubicBezTo>
                  <a:pt x="30457" y="8512"/>
                  <a:pt x="30426" y="8512"/>
                  <a:pt x="30396" y="8512"/>
                </a:cubicBezTo>
                <a:close/>
                <a:moveTo>
                  <a:pt x="40050" y="7709"/>
                </a:moveTo>
                <a:cubicBezTo>
                  <a:pt x="39945" y="7709"/>
                  <a:pt x="39844" y="7730"/>
                  <a:pt x="39758" y="7752"/>
                </a:cubicBezTo>
                <a:cubicBezTo>
                  <a:pt x="39697" y="7752"/>
                  <a:pt x="39667" y="7873"/>
                  <a:pt x="39727" y="7934"/>
                </a:cubicBezTo>
                <a:cubicBezTo>
                  <a:pt x="39727" y="7964"/>
                  <a:pt x="39758" y="7995"/>
                  <a:pt x="39758" y="8025"/>
                </a:cubicBezTo>
                <a:cubicBezTo>
                  <a:pt x="39788" y="8056"/>
                  <a:pt x="39819" y="8116"/>
                  <a:pt x="39819" y="8147"/>
                </a:cubicBezTo>
                <a:cubicBezTo>
                  <a:pt x="39788" y="8208"/>
                  <a:pt x="39758" y="8238"/>
                  <a:pt x="39727" y="8238"/>
                </a:cubicBezTo>
                <a:cubicBezTo>
                  <a:pt x="39667" y="8268"/>
                  <a:pt x="39606" y="8268"/>
                  <a:pt x="39545" y="8268"/>
                </a:cubicBezTo>
                <a:cubicBezTo>
                  <a:pt x="39545" y="8390"/>
                  <a:pt x="39545" y="8481"/>
                  <a:pt x="39545" y="8603"/>
                </a:cubicBezTo>
                <a:cubicBezTo>
                  <a:pt x="39575" y="8755"/>
                  <a:pt x="39606" y="8815"/>
                  <a:pt x="39667" y="8815"/>
                </a:cubicBezTo>
                <a:lnTo>
                  <a:pt x="39849" y="8815"/>
                </a:lnTo>
                <a:cubicBezTo>
                  <a:pt x="39970" y="8785"/>
                  <a:pt x="40001" y="8755"/>
                  <a:pt x="40001" y="8542"/>
                </a:cubicBezTo>
                <a:cubicBezTo>
                  <a:pt x="40001" y="8451"/>
                  <a:pt x="40001" y="8329"/>
                  <a:pt x="40031" y="8268"/>
                </a:cubicBezTo>
                <a:cubicBezTo>
                  <a:pt x="40122" y="8177"/>
                  <a:pt x="40183" y="8056"/>
                  <a:pt x="40214" y="7964"/>
                </a:cubicBezTo>
                <a:cubicBezTo>
                  <a:pt x="40274" y="7843"/>
                  <a:pt x="40244" y="7721"/>
                  <a:pt x="40183" y="7721"/>
                </a:cubicBezTo>
                <a:cubicBezTo>
                  <a:pt x="40139" y="7712"/>
                  <a:pt x="40094" y="7709"/>
                  <a:pt x="40050" y="7709"/>
                </a:cubicBezTo>
                <a:close/>
                <a:moveTo>
                  <a:pt x="31520" y="8755"/>
                </a:moveTo>
                <a:cubicBezTo>
                  <a:pt x="31520" y="8755"/>
                  <a:pt x="31490" y="8785"/>
                  <a:pt x="31460" y="8815"/>
                </a:cubicBezTo>
                <a:cubicBezTo>
                  <a:pt x="31490" y="8876"/>
                  <a:pt x="31520" y="8907"/>
                  <a:pt x="31551" y="8907"/>
                </a:cubicBezTo>
                <a:cubicBezTo>
                  <a:pt x="31551" y="8907"/>
                  <a:pt x="31581" y="8876"/>
                  <a:pt x="31581" y="8815"/>
                </a:cubicBezTo>
                <a:cubicBezTo>
                  <a:pt x="31581" y="8815"/>
                  <a:pt x="31551" y="8755"/>
                  <a:pt x="31520" y="8755"/>
                </a:cubicBezTo>
                <a:close/>
                <a:moveTo>
                  <a:pt x="37083" y="8390"/>
                </a:moveTo>
                <a:cubicBezTo>
                  <a:pt x="36992" y="8390"/>
                  <a:pt x="36901" y="8390"/>
                  <a:pt x="36779" y="8420"/>
                </a:cubicBezTo>
                <a:cubicBezTo>
                  <a:pt x="36657" y="8420"/>
                  <a:pt x="36597" y="8572"/>
                  <a:pt x="36657" y="8815"/>
                </a:cubicBezTo>
                <a:cubicBezTo>
                  <a:pt x="36675" y="8904"/>
                  <a:pt x="36703" y="8951"/>
                  <a:pt x="36735" y="8951"/>
                </a:cubicBezTo>
                <a:cubicBezTo>
                  <a:pt x="36759" y="8951"/>
                  <a:pt x="36784" y="8927"/>
                  <a:pt x="36809" y="8876"/>
                </a:cubicBezTo>
                <a:cubicBezTo>
                  <a:pt x="36870" y="8724"/>
                  <a:pt x="36961" y="8724"/>
                  <a:pt x="37052" y="8724"/>
                </a:cubicBezTo>
                <a:cubicBezTo>
                  <a:pt x="37085" y="8714"/>
                  <a:pt x="37117" y="8703"/>
                  <a:pt x="37148" y="8703"/>
                </a:cubicBezTo>
                <a:cubicBezTo>
                  <a:pt x="37204" y="8703"/>
                  <a:pt x="37256" y="8739"/>
                  <a:pt x="37296" y="8876"/>
                </a:cubicBezTo>
                <a:cubicBezTo>
                  <a:pt x="37312" y="8926"/>
                  <a:pt x="37366" y="8949"/>
                  <a:pt x="37416" y="8949"/>
                </a:cubicBezTo>
                <a:cubicBezTo>
                  <a:pt x="37457" y="8949"/>
                  <a:pt x="37495" y="8934"/>
                  <a:pt x="37508" y="8907"/>
                </a:cubicBezTo>
                <a:cubicBezTo>
                  <a:pt x="37600" y="8815"/>
                  <a:pt x="37569" y="8694"/>
                  <a:pt x="37569" y="8542"/>
                </a:cubicBezTo>
                <a:cubicBezTo>
                  <a:pt x="37539" y="8420"/>
                  <a:pt x="37508" y="8390"/>
                  <a:pt x="37417" y="8390"/>
                </a:cubicBezTo>
                <a:close/>
                <a:moveTo>
                  <a:pt x="7052" y="8755"/>
                </a:moveTo>
                <a:cubicBezTo>
                  <a:pt x="6961" y="8755"/>
                  <a:pt x="6900" y="8785"/>
                  <a:pt x="6930" y="8876"/>
                </a:cubicBezTo>
                <a:cubicBezTo>
                  <a:pt x="6930" y="8998"/>
                  <a:pt x="6991" y="8998"/>
                  <a:pt x="7052" y="8998"/>
                </a:cubicBezTo>
                <a:cubicBezTo>
                  <a:pt x="7062" y="9008"/>
                  <a:pt x="7072" y="9011"/>
                  <a:pt x="7081" y="9011"/>
                </a:cubicBezTo>
                <a:cubicBezTo>
                  <a:pt x="7099" y="9011"/>
                  <a:pt x="7113" y="8998"/>
                  <a:pt x="7113" y="8998"/>
                </a:cubicBezTo>
                <a:cubicBezTo>
                  <a:pt x="7174" y="8967"/>
                  <a:pt x="7174" y="8815"/>
                  <a:pt x="7113" y="8785"/>
                </a:cubicBezTo>
                <a:cubicBezTo>
                  <a:pt x="7113" y="8755"/>
                  <a:pt x="7082" y="8755"/>
                  <a:pt x="7052" y="8755"/>
                </a:cubicBezTo>
                <a:close/>
                <a:moveTo>
                  <a:pt x="45123" y="8876"/>
                </a:moveTo>
                <a:cubicBezTo>
                  <a:pt x="45100" y="8876"/>
                  <a:pt x="45077" y="8907"/>
                  <a:pt x="45047" y="8967"/>
                </a:cubicBezTo>
                <a:cubicBezTo>
                  <a:pt x="45077" y="9013"/>
                  <a:pt x="45100" y="9036"/>
                  <a:pt x="45123" y="9036"/>
                </a:cubicBezTo>
                <a:cubicBezTo>
                  <a:pt x="45145" y="9036"/>
                  <a:pt x="45168" y="9013"/>
                  <a:pt x="45199" y="8967"/>
                </a:cubicBezTo>
                <a:cubicBezTo>
                  <a:pt x="45168" y="8907"/>
                  <a:pt x="45145" y="8876"/>
                  <a:pt x="45123" y="8876"/>
                </a:cubicBezTo>
                <a:close/>
                <a:moveTo>
                  <a:pt x="14123" y="8868"/>
                </a:moveTo>
                <a:cubicBezTo>
                  <a:pt x="14116" y="8868"/>
                  <a:pt x="14109" y="8871"/>
                  <a:pt x="14104" y="8876"/>
                </a:cubicBezTo>
                <a:cubicBezTo>
                  <a:pt x="14073" y="8907"/>
                  <a:pt x="14073" y="8937"/>
                  <a:pt x="14013" y="8998"/>
                </a:cubicBezTo>
                <a:cubicBezTo>
                  <a:pt x="14073" y="9059"/>
                  <a:pt x="14104" y="9089"/>
                  <a:pt x="14134" y="9089"/>
                </a:cubicBezTo>
                <a:cubicBezTo>
                  <a:pt x="14165" y="9089"/>
                  <a:pt x="14195" y="9028"/>
                  <a:pt x="14195" y="8967"/>
                </a:cubicBezTo>
                <a:cubicBezTo>
                  <a:pt x="14195" y="8918"/>
                  <a:pt x="14154" y="8868"/>
                  <a:pt x="14123" y="8868"/>
                </a:cubicBezTo>
                <a:close/>
                <a:moveTo>
                  <a:pt x="13435" y="8876"/>
                </a:moveTo>
                <a:cubicBezTo>
                  <a:pt x="13405" y="8907"/>
                  <a:pt x="13374" y="8937"/>
                  <a:pt x="13344" y="9028"/>
                </a:cubicBezTo>
                <a:cubicBezTo>
                  <a:pt x="13344" y="9089"/>
                  <a:pt x="13405" y="9150"/>
                  <a:pt x="13496" y="9150"/>
                </a:cubicBezTo>
                <a:cubicBezTo>
                  <a:pt x="13496" y="9119"/>
                  <a:pt x="13526" y="9119"/>
                  <a:pt x="13557" y="9119"/>
                </a:cubicBezTo>
                <a:cubicBezTo>
                  <a:pt x="13557" y="9089"/>
                  <a:pt x="13587" y="9059"/>
                  <a:pt x="13587" y="9028"/>
                </a:cubicBezTo>
                <a:cubicBezTo>
                  <a:pt x="13587" y="8967"/>
                  <a:pt x="13557" y="8937"/>
                  <a:pt x="13526" y="8907"/>
                </a:cubicBezTo>
                <a:cubicBezTo>
                  <a:pt x="13526" y="8891"/>
                  <a:pt x="13519" y="8891"/>
                  <a:pt x="13503" y="8891"/>
                </a:cubicBezTo>
                <a:cubicBezTo>
                  <a:pt x="13488" y="8891"/>
                  <a:pt x="13465" y="8891"/>
                  <a:pt x="13435" y="8876"/>
                </a:cubicBezTo>
                <a:close/>
                <a:moveTo>
                  <a:pt x="53709" y="8876"/>
                </a:moveTo>
                <a:cubicBezTo>
                  <a:pt x="53679" y="8876"/>
                  <a:pt x="53649" y="8876"/>
                  <a:pt x="53618" y="8907"/>
                </a:cubicBezTo>
                <a:cubicBezTo>
                  <a:pt x="53618" y="8937"/>
                  <a:pt x="53588" y="8998"/>
                  <a:pt x="53588" y="9059"/>
                </a:cubicBezTo>
                <a:cubicBezTo>
                  <a:pt x="53588" y="9089"/>
                  <a:pt x="53649" y="9150"/>
                  <a:pt x="53649" y="9150"/>
                </a:cubicBezTo>
                <a:cubicBezTo>
                  <a:pt x="53709" y="9150"/>
                  <a:pt x="53770" y="9150"/>
                  <a:pt x="53831" y="9119"/>
                </a:cubicBezTo>
                <a:cubicBezTo>
                  <a:pt x="53861" y="9119"/>
                  <a:pt x="53892" y="9059"/>
                  <a:pt x="53892" y="8998"/>
                </a:cubicBezTo>
                <a:cubicBezTo>
                  <a:pt x="53892" y="8967"/>
                  <a:pt x="53861" y="8907"/>
                  <a:pt x="53831" y="8907"/>
                </a:cubicBezTo>
                <a:cubicBezTo>
                  <a:pt x="53801" y="8876"/>
                  <a:pt x="53770" y="8876"/>
                  <a:pt x="53709" y="8876"/>
                </a:cubicBezTo>
                <a:close/>
                <a:moveTo>
                  <a:pt x="38264" y="8681"/>
                </a:moveTo>
                <a:cubicBezTo>
                  <a:pt x="38256" y="8681"/>
                  <a:pt x="38247" y="8685"/>
                  <a:pt x="38238" y="8694"/>
                </a:cubicBezTo>
                <a:cubicBezTo>
                  <a:pt x="38208" y="8694"/>
                  <a:pt x="38177" y="8937"/>
                  <a:pt x="38177" y="9028"/>
                </a:cubicBezTo>
                <a:cubicBezTo>
                  <a:pt x="38200" y="9121"/>
                  <a:pt x="38241" y="9161"/>
                  <a:pt x="38286" y="9161"/>
                </a:cubicBezTo>
                <a:cubicBezTo>
                  <a:pt x="38300" y="9161"/>
                  <a:pt x="38315" y="9157"/>
                  <a:pt x="38329" y="9150"/>
                </a:cubicBezTo>
                <a:lnTo>
                  <a:pt x="38390" y="9150"/>
                </a:lnTo>
                <a:cubicBezTo>
                  <a:pt x="38420" y="9119"/>
                  <a:pt x="38451" y="9089"/>
                  <a:pt x="38451" y="9028"/>
                </a:cubicBezTo>
                <a:cubicBezTo>
                  <a:pt x="38481" y="8998"/>
                  <a:pt x="38420" y="8937"/>
                  <a:pt x="38420" y="8907"/>
                </a:cubicBezTo>
                <a:cubicBezTo>
                  <a:pt x="38390" y="8846"/>
                  <a:pt x="38360" y="8755"/>
                  <a:pt x="38299" y="8724"/>
                </a:cubicBezTo>
                <a:cubicBezTo>
                  <a:pt x="38299" y="8703"/>
                  <a:pt x="38284" y="8681"/>
                  <a:pt x="38264" y="8681"/>
                </a:cubicBezTo>
                <a:close/>
                <a:moveTo>
                  <a:pt x="44338" y="6645"/>
                </a:moveTo>
                <a:cubicBezTo>
                  <a:pt x="44275" y="6645"/>
                  <a:pt x="44212" y="6668"/>
                  <a:pt x="44195" y="6718"/>
                </a:cubicBezTo>
                <a:cubicBezTo>
                  <a:pt x="44165" y="6840"/>
                  <a:pt x="44104" y="6931"/>
                  <a:pt x="44044" y="7083"/>
                </a:cubicBezTo>
                <a:cubicBezTo>
                  <a:pt x="44013" y="7174"/>
                  <a:pt x="43983" y="7235"/>
                  <a:pt x="43922" y="7235"/>
                </a:cubicBezTo>
                <a:cubicBezTo>
                  <a:pt x="43831" y="7235"/>
                  <a:pt x="43770" y="7326"/>
                  <a:pt x="43770" y="7508"/>
                </a:cubicBezTo>
                <a:cubicBezTo>
                  <a:pt x="43770" y="7618"/>
                  <a:pt x="43748" y="7673"/>
                  <a:pt x="43711" y="7673"/>
                </a:cubicBezTo>
                <a:cubicBezTo>
                  <a:pt x="43686" y="7673"/>
                  <a:pt x="43654" y="7648"/>
                  <a:pt x="43618" y="7600"/>
                </a:cubicBezTo>
                <a:cubicBezTo>
                  <a:pt x="43557" y="7508"/>
                  <a:pt x="43496" y="7508"/>
                  <a:pt x="43405" y="7508"/>
                </a:cubicBezTo>
                <a:cubicBezTo>
                  <a:pt x="43375" y="7508"/>
                  <a:pt x="43314" y="7569"/>
                  <a:pt x="43314" y="7660"/>
                </a:cubicBezTo>
                <a:cubicBezTo>
                  <a:pt x="43314" y="7752"/>
                  <a:pt x="43375" y="7782"/>
                  <a:pt x="43405" y="7782"/>
                </a:cubicBezTo>
                <a:cubicBezTo>
                  <a:pt x="43436" y="7812"/>
                  <a:pt x="43466" y="7812"/>
                  <a:pt x="43496" y="7812"/>
                </a:cubicBezTo>
                <a:cubicBezTo>
                  <a:pt x="43557" y="7843"/>
                  <a:pt x="43588" y="7843"/>
                  <a:pt x="43618" y="7904"/>
                </a:cubicBezTo>
                <a:cubicBezTo>
                  <a:pt x="43618" y="7934"/>
                  <a:pt x="43588" y="8025"/>
                  <a:pt x="43557" y="8056"/>
                </a:cubicBezTo>
                <a:cubicBezTo>
                  <a:pt x="43557" y="8086"/>
                  <a:pt x="43557" y="8116"/>
                  <a:pt x="43527" y="8147"/>
                </a:cubicBezTo>
                <a:cubicBezTo>
                  <a:pt x="43476" y="8283"/>
                  <a:pt x="43453" y="8343"/>
                  <a:pt x="43417" y="8343"/>
                </a:cubicBezTo>
                <a:cubicBezTo>
                  <a:pt x="43388" y="8343"/>
                  <a:pt x="43351" y="8305"/>
                  <a:pt x="43284" y="8238"/>
                </a:cubicBezTo>
                <a:cubicBezTo>
                  <a:pt x="43253" y="8238"/>
                  <a:pt x="43253" y="8208"/>
                  <a:pt x="43223" y="8177"/>
                </a:cubicBezTo>
                <a:cubicBezTo>
                  <a:pt x="43172" y="8109"/>
                  <a:pt x="43111" y="8069"/>
                  <a:pt x="43057" y="8069"/>
                </a:cubicBezTo>
                <a:cubicBezTo>
                  <a:pt x="43014" y="8069"/>
                  <a:pt x="42976" y="8093"/>
                  <a:pt x="42949" y="8147"/>
                </a:cubicBezTo>
                <a:cubicBezTo>
                  <a:pt x="42858" y="8238"/>
                  <a:pt x="42767" y="8360"/>
                  <a:pt x="42767" y="8633"/>
                </a:cubicBezTo>
                <a:cubicBezTo>
                  <a:pt x="42767" y="8876"/>
                  <a:pt x="42767" y="8876"/>
                  <a:pt x="42615" y="8907"/>
                </a:cubicBezTo>
                <a:cubicBezTo>
                  <a:pt x="42585" y="8937"/>
                  <a:pt x="42585" y="8937"/>
                  <a:pt x="42554" y="8937"/>
                </a:cubicBezTo>
                <a:cubicBezTo>
                  <a:pt x="42524" y="8998"/>
                  <a:pt x="42493" y="9028"/>
                  <a:pt x="42493" y="9089"/>
                </a:cubicBezTo>
                <a:cubicBezTo>
                  <a:pt x="42524" y="9119"/>
                  <a:pt x="42554" y="9180"/>
                  <a:pt x="42554" y="9211"/>
                </a:cubicBezTo>
                <a:cubicBezTo>
                  <a:pt x="42615" y="9241"/>
                  <a:pt x="42645" y="9241"/>
                  <a:pt x="42676" y="9241"/>
                </a:cubicBezTo>
                <a:cubicBezTo>
                  <a:pt x="42736" y="9211"/>
                  <a:pt x="42828" y="9211"/>
                  <a:pt x="42888" y="9150"/>
                </a:cubicBezTo>
                <a:cubicBezTo>
                  <a:pt x="42919" y="9119"/>
                  <a:pt x="42919" y="8967"/>
                  <a:pt x="42919" y="8846"/>
                </a:cubicBezTo>
                <a:cubicBezTo>
                  <a:pt x="42937" y="8736"/>
                  <a:pt x="42955" y="8682"/>
                  <a:pt x="42987" y="8682"/>
                </a:cubicBezTo>
                <a:cubicBezTo>
                  <a:pt x="43008" y="8682"/>
                  <a:pt x="43034" y="8706"/>
                  <a:pt x="43071" y="8755"/>
                </a:cubicBezTo>
                <a:cubicBezTo>
                  <a:pt x="43144" y="8842"/>
                  <a:pt x="43217" y="8888"/>
                  <a:pt x="43287" y="8888"/>
                </a:cubicBezTo>
                <a:cubicBezTo>
                  <a:pt x="43362" y="8888"/>
                  <a:pt x="43433" y="8835"/>
                  <a:pt x="43496" y="8724"/>
                </a:cubicBezTo>
                <a:cubicBezTo>
                  <a:pt x="43542" y="8679"/>
                  <a:pt x="43565" y="8656"/>
                  <a:pt x="43588" y="8656"/>
                </a:cubicBezTo>
                <a:cubicBezTo>
                  <a:pt x="43610" y="8656"/>
                  <a:pt x="43633" y="8679"/>
                  <a:pt x="43679" y="8724"/>
                </a:cubicBezTo>
                <a:cubicBezTo>
                  <a:pt x="43740" y="8815"/>
                  <a:pt x="43793" y="8861"/>
                  <a:pt x="43842" y="8861"/>
                </a:cubicBezTo>
                <a:cubicBezTo>
                  <a:pt x="43892" y="8861"/>
                  <a:pt x="43937" y="8815"/>
                  <a:pt x="43983" y="8724"/>
                </a:cubicBezTo>
                <a:cubicBezTo>
                  <a:pt x="44044" y="8663"/>
                  <a:pt x="44074" y="8633"/>
                  <a:pt x="44135" y="8603"/>
                </a:cubicBezTo>
                <a:cubicBezTo>
                  <a:pt x="44195" y="8572"/>
                  <a:pt x="44256" y="8572"/>
                  <a:pt x="44317" y="8572"/>
                </a:cubicBezTo>
                <a:cubicBezTo>
                  <a:pt x="44378" y="8572"/>
                  <a:pt x="44469" y="8572"/>
                  <a:pt x="44530" y="8542"/>
                </a:cubicBezTo>
                <a:cubicBezTo>
                  <a:pt x="44591" y="8512"/>
                  <a:pt x="44591" y="8390"/>
                  <a:pt x="44560" y="8360"/>
                </a:cubicBezTo>
                <a:cubicBezTo>
                  <a:pt x="44469" y="8299"/>
                  <a:pt x="44439" y="8147"/>
                  <a:pt x="44378" y="8086"/>
                </a:cubicBezTo>
                <a:cubicBezTo>
                  <a:pt x="44256" y="7904"/>
                  <a:pt x="44256" y="7691"/>
                  <a:pt x="44256" y="7478"/>
                </a:cubicBezTo>
                <a:cubicBezTo>
                  <a:pt x="44256" y="7356"/>
                  <a:pt x="44256" y="7265"/>
                  <a:pt x="44317" y="7205"/>
                </a:cubicBezTo>
                <a:cubicBezTo>
                  <a:pt x="44378" y="7113"/>
                  <a:pt x="44408" y="7022"/>
                  <a:pt x="44469" y="6901"/>
                </a:cubicBezTo>
                <a:cubicBezTo>
                  <a:pt x="44499" y="6840"/>
                  <a:pt x="44499" y="6749"/>
                  <a:pt x="44469" y="6688"/>
                </a:cubicBezTo>
                <a:cubicBezTo>
                  <a:pt x="44442" y="6660"/>
                  <a:pt x="44390" y="6645"/>
                  <a:pt x="44338" y="6645"/>
                </a:cubicBezTo>
                <a:close/>
                <a:moveTo>
                  <a:pt x="45724" y="8235"/>
                </a:moveTo>
                <a:cubicBezTo>
                  <a:pt x="45711" y="8235"/>
                  <a:pt x="45698" y="8236"/>
                  <a:pt x="45685" y="8238"/>
                </a:cubicBezTo>
                <a:lnTo>
                  <a:pt x="45594" y="8238"/>
                </a:lnTo>
                <a:cubicBezTo>
                  <a:pt x="45571" y="8238"/>
                  <a:pt x="45548" y="8236"/>
                  <a:pt x="45526" y="8236"/>
                </a:cubicBezTo>
                <a:cubicBezTo>
                  <a:pt x="45461" y="8236"/>
                  <a:pt x="45404" y="8253"/>
                  <a:pt x="45381" y="8390"/>
                </a:cubicBezTo>
                <a:cubicBezTo>
                  <a:pt x="45351" y="8512"/>
                  <a:pt x="45351" y="8694"/>
                  <a:pt x="45442" y="8846"/>
                </a:cubicBezTo>
                <a:cubicBezTo>
                  <a:pt x="45472" y="8815"/>
                  <a:pt x="45502" y="8815"/>
                  <a:pt x="45533" y="8785"/>
                </a:cubicBezTo>
                <a:cubicBezTo>
                  <a:pt x="45563" y="8785"/>
                  <a:pt x="45624" y="8755"/>
                  <a:pt x="45654" y="8755"/>
                </a:cubicBezTo>
                <a:cubicBezTo>
                  <a:pt x="45806" y="8755"/>
                  <a:pt x="45837" y="8785"/>
                  <a:pt x="45867" y="9059"/>
                </a:cubicBezTo>
                <a:cubicBezTo>
                  <a:pt x="45867" y="9150"/>
                  <a:pt x="45867" y="9241"/>
                  <a:pt x="45867" y="9332"/>
                </a:cubicBezTo>
                <a:cubicBezTo>
                  <a:pt x="45989" y="9271"/>
                  <a:pt x="45989" y="9271"/>
                  <a:pt x="45989" y="9180"/>
                </a:cubicBezTo>
                <a:cubicBezTo>
                  <a:pt x="45989" y="8967"/>
                  <a:pt x="45989" y="8785"/>
                  <a:pt x="46080" y="8633"/>
                </a:cubicBezTo>
                <a:cubicBezTo>
                  <a:pt x="45996" y="8408"/>
                  <a:pt x="45885" y="8235"/>
                  <a:pt x="45724" y="8235"/>
                </a:cubicBezTo>
                <a:close/>
                <a:moveTo>
                  <a:pt x="53314" y="8360"/>
                </a:moveTo>
                <a:cubicBezTo>
                  <a:pt x="53253" y="8360"/>
                  <a:pt x="53193" y="8360"/>
                  <a:pt x="53132" y="8481"/>
                </a:cubicBezTo>
                <a:cubicBezTo>
                  <a:pt x="53101" y="8542"/>
                  <a:pt x="53101" y="8603"/>
                  <a:pt x="53071" y="8633"/>
                </a:cubicBezTo>
                <a:cubicBezTo>
                  <a:pt x="53010" y="8694"/>
                  <a:pt x="52980" y="8785"/>
                  <a:pt x="52980" y="8907"/>
                </a:cubicBezTo>
                <a:cubicBezTo>
                  <a:pt x="53010" y="8998"/>
                  <a:pt x="53041" y="9089"/>
                  <a:pt x="53071" y="9150"/>
                </a:cubicBezTo>
                <a:cubicBezTo>
                  <a:pt x="53101" y="9241"/>
                  <a:pt x="53162" y="9271"/>
                  <a:pt x="53193" y="9332"/>
                </a:cubicBezTo>
                <a:cubicBezTo>
                  <a:pt x="53206" y="9360"/>
                  <a:pt x="53226" y="9375"/>
                  <a:pt x="53244" y="9375"/>
                </a:cubicBezTo>
                <a:cubicBezTo>
                  <a:pt x="53265" y="9375"/>
                  <a:pt x="53284" y="9352"/>
                  <a:pt x="53284" y="9302"/>
                </a:cubicBezTo>
                <a:cubicBezTo>
                  <a:pt x="53314" y="9211"/>
                  <a:pt x="53314" y="9089"/>
                  <a:pt x="53314" y="8998"/>
                </a:cubicBezTo>
                <a:cubicBezTo>
                  <a:pt x="53284" y="8815"/>
                  <a:pt x="53284" y="8694"/>
                  <a:pt x="53375" y="8572"/>
                </a:cubicBezTo>
                <a:cubicBezTo>
                  <a:pt x="53436" y="8512"/>
                  <a:pt x="53405" y="8390"/>
                  <a:pt x="53314" y="8360"/>
                </a:cubicBezTo>
                <a:close/>
                <a:moveTo>
                  <a:pt x="17383" y="9230"/>
                </a:moveTo>
                <a:cubicBezTo>
                  <a:pt x="17373" y="9230"/>
                  <a:pt x="17364" y="9233"/>
                  <a:pt x="17356" y="9241"/>
                </a:cubicBezTo>
                <a:cubicBezTo>
                  <a:pt x="17356" y="9241"/>
                  <a:pt x="17326" y="9302"/>
                  <a:pt x="17295" y="9363"/>
                </a:cubicBezTo>
                <a:cubicBezTo>
                  <a:pt x="17326" y="9393"/>
                  <a:pt x="17356" y="9454"/>
                  <a:pt x="17386" y="9454"/>
                </a:cubicBezTo>
                <a:cubicBezTo>
                  <a:pt x="17417" y="9454"/>
                  <a:pt x="17447" y="9393"/>
                  <a:pt x="17447" y="9332"/>
                </a:cubicBezTo>
                <a:cubicBezTo>
                  <a:pt x="17447" y="9264"/>
                  <a:pt x="17413" y="9230"/>
                  <a:pt x="17383" y="9230"/>
                </a:cubicBezTo>
                <a:close/>
                <a:moveTo>
                  <a:pt x="54226" y="9089"/>
                </a:moveTo>
                <a:cubicBezTo>
                  <a:pt x="54165" y="9150"/>
                  <a:pt x="54135" y="9180"/>
                  <a:pt x="54104" y="9241"/>
                </a:cubicBezTo>
                <a:cubicBezTo>
                  <a:pt x="54074" y="9241"/>
                  <a:pt x="54104" y="9363"/>
                  <a:pt x="54135" y="9393"/>
                </a:cubicBezTo>
                <a:cubicBezTo>
                  <a:pt x="54176" y="9414"/>
                  <a:pt x="54232" y="9463"/>
                  <a:pt x="54283" y="9463"/>
                </a:cubicBezTo>
                <a:cubicBezTo>
                  <a:pt x="54306" y="9463"/>
                  <a:pt x="54328" y="9452"/>
                  <a:pt x="54348" y="9423"/>
                </a:cubicBezTo>
                <a:cubicBezTo>
                  <a:pt x="54378" y="9393"/>
                  <a:pt x="54378" y="9271"/>
                  <a:pt x="54348" y="9211"/>
                </a:cubicBezTo>
                <a:cubicBezTo>
                  <a:pt x="54317" y="9150"/>
                  <a:pt x="54256" y="9150"/>
                  <a:pt x="54226" y="9089"/>
                </a:cubicBezTo>
                <a:close/>
                <a:moveTo>
                  <a:pt x="42037" y="9271"/>
                </a:moveTo>
                <a:cubicBezTo>
                  <a:pt x="42007" y="9271"/>
                  <a:pt x="41977" y="9271"/>
                  <a:pt x="41977" y="9302"/>
                </a:cubicBezTo>
                <a:cubicBezTo>
                  <a:pt x="41946" y="9302"/>
                  <a:pt x="41916" y="9363"/>
                  <a:pt x="41916" y="9393"/>
                </a:cubicBezTo>
                <a:cubicBezTo>
                  <a:pt x="41916" y="9423"/>
                  <a:pt x="41946" y="9484"/>
                  <a:pt x="41977" y="9515"/>
                </a:cubicBezTo>
                <a:cubicBezTo>
                  <a:pt x="42037" y="9515"/>
                  <a:pt x="42068" y="9515"/>
                  <a:pt x="42129" y="9484"/>
                </a:cubicBezTo>
                <a:cubicBezTo>
                  <a:pt x="42129" y="9484"/>
                  <a:pt x="42159" y="9423"/>
                  <a:pt x="42159" y="9393"/>
                </a:cubicBezTo>
                <a:cubicBezTo>
                  <a:pt x="42159" y="9363"/>
                  <a:pt x="42129" y="9302"/>
                  <a:pt x="42098" y="9302"/>
                </a:cubicBezTo>
                <a:cubicBezTo>
                  <a:pt x="42098" y="9271"/>
                  <a:pt x="42068" y="9271"/>
                  <a:pt x="42037" y="9271"/>
                </a:cubicBezTo>
                <a:close/>
                <a:moveTo>
                  <a:pt x="55837" y="9332"/>
                </a:moveTo>
                <a:cubicBezTo>
                  <a:pt x="55807" y="9332"/>
                  <a:pt x="55807" y="9393"/>
                  <a:pt x="55776" y="9454"/>
                </a:cubicBezTo>
                <a:cubicBezTo>
                  <a:pt x="55807" y="9484"/>
                  <a:pt x="55837" y="9545"/>
                  <a:pt x="55837" y="9545"/>
                </a:cubicBezTo>
                <a:cubicBezTo>
                  <a:pt x="55867" y="9515"/>
                  <a:pt x="55898" y="9454"/>
                  <a:pt x="55898" y="9423"/>
                </a:cubicBezTo>
                <a:cubicBezTo>
                  <a:pt x="55898" y="9393"/>
                  <a:pt x="55867" y="9332"/>
                  <a:pt x="55837" y="9332"/>
                </a:cubicBezTo>
                <a:close/>
                <a:moveTo>
                  <a:pt x="30295" y="9330"/>
                </a:moveTo>
                <a:cubicBezTo>
                  <a:pt x="30279" y="9330"/>
                  <a:pt x="30261" y="9332"/>
                  <a:pt x="30244" y="9332"/>
                </a:cubicBezTo>
                <a:cubicBezTo>
                  <a:pt x="30213" y="9363"/>
                  <a:pt x="30122" y="9332"/>
                  <a:pt x="30153" y="9484"/>
                </a:cubicBezTo>
                <a:cubicBezTo>
                  <a:pt x="30153" y="9575"/>
                  <a:pt x="30213" y="9575"/>
                  <a:pt x="30274" y="9575"/>
                </a:cubicBezTo>
                <a:cubicBezTo>
                  <a:pt x="30365" y="9575"/>
                  <a:pt x="30396" y="9515"/>
                  <a:pt x="30396" y="9454"/>
                </a:cubicBezTo>
                <a:cubicBezTo>
                  <a:pt x="30374" y="9345"/>
                  <a:pt x="30337" y="9330"/>
                  <a:pt x="30295" y="9330"/>
                </a:cubicBezTo>
                <a:close/>
                <a:moveTo>
                  <a:pt x="41025" y="9319"/>
                </a:moveTo>
                <a:cubicBezTo>
                  <a:pt x="41014" y="9319"/>
                  <a:pt x="40994" y="9332"/>
                  <a:pt x="40974" y="9332"/>
                </a:cubicBezTo>
                <a:lnTo>
                  <a:pt x="40913" y="9332"/>
                </a:lnTo>
                <a:cubicBezTo>
                  <a:pt x="40882" y="9363"/>
                  <a:pt x="40852" y="9423"/>
                  <a:pt x="40852" y="9454"/>
                </a:cubicBezTo>
                <a:cubicBezTo>
                  <a:pt x="40852" y="9484"/>
                  <a:pt x="40882" y="9545"/>
                  <a:pt x="40913" y="9575"/>
                </a:cubicBezTo>
                <a:cubicBezTo>
                  <a:pt x="40974" y="9575"/>
                  <a:pt x="41004" y="9575"/>
                  <a:pt x="41065" y="9545"/>
                </a:cubicBezTo>
                <a:cubicBezTo>
                  <a:pt x="41065" y="9545"/>
                  <a:pt x="41095" y="9484"/>
                  <a:pt x="41095" y="9423"/>
                </a:cubicBezTo>
                <a:cubicBezTo>
                  <a:pt x="41095" y="9393"/>
                  <a:pt x="41065" y="9363"/>
                  <a:pt x="41034" y="9332"/>
                </a:cubicBezTo>
                <a:cubicBezTo>
                  <a:pt x="41034" y="9322"/>
                  <a:pt x="41031" y="9319"/>
                  <a:pt x="41025" y="9319"/>
                </a:cubicBezTo>
                <a:close/>
                <a:moveTo>
                  <a:pt x="34732" y="8504"/>
                </a:moveTo>
                <a:cubicBezTo>
                  <a:pt x="34672" y="8504"/>
                  <a:pt x="34651" y="8567"/>
                  <a:pt x="34651" y="8694"/>
                </a:cubicBezTo>
                <a:cubicBezTo>
                  <a:pt x="34682" y="8907"/>
                  <a:pt x="34682" y="9119"/>
                  <a:pt x="34712" y="9302"/>
                </a:cubicBezTo>
                <a:cubicBezTo>
                  <a:pt x="34712" y="9484"/>
                  <a:pt x="34742" y="9545"/>
                  <a:pt x="34834" y="9575"/>
                </a:cubicBezTo>
                <a:cubicBezTo>
                  <a:pt x="34848" y="9580"/>
                  <a:pt x="34862" y="9583"/>
                  <a:pt x="34875" y="9583"/>
                </a:cubicBezTo>
                <a:cubicBezTo>
                  <a:pt x="34943" y="9583"/>
                  <a:pt x="34986" y="9515"/>
                  <a:pt x="34986" y="9363"/>
                </a:cubicBezTo>
                <a:cubicBezTo>
                  <a:pt x="35016" y="9089"/>
                  <a:pt x="35016" y="9089"/>
                  <a:pt x="35168" y="9059"/>
                </a:cubicBezTo>
                <a:lnTo>
                  <a:pt x="35290" y="9059"/>
                </a:lnTo>
                <a:cubicBezTo>
                  <a:pt x="35381" y="9028"/>
                  <a:pt x="35411" y="9028"/>
                  <a:pt x="35411" y="8815"/>
                </a:cubicBezTo>
                <a:cubicBezTo>
                  <a:pt x="35320" y="8785"/>
                  <a:pt x="35259" y="8785"/>
                  <a:pt x="35168" y="8755"/>
                </a:cubicBezTo>
                <a:cubicBezTo>
                  <a:pt x="35148" y="8755"/>
                  <a:pt x="35124" y="8758"/>
                  <a:pt x="35100" y="8758"/>
                </a:cubicBezTo>
                <a:cubicBezTo>
                  <a:pt x="35053" y="8758"/>
                  <a:pt x="35006" y="8745"/>
                  <a:pt x="34986" y="8663"/>
                </a:cubicBezTo>
                <a:cubicBezTo>
                  <a:pt x="34925" y="8512"/>
                  <a:pt x="34834" y="8512"/>
                  <a:pt x="34773" y="8512"/>
                </a:cubicBezTo>
                <a:cubicBezTo>
                  <a:pt x="34758" y="8506"/>
                  <a:pt x="34744" y="8504"/>
                  <a:pt x="34732" y="8504"/>
                </a:cubicBezTo>
                <a:close/>
                <a:moveTo>
                  <a:pt x="39849" y="9423"/>
                </a:moveTo>
                <a:cubicBezTo>
                  <a:pt x="39819" y="9454"/>
                  <a:pt x="39788" y="9484"/>
                  <a:pt x="39788" y="9515"/>
                </a:cubicBezTo>
                <a:cubicBezTo>
                  <a:pt x="39788" y="9545"/>
                  <a:pt x="39819" y="9575"/>
                  <a:pt x="39849" y="9636"/>
                </a:cubicBezTo>
                <a:cubicBezTo>
                  <a:pt x="39849" y="9575"/>
                  <a:pt x="39879" y="9545"/>
                  <a:pt x="39879" y="9515"/>
                </a:cubicBezTo>
                <a:cubicBezTo>
                  <a:pt x="39879" y="9484"/>
                  <a:pt x="39849" y="9423"/>
                  <a:pt x="39849" y="9423"/>
                </a:cubicBezTo>
                <a:close/>
                <a:moveTo>
                  <a:pt x="33913" y="9138"/>
                </a:moveTo>
                <a:cubicBezTo>
                  <a:pt x="33876" y="9138"/>
                  <a:pt x="33844" y="9153"/>
                  <a:pt x="33831" y="9180"/>
                </a:cubicBezTo>
                <a:cubicBezTo>
                  <a:pt x="33770" y="9271"/>
                  <a:pt x="33770" y="9393"/>
                  <a:pt x="33800" y="9484"/>
                </a:cubicBezTo>
                <a:cubicBezTo>
                  <a:pt x="33831" y="9545"/>
                  <a:pt x="33861" y="9606"/>
                  <a:pt x="33891" y="9636"/>
                </a:cubicBezTo>
                <a:cubicBezTo>
                  <a:pt x="33952" y="9697"/>
                  <a:pt x="34013" y="9697"/>
                  <a:pt x="34074" y="9697"/>
                </a:cubicBezTo>
                <a:cubicBezTo>
                  <a:pt x="34074" y="9697"/>
                  <a:pt x="34135" y="9697"/>
                  <a:pt x="34135" y="9667"/>
                </a:cubicBezTo>
                <a:cubicBezTo>
                  <a:pt x="34165" y="9636"/>
                  <a:pt x="34226" y="9606"/>
                  <a:pt x="34226" y="9545"/>
                </a:cubicBezTo>
                <a:cubicBezTo>
                  <a:pt x="34256" y="9484"/>
                  <a:pt x="34195" y="9423"/>
                  <a:pt x="34165" y="9393"/>
                </a:cubicBezTo>
                <a:cubicBezTo>
                  <a:pt x="34104" y="9332"/>
                  <a:pt x="34074" y="9271"/>
                  <a:pt x="34043" y="9211"/>
                </a:cubicBezTo>
                <a:cubicBezTo>
                  <a:pt x="34010" y="9160"/>
                  <a:pt x="33958" y="9138"/>
                  <a:pt x="33913" y="9138"/>
                </a:cubicBezTo>
                <a:close/>
                <a:moveTo>
                  <a:pt x="42585" y="9545"/>
                </a:moveTo>
                <a:cubicBezTo>
                  <a:pt x="42554" y="9545"/>
                  <a:pt x="42554" y="9575"/>
                  <a:pt x="42524" y="9636"/>
                </a:cubicBezTo>
                <a:cubicBezTo>
                  <a:pt x="42554" y="9667"/>
                  <a:pt x="42585" y="9697"/>
                  <a:pt x="42585" y="9697"/>
                </a:cubicBezTo>
                <a:cubicBezTo>
                  <a:pt x="42615" y="9697"/>
                  <a:pt x="42615" y="9636"/>
                  <a:pt x="42615" y="9606"/>
                </a:cubicBezTo>
                <a:cubicBezTo>
                  <a:pt x="42645" y="9606"/>
                  <a:pt x="42585" y="9545"/>
                  <a:pt x="42585" y="9545"/>
                </a:cubicBezTo>
                <a:close/>
                <a:moveTo>
                  <a:pt x="16779" y="9575"/>
                </a:moveTo>
                <a:cubicBezTo>
                  <a:pt x="16779" y="9575"/>
                  <a:pt x="16748" y="9606"/>
                  <a:pt x="16718" y="9667"/>
                </a:cubicBezTo>
                <a:cubicBezTo>
                  <a:pt x="16748" y="9697"/>
                  <a:pt x="16779" y="9727"/>
                  <a:pt x="16809" y="9727"/>
                </a:cubicBezTo>
                <a:cubicBezTo>
                  <a:pt x="16809" y="9727"/>
                  <a:pt x="16839" y="9697"/>
                  <a:pt x="16839" y="9667"/>
                </a:cubicBezTo>
                <a:cubicBezTo>
                  <a:pt x="16809" y="9636"/>
                  <a:pt x="16809" y="9575"/>
                  <a:pt x="16779" y="9575"/>
                </a:cubicBezTo>
                <a:close/>
                <a:moveTo>
                  <a:pt x="35536" y="9415"/>
                </a:moveTo>
                <a:cubicBezTo>
                  <a:pt x="35534" y="9415"/>
                  <a:pt x="35533" y="9418"/>
                  <a:pt x="35533" y="9423"/>
                </a:cubicBezTo>
                <a:cubicBezTo>
                  <a:pt x="35502" y="9423"/>
                  <a:pt x="35472" y="9484"/>
                  <a:pt x="35472" y="9515"/>
                </a:cubicBezTo>
                <a:cubicBezTo>
                  <a:pt x="35472" y="9606"/>
                  <a:pt x="35472" y="9667"/>
                  <a:pt x="35502" y="9758"/>
                </a:cubicBezTo>
                <a:cubicBezTo>
                  <a:pt x="35502" y="9788"/>
                  <a:pt x="35533" y="9819"/>
                  <a:pt x="35533" y="9819"/>
                </a:cubicBezTo>
                <a:cubicBezTo>
                  <a:pt x="35563" y="9819"/>
                  <a:pt x="35594" y="9788"/>
                  <a:pt x="35594" y="9758"/>
                </a:cubicBezTo>
                <a:cubicBezTo>
                  <a:pt x="35624" y="9727"/>
                  <a:pt x="35624" y="9667"/>
                  <a:pt x="35624" y="9636"/>
                </a:cubicBezTo>
                <a:cubicBezTo>
                  <a:pt x="35594" y="9575"/>
                  <a:pt x="35594" y="9545"/>
                  <a:pt x="35594" y="9515"/>
                </a:cubicBezTo>
                <a:cubicBezTo>
                  <a:pt x="35569" y="9465"/>
                  <a:pt x="35544" y="9415"/>
                  <a:pt x="35536" y="9415"/>
                </a:cubicBezTo>
                <a:close/>
                <a:moveTo>
                  <a:pt x="40609" y="7904"/>
                </a:moveTo>
                <a:cubicBezTo>
                  <a:pt x="40487" y="7934"/>
                  <a:pt x="40426" y="7995"/>
                  <a:pt x="40426" y="8177"/>
                </a:cubicBezTo>
                <a:cubicBezTo>
                  <a:pt x="40426" y="8329"/>
                  <a:pt x="40426" y="8451"/>
                  <a:pt x="40396" y="8572"/>
                </a:cubicBezTo>
                <a:cubicBezTo>
                  <a:pt x="40366" y="8603"/>
                  <a:pt x="40366" y="8663"/>
                  <a:pt x="40396" y="8694"/>
                </a:cubicBezTo>
                <a:cubicBezTo>
                  <a:pt x="40426" y="8815"/>
                  <a:pt x="40487" y="8967"/>
                  <a:pt x="40578" y="8998"/>
                </a:cubicBezTo>
                <a:cubicBezTo>
                  <a:pt x="40633" y="9025"/>
                  <a:pt x="40693" y="9052"/>
                  <a:pt x="40752" y="9052"/>
                </a:cubicBezTo>
                <a:cubicBezTo>
                  <a:pt x="40824" y="9052"/>
                  <a:pt x="40893" y="9011"/>
                  <a:pt x="40943" y="8876"/>
                </a:cubicBezTo>
                <a:cubicBezTo>
                  <a:pt x="40965" y="8832"/>
                  <a:pt x="40988" y="8804"/>
                  <a:pt x="41022" y="8804"/>
                </a:cubicBezTo>
                <a:cubicBezTo>
                  <a:pt x="41034" y="8804"/>
                  <a:pt x="41048" y="8807"/>
                  <a:pt x="41065" y="8815"/>
                </a:cubicBezTo>
                <a:cubicBezTo>
                  <a:pt x="41126" y="8937"/>
                  <a:pt x="41186" y="8998"/>
                  <a:pt x="41247" y="9119"/>
                </a:cubicBezTo>
                <a:cubicBezTo>
                  <a:pt x="41277" y="9271"/>
                  <a:pt x="41338" y="9302"/>
                  <a:pt x="41429" y="9302"/>
                </a:cubicBezTo>
                <a:cubicBezTo>
                  <a:pt x="41460" y="9302"/>
                  <a:pt x="41460" y="9302"/>
                  <a:pt x="41490" y="9332"/>
                </a:cubicBezTo>
                <a:cubicBezTo>
                  <a:pt x="41521" y="9363"/>
                  <a:pt x="41551" y="9393"/>
                  <a:pt x="41551" y="9423"/>
                </a:cubicBezTo>
                <a:cubicBezTo>
                  <a:pt x="41551" y="9454"/>
                  <a:pt x="41521" y="9515"/>
                  <a:pt x="41490" y="9515"/>
                </a:cubicBezTo>
                <a:cubicBezTo>
                  <a:pt x="41460" y="9545"/>
                  <a:pt x="41429" y="9545"/>
                  <a:pt x="41369" y="9575"/>
                </a:cubicBezTo>
                <a:cubicBezTo>
                  <a:pt x="41369" y="9575"/>
                  <a:pt x="41338" y="9636"/>
                  <a:pt x="41308" y="9697"/>
                </a:cubicBezTo>
                <a:cubicBezTo>
                  <a:pt x="41338" y="9727"/>
                  <a:pt x="41369" y="9788"/>
                  <a:pt x="41399" y="9788"/>
                </a:cubicBezTo>
                <a:cubicBezTo>
                  <a:pt x="41409" y="9798"/>
                  <a:pt x="41423" y="9802"/>
                  <a:pt x="41437" y="9802"/>
                </a:cubicBezTo>
                <a:cubicBezTo>
                  <a:pt x="41467" y="9802"/>
                  <a:pt x="41500" y="9788"/>
                  <a:pt x="41521" y="9788"/>
                </a:cubicBezTo>
                <a:lnTo>
                  <a:pt x="41521" y="9819"/>
                </a:lnTo>
                <a:lnTo>
                  <a:pt x="41581" y="9819"/>
                </a:lnTo>
                <a:cubicBezTo>
                  <a:pt x="41733" y="9788"/>
                  <a:pt x="41733" y="9758"/>
                  <a:pt x="41733" y="9515"/>
                </a:cubicBezTo>
                <a:cubicBezTo>
                  <a:pt x="41733" y="9393"/>
                  <a:pt x="41764" y="9302"/>
                  <a:pt x="41794" y="9211"/>
                </a:cubicBezTo>
                <a:cubicBezTo>
                  <a:pt x="41825" y="9150"/>
                  <a:pt x="41855" y="9089"/>
                  <a:pt x="41794" y="8998"/>
                </a:cubicBezTo>
                <a:cubicBezTo>
                  <a:pt x="41703" y="8846"/>
                  <a:pt x="41703" y="8815"/>
                  <a:pt x="41764" y="8663"/>
                </a:cubicBezTo>
                <a:cubicBezTo>
                  <a:pt x="41825" y="8542"/>
                  <a:pt x="41825" y="8420"/>
                  <a:pt x="41794" y="8299"/>
                </a:cubicBezTo>
                <a:cubicBezTo>
                  <a:pt x="41794" y="8256"/>
                  <a:pt x="41764" y="8213"/>
                  <a:pt x="41735" y="8213"/>
                </a:cubicBezTo>
                <a:cubicBezTo>
                  <a:pt x="41723" y="8213"/>
                  <a:pt x="41712" y="8220"/>
                  <a:pt x="41703" y="8238"/>
                </a:cubicBezTo>
                <a:cubicBezTo>
                  <a:pt x="41642" y="8360"/>
                  <a:pt x="41581" y="8481"/>
                  <a:pt x="41521" y="8603"/>
                </a:cubicBezTo>
                <a:cubicBezTo>
                  <a:pt x="41490" y="8633"/>
                  <a:pt x="41460" y="8663"/>
                  <a:pt x="41460" y="8694"/>
                </a:cubicBezTo>
                <a:cubicBezTo>
                  <a:pt x="41429" y="8663"/>
                  <a:pt x="41399" y="8603"/>
                  <a:pt x="41369" y="8542"/>
                </a:cubicBezTo>
                <a:cubicBezTo>
                  <a:pt x="41369" y="8512"/>
                  <a:pt x="41369" y="8481"/>
                  <a:pt x="41369" y="8451"/>
                </a:cubicBezTo>
                <a:cubicBezTo>
                  <a:pt x="41369" y="8329"/>
                  <a:pt x="41338" y="8238"/>
                  <a:pt x="41277" y="8208"/>
                </a:cubicBezTo>
                <a:cubicBezTo>
                  <a:pt x="41251" y="8208"/>
                  <a:pt x="41228" y="8205"/>
                  <a:pt x="41206" y="8205"/>
                </a:cubicBezTo>
                <a:cubicBezTo>
                  <a:pt x="41152" y="8205"/>
                  <a:pt x="41108" y="8221"/>
                  <a:pt x="41065" y="8329"/>
                </a:cubicBezTo>
                <a:cubicBezTo>
                  <a:pt x="41044" y="8434"/>
                  <a:pt x="40994" y="8467"/>
                  <a:pt x="40935" y="8467"/>
                </a:cubicBezTo>
                <a:cubicBezTo>
                  <a:pt x="40908" y="8467"/>
                  <a:pt x="40880" y="8460"/>
                  <a:pt x="40852" y="8451"/>
                </a:cubicBezTo>
                <a:cubicBezTo>
                  <a:pt x="40791" y="8420"/>
                  <a:pt x="40791" y="8268"/>
                  <a:pt x="40761" y="8147"/>
                </a:cubicBezTo>
                <a:cubicBezTo>
                  <a:pt x="40761" y="7964"/>
                  <a:pt x="40700" y="7904"/>
                  <a:pt x="40609" y="7904"/>
                </a:cubicBezTo>
                <a:close/>
                <a:moveTo>
                  <a:pt x="40426" y="9393"/>
                </a:moveTo>
                <a:cubicBezTo>
                  <a:pt x="40396" y="9423"/>
                  <a:pt x="40366" y="9515"/>
                  <a:pt x="40335" y="9606"/>
                </a:cubicBezTo>
                <a:cubicBezTo>
                  <a:pt x="40396" y="9697"/>
                  <a:pt x="40396" y="9788"/>
                  <a:pt x="40457" y="9819"/>
                </a:cubicBezTo>
                <a:cubicBezTo>
                  <a:pt x="40487" y="9834"/>
                  <a:pt x="40518" y="9841"/>
                  <a:pt x="40548" y="9841"/>
                </a:cubicBezTo>
                <a:cubicBezTo>
                  <a:pt x="40578" y="9841"/>
                  <a:pt x="40609" y="9834"/>
                  <a:pt x="40639" y="9819"/>
                </a:cubicBezTo>
                <a:cubicBezTo>
                  <a:pt x="40670" y="9788"/>
                  <a:pt x="40670" y="9697"/>
                  <a:pt x="40639" y="9636"/>
                </a:cubicBezTo>
                <a:cubicBezTo>
                  <a:pt x="40609" y="9575"/>
                  <a:pt x="40578" y="9515"/>
                  <a:pt x="40518" y="9484"/>
                </a:cubicBezTo>
                <a:cubicBezTo>
                  <a:pt x="40487" y="9423"/>
                  <a:pt x="40426" y="9393"/>
                  <a:pt x="40426" y="9393"/>
                </a:cubicBezTo>
                <a:close/>
                <a:moveTo>
                  <a:pt x="55715" y="9667"/>
                </a:moveTo>
                <a:cubicBezTo>
                  <a:pt x="55655" y="9697"/>
                  <a:pt x="55655" y="9788"/>
                  <a:pt x="55655" y="9849"/>
                </a:cubicBezTo>
                <a:cubicBezTo>
                  <a:pt x="55746" y="9788"/>
                  <a:pt x="55746" y="9788"/>
                  <a:pt x="55715" y="9667"/>
                </a:cubicBezTo>
                <a:close/>
                <a:moveTo>
                  <a:pt x="38755" y="9727"/>
                </a:moveTo>
                <a:cubicBezTo>
                  <a:pt x="38785" y="9727"/>
                  <a:pt x="38815" y="9788"/>
                  <a:pt x="38846" y="9819"/>
                </a:cubicBezTo>
                <a:cubicBezTo>
                  <a:pt x="38815" y="9849"/>
                  <a:pt x="38785" y="9910"/>
                  <a:pt x="38785" y="9910"/>
                </a:cubicBezTo>
                <a:cubicBezTo>
                  <a:pt x="38755" y="9910"/>
                  <a:pt x="38724" y="9879"/>
                  <a:pt x="38694" y="9819"/>
                </a:cubicBezTo>
                <a:cubicBezTo>
                  <a:pt x="38724" y="9788"/>
                  <a:pt x="38755" y="9727"/>
                  <a:pt x="38755" y="9727"/>
                </a:cubicBezTo>
                <a:close/>
                <a:moveTo>
                  <a:pt x="18177" y="9727"/>
                </a:moveTo>
                <a:cubicBezTo>
                  <a:pt x="18146" y="9727"/>
                  <a:pt x="18116" y="9788"/>
                  <a:pt x="18055" y="9849"/>
                </a:cubicBezTo>
                <a:cubicBezTo>
                  <a:pt x="18116" y="9910"/>
                  <a:pt x="18146" y="9970"/>
                  <a:pt x="18177" y="9970"/>
                </a:cubicBezTo>
                <a:cubicBezTo>
                  <a:pt x="18207" y="9970"/>
                  <a:pt x="18238" y="9910"/>
                  <a:pt x="18238" y="9849"/>
                </a:cubicBezTo>
                <a:cubicBezTo>
                  <a:pt x="18238" y="9819"/>
                  <a:pt x="18207" y="9727"/>
                  <a:pt x="18177" y="9727"/>
                </a:cubicBezTo>
                <a:close/>
                <a:moveTo>
                  <a:pt x="14731" y="9693"/>
                </a:moveTo>
                <a:cubicBezTo>
                  <a:pt x="14708" y="9693"/>
                  <a:pt x="14681" y="9705"/>
                  <a:pt x="14651" y="9727"/>
                </a:cubicBezTo>
                <a:cubicBezTo>
                  <a:pt x="14620" y="9727"/>
                  <a:pt x="14620" y="9788"/>
                  <a:pt x="14620" y="9819"/>
                </a:cubicBezTo>
                <a:cubicBezTo>
                  <a:pt x="14620" y="9879"/>
                  <a:pt x="14651" y="9940"/>
                  <a:pt x="14651" y="9940"/>
                </a:cubicBezTo>
                <a:cubicBezTo>
                  <a:pt x="14742" y="9970"/>
                  <a:pt x="14803" y="9970"/>
                  <a:pt x="14864" y="10001"/>
                </a:cubicBezTo>
                <a:cubicBezTo>
                  <a:pt x="14841" y="9796"/>
                  <a:pt x="14801" y="9693"/>
                  <a:pt x="14731" y="9693"/>
                </a:cubicBezTo>
                <a:close/>
                <a:moveTo>
                  <a:pt x="31726" y="9531"/>
                </a:moveTo>
                <a:cubicBezTo>
                  <a:pt x="31699" y="9531"/>
                  <a:pt x="31672" y="9585"/>
                  <a:pt x="31672" y="9667"/>
                </a:cubicBezTo>
                <a:cubicBezTo>
                  <a:pt x="31672" y="9697"/>
                  <a:pt x="31672" y="9727"/>
                  <a:pt x="31672" y="9727"/>
                </a:cubicBezTo>
                <a:cubicBezTo>
                  <a:pt x="31733" y="9819"/>
                  <a:pt x="31794" y="9940"/>
                  <a:pt x="31855" y="10031"/>
                </a:cubicBezTo>
                <a:cubicBezTo>
                  <a:pt x="31864" y="10040"/>
                  <a:pt x="31873" y="10044"/>
                  <a:pt x="31882" y="10044"/>
                </a:cubicBezTo>
                <a:cubicBezTo>
                  <a:pt x="31903" y="10044"/>
                  <a:pt x="31925" y="10022"/>
                  <a:pt x="31946" y="10001"/>
                </a:cubicBezTo>
                <a:cubicBezTo>
                  <a:pt x="31946" y="9970"/>
                  <a:pt x="31946" y="9879"/>
                  <a:pt x="31946" y="9849"/>
                </a:cubicBezTo>
                <a:cubicBezTo>
                  <a:pt x="31885" y="9727"/>
                  <a:pt x="31824" y="9636"/>
                  <a:pt x="31764" y="9575"/>
                </a:cubicBezTo>
                <a:cubicBezTo>
                  <a:pt x="31754" y="9545"/>
                  <a:pt x="31740" y="9531"/>
                  <a:pt x="31726" y="9531"/>
                </a:cubicBezTo>
                <a:close/>
                <a:moveTo>
                  <a:pt x="55655" y="9849"/>
                </a:moveTo>
                <a:lnTo>
                  <a:pt x="55655" y="9849"/>
                </a:lnTo>
                <a:cubicBezTo>
                  <a:pt x="55624" y="9879"/>
                  <a:pt x="55563" y="9879"/>
                  <a:pt x="55533" y="9910"/>
                </a:cubicBezTo>
                <a:cubicBezTo>
                  <a:pt x="55533" y="9910"/>
                  <a:pt x="55503" y="10001"/>
                  <a:pt x="55503" y="10062"/>
                </a:cubicBezTo>
                <a:cubicBezTo>
                  <a:pt x="55503" y="10092"/>
                  <a:pt x="55563" y="10122"/>
                  <a:pt x="55563" y="10122"/>
                </a:cubicBezTo>
                <a:cubicBezTo>
                  <a:pt x="55569" y="10128"/>
                  <a:pt x="55575" y="10131"/>
                  <a:pt x="55581" y="10131"/>
                </a:cubicBezTo>
                <a:cubicBezTo>
                  <a:pt x="55604" y="10131"/>
                  <a:pt x="55624" y="10086"/>
                  <a:pt x="55624" y="10062"/>
                </a:cubicBezTo>
                <a:cubicBezTo>
                  <a:pt x="55655" y="10001"/>
                  <a:pt x="55655" y="9940"/>
                  <a:pt x="55655" y="9849"/>
                </a:cubicBezTo>
                <a:close/>
                <a:moveTo>
                  <a:pt x="45533" y="9940"/>
                </a:moveTo>
                <a:cubicBezTo>
                  <a:pt x="45502" y="9940"/>
                  <a:pt x="45472" y="10001"/>
                  <a:pt x="45472" y="10031"/>
                </a:cubicBezTo>
                <a:cubicBezTo>
                  <a:pt x="45472" y="10062"/>
                  <a:pt x="45502" y="10092"/>
                  <a:pt x="45533" y="10153"/>
                </a:cubicBezTo>
                <a:cubicBezTo>
                  <a:pt x="45563" y="10092"/>
                  <a:pt x="45563" y="10031"/>
                  <a:pt x="45563" y="10001"/>
                </a:cubicBezTo>
                <a:cubicBezTo>
                  <a:pt x="45563" y="9970"/>
                  <a:pt x="45533" y="9940"/>
                  <a:pt x="45533" y="9940"/>
                </a:cubicBezTo>
                <a:close/>
                <a:moveTo>
                  <a:pt x="48117" y="10092"/>
                </a:moveTo>
                <a:cubicBezTo>
                  <a:pt x="48117" y="10122"/>
                  <a:pt x="48086" y="10122"/>
                  <a:pt x="48086" y="10153"/>
                </a:cubicBezTo>
                <a:lnTo>
                  <a:pt x="48117" y="10153"/>
                </a:lnTo>
                <a:cubicBezTo>
                  <a:pt x="48117" y="10153"/>
                  <a:pt x="48117" y="10122"/>
                  <a:pt x="48117" y="10122"/>
                </a:cubicBezTo>
                <a:cubicBezTo>
                  <a:pt x="48117" y="10122"/>
                  <a:pt x="48117" y="10122"/>
                  <a:pt x="48117" y="10092"/>
                </a:cubicBezTo>
                <a:close/>
                <a:moveTo>
                  <a:pt x="44834" y="9940"/>
                </a:moveTo>
                <a:cubicBezTo>
                  <a:pt x="44773" y="9940"/>
                  <a:pt x="44712" y="9940"/>
                  <a:pt x="44712" y="10062"/>
                </a:cubicBezTo>
                <a:cubicBezTo>
                  <a:pt x="44712" y="10183"/>
                  <a:pt x="44773" y="10183"/>
                  <a:pt x="44834" y="10183"/>
                </a:cubicBezTo>
                <a:cubicBezTo>
                  <a:pt x="44834" y="10183"/>
                  <a:pt x="44864" y="10183"/>
                  <a:pt x="44895" y="10153"/>
                </a:cubicBezTo>
                <a:cubicBezTo>
                  <a:pt x="44925" y="10122"/>
                  <a:pt x="44925" y="10092"/>
                  <a:pt x="44925" y="10062"/>
                </a:cubicBezTo>
                <a:cubicBezTo>
                  <a:pt x="44925" y="10031"/>
                  <a:pt x="44895" y="9970"/>
                  <a:pt x="44895" y="9940"/>
                </a:cubicBezTo>
                <a:close/>
                <a:moveTo>
                  <a:pt x="32979" y="10031"/>
                </a:moveTo>
                <a:cubicBezTo>
                  <a:pt x="32949" y="10062"/>
                  <a:pt x="32949" y="10092"/>
                  <a:pt x="32919" y="10153"/>
                </a:cubicBezTo>
                <a:cubicBezTo>
                  <a:pt x="32949" y="10183"/>
                  <a:pt x="32979" y="10214"/>
                  <a:pt x="33010" y="10214"/>
                </a:cubicBezTo>
                <a:cubicBezTo>
                  <a:pt x="33010" y="10214"/>
                  <a:pt x="33040" y="10153"/>
                  <a:pt x="33040" y="10092"/>
                </a:cubicBezTo>
                <a:cubicBezTo>
                  <a:pt x="33040" y="10092"/>
                  <a:pt x="33010" y="10031"/>
                  <a:pt x="32979" y="10031"/>
                </a:cubicBezTo>
                <a:close/>
                <a:moveTo>
                  <a:pt x="38360" y="7326"/>
                </a:moveTo>
                <a:cubicBezTo>
                  <a:pt x="38329" y="7387"/>
                  <a:pt x="38299" y="7417"/>
                  <a:pt x="38299" y="7448"/>
                </a:cubicBezTo>
                <a:cubicBezTo>
                  <a:pt x="38208" y="7660"/>
                  <a:pt x="38116" y="7904"/>
                  <a:pt x="38025" y="8116"/>
                </a:cubicBezTo>
                <a:cubicBezTo>
                  <a:pt x="37995" y="8208"/>
                  <a:pt x="37995" y="8268"/>
                  <a:pt x="38056" y="8329"/>
                </a:cubicBezTo>
                <a:cubicBezTo>
                  <a:pt x="38072" y="8345"/>
                  <a:pt x="38103" y="8353"/>
                  <a:pt x="38142" y="8353"/>
                </a:cubicBezTo>
                <a:cubicBezTo>
                  <a:pt x="38248" y="8353"/>
                  <a:pt x="38406" y="8297"/>
                  <a:pt x="38451" y="8208"/>
                </a:cubicBezTo>
                <a:cubicBezTo>
                  <a:pt x="38481" y="8116"/>
                  <a:pt x="38511" y="8086"/>
                  <a:pt x="38572" y="8056"/>
                </a:cubicBezTo>
                <a:cubicBezTo>
                  <a:pt x="38593" y="8056"/>
                  <a:pt x="38613" y="8052"/>
                  <a:pt x="38632" y="8052"/>
                </a:cubicBezTo>
                <a:cubicBezTo>
                  <a:pt x="38670" y="8052"/>
                  <a:pt x="38704" y="8066"/>
                  <a:pt x="38724" y="8147"/>
                </a:cubicBezTo>
                <a:cubicBezTo>
                  <a:pt x="38755" y="8238"/>
                  <a:pt x="38694" y="8299"/>
                  <a:pt x="38663" y="8329"/>
                </a:cubicBezTo>
                <a:cubicBezTo>
                  <a:pt x="38633" y="8451"/>
                  <a:pt x="38633" y="8512"/>
                  <a:pt x="38724" y="8572"/>
                </a:cubicBezTo>
                <a:cubicBezTo>
                  <a:pt x="38755" y="8603"/>
                  <a:pt x="38785" y="8603"/>
                  <a:pt x="38815" y="8603"/>
                </a:cubicBezTo>
                <a:cubicBezTo>
                  <a:pt x="38907" y="8663"/>
                  <a:pt x="38967" y="8815"/>
                  <a:pt x="38967" y="8967"/>
                </a:cubicBezTo>
                <a:cubicBezTo>
                  <a:pt x="38967" y="9089"/>
                  <a:pt x="38937" y="9119"/>
                  <a:pt x="38815" y="9150"/>
                </a:cubicBezTo>
                <a:cubicBezTo>
                  <a:pt x="38755" y="9150"/>
                  <a:pt x="38694" y="9211"/>
                  <a:pt x="38663" y="9332"/>
                </a:cubicBezTo>
                <a:cubicBezTo>
                  <a:pt x="38603" y="9454"/>
                  <a:pt x="38511" y="9575"/>
                  <a:pt x="38451" y="9697"/>
                </a:cubicBezTo>
                <a:cubicBezTo>
                  <a:pt x="38390" y="9788"/>
                  <a:pt x="38360" y="9879"/>
                  <a:pt x="38299" y="10001"/>
                </a:cubicBezTo>
                <a:cubicBezTo>
                  <a:pt x="38238" y="10122"/>
                  <a:pt x="38268" y="10214"/>
                  <a:pt x="38360" y="10244"/>
                </a:cubicBezTo>
                <a:cubicBezTo>
                  <a:pt x="38390" y="10274"/>
                  <a:pt x="38390" y="10274"/>
                  <a:pt x="38420" y="10274"/>
                </a:cubicBezTo>
                <a:cubicBezTo>
                  <a:pt x="38724" y="10244"/>
                  <a:pt x="39028" y="10183"/>
                  <a:pt x="39332" y="10153"/>
                </a:cubicBezTo>
                <a:cubicBezTo>
                  <a:pt x="39363" y="10153"/>
                  <a:pt x="39393" y="10122"/>
                  <a:pt x="39423" y="10092"/>
                </a:cubicBezTo>
                <a:lnTo>
                  <a:pt x="39423" y="10031"/>
                </a:lnTo>
                <a:cubicBezTo>
                  <a:pt x="39393" y="10001"/>
                  <a:pt x="39332" y="9970"/>
                  <a:pt x="39302" y="9940"/>
                </a:cubicBezTo>
                <a:cubicBezTo>
                  <a:pt x="39241" y="9940"/>
                  <a:pt x="39180" y="9940"/>
                  <a:pt x="39150" y="9910"/>
                </a:cubicBezTo>
                <a:cubicBezTo>
                  <a:pt x="38998" y="9910"/>
                  <a:pt x="38967" y="9727"/>
                  <a:pt x="39028" y="9545"/>
                </a:cubicBezTo>
                <a:cubicBezTo>
                  <a:pt x="39028" y="9484"/>
                  <a:pt x="39089" y="9454"/>
                  <a:pt x="39119" y="9423"/>
                </a:cubicBezTo>
                <a:cubicBezTo>
                  <a:pt x="39180" y="9393"/>
                  <a:pt x="39241" y="9363"/>
                  <a:pt x="39271" y="9241"/>
                </a:cubicBezTo>
                <a:cubicBezTo>
                  <a:pt x="39271" y="9211"/>
                  <a:pt x="39302" y="9180"/>
                  <a:pt x="39302" y="9150"/>
                </a:cubicBezTo>
                <a:cubicBezTo>
                  <a:pt x="39363" y="9089"/>
                  <a:pt x="39423" y="9059"/>
                  <a:pt x="39393" y="8937"/>
                </a:cubicBezTo>
                <a:cubicBezTo>
                  <a:pt x="39363" y="8876"/>
                  <a:pt x="39302" y="8876"/>
                  <a:pt x="39241" y="8846"/>
                </a:cubicBezTo>
                <a:cubicBezTo>
                  <a:pt x="39119" y="8815"/>
                  <a:pt x="39089" y="8785"/>
                  <a:pt x="39089" y="8603"/>
                </a:cubicBezTo>
                <a:cubicBezTo>
                  <a:pt x="39089" y="8390"/>
                  <a:pt x="39119" y="8329"/>
                  <a:pt x="39211" y="8299"/>
                </a:cubicBezTo>
                <a:cubicBezTo>
                  <a:pt x="39332" y="8299"/>
                  <a:pt x="39423" y="8268"/>
                  <a:pt x="39515" y="8268"/>
                </a:cubicBezTo>
                <a:cubicBezTo>
                  <a:pt x="39515" y="8116"/>
                  <a:pt x="39454" y="8025"/>
                  <a:pt x="39363" y="7995"/>
                </a:cubicBezTo>
                <a:cubicBezTo>
                  <a:pt x="39332" y="7995"/>
                  <a:pt x="39241" y="7964"/>
                  <a:pt x="39241" y="7904"/>
                </a:cubicBezTo>
                <a:cubicBezTo>
                  <a:pt x="39150" y="7752"/>
                  <a:pt x="39059" y="7752"/>
                  <a:pt x="38967" y="7752"/>
                </a:cubicBezTo>
                <a:lnTo>
                  <a:pt x="38724" y="7752"/>
                </a:lnTo>
                <a:cubicBezTo>
                  <a:pt x="38694" y="7752"/>
                  <a:pt x="38663" y="7752"/>
                  <a:pt x="38633" y="7721"/>
                </a:cubicBezTo>
                <a:cubicBezTo>
                  <a:pt x="38542" y="7600"/>
                  <a:pt x="38451" y="7478"/>
                  <a:pt x="38360" y="7326"/>
                </a:cubicBezTo>
                <a:close/>
                <a:moveTo>
                  <a:pt x="16535" y="10092"/>
                </a:moveTo>
                <a:cubicBezTo>
                  <a:pt x="16505" y="10122"/>
                  <a:pt x="16444" y="10122"/>
                  <a:pt x="16414" y="10153"/>
                </a:cubicBezTo>
                <a:cubicBezTo>
                  <a:pt x="16414" y="10153"/>
                  <a:pt x="16383" y="10214"/>
                  <a:pt x="16383" y="10244"/>
                </a:cubicBezTo>
                <a:cubicBezTo>
                  <a:pt x="16383" y="10274"/>
                  <a:pt x="16414" y="10335"/>
                  <a:pt x="16414" y="10335"/>
                </a:cubicBezTo>
                <a:cubicBezTo>
                  <a:pt x="16505" y="10335"/>
                  <a:pt x="16596" y="10335"/>
                  <a:pt x="16657" y="10305"/>
                </a:cubicBezTo>
                <a:cubicBezTo>
                  <a:pt x="16718" y="10274"/>
                  <a:pt x="16687" y="10153"/>
                  <a:pt x="16657" y="10153"/>
                </a:cubicBezTo>
                <a:cubicBezTo>
                  <a:pt x="16627" y="10122"/>
                  <a:pt x="16596" y="10122"/>
                  <a:pt x="16535" y="10092"/>
                </a:cubicBezTo>
                <a:close/>
                <a:moveTo>
                  <a:pt x="30669" y="10153"/>
                </a:moveTo>
                <a:cubicBezTo>
                  <a:pt x="30669" y="10153"/>
                  <a:pt x="30639" y="10214"/>
                  <a:pt x="30639" y="10244"/>
                </a:cubicBezTo>
                <a:cubicBezTo>
                  <a:pt x="30639" y="10274"/>
                  <a:pt x="30669" y="10335"/>
                  <a:pt x="30700" y="10335"/>
                </a:cubicBezTo>
                <a:cubicBezTo>
                  <a:pt x="30700" y="10335"/>
                  <a:pt x="30730" y="10305"/>
                  <a:pt x="30730" y="10244"/>
                </a:cubicBezTo>
                <a:cubicBezTo>
                  <a:pt x="30730" y="10214"/>
                  <a:pt x="30700" y="10153"/>
                  <a:pt x="30669" y="10153"/>
                </a:cubicBezTo>
                <a:close/>
                <a:moveTo>
                  <a:pt x="28967" y="10274"/>
                </a:moveTo>
                <a:cubicBezTo>
                  <a:pt x="28967" y="10305"/>
                  <a:pt x="28967" y="10335"/>
                  <a:pt x="28967" y="10366"/>
                </a:cubicBezTo>
                <a:cubicBezTo>
                  <a:pt x="28967" y="10396"/>
                  <a:pt x="28967" y="10396"/>
                  <a:pt x="28998" y="10396"/>
                </a:cubicBezTo>
                <a:cubicBezTo>
                  <a:pt x="28998" y="10366"/>
                  <a:pt x="28998" y="10335"/>
                  <a:pt x="28998" y="10335"/>
                </a:cubicBezTo>
                <a:cubicBezTo>
                  <a:pt x="28998" y="10305"/>
                  <a:pt x="28998" y="10305"/>
                  <a:pt x="28967" y="10274"/>
                </a:cubicBezTo>
                <a:close/>
                <a:moveTo>
                  <a:pt x="34955" y="10244"/>
                </a:moveTo>
                <a:cubicBezTo>
                  <a:pt x="34955" y="10244"/>
                  <a:pt x="34925" y="10274"/>
                  <a:pt x="34894" y="10335"/>
                </a:cubicBezTo>
                <a:cubicBezTo>
                  <a:pt x="34925" y="10366"/>
                  <a:pt x="34955" y="10426"/>
                  <a:pt x="34986" y="10426"/>
                </a:cubicBezTo>
                <a:cubicBezTo>
                  <a:pt x="34986" y="10396"/>
                  <a:pt x="35016" y="10335"/>
                  <a:pt x="35016" y="10305"/>
                </a:cubicBezTo>
                <a:cubicBezTo>
                  <a:pt x="35016" y="10274"/>
                  <a:pt x="34986" y="10244"/>
                  <a:pt x="34955" y="10244"/>
                </a:cubicBezTo>
                <a:close/>
                <a:moveTo>
                  <a:pt x="24590" y="10244"/>
                </a:moveTo>
                <a:cubicBezTo>
                  <a:pt x="24590" y="10305"/>
                  <a:pt x="24560" y="10335"/>
                  <a:pt x="24560" y="10366"/>
                </a:cubicBezTo>
                <a:cubicBezTo>
                  <a:pt x="24560" y="10396"/>
                  <a:pt x="24590" y="10426"/>
                  <a:pt x="24621" y="10426"/>
                </a:cubicBezTo>
                <a:cubicBezTo>
                  <a:pt x="24621" y="10432"/>
                  <a:pt x="24622" y="10435"/>
                  <a:pt x="24624" y="10435"/>
                </a:cubicBezTo>
                <a:cubicBezTo>
                  <a:pt x="24631" y="10435"/>
                  <a:pt x="24651" y="10390"/>
                  <a:pt x="24651" y="10366"/>
                </a:cubicBezTo>
                <a:cubicBezTo>
                  <a:pt x="24651" y="10335"/>
                  <a:pt x="24621" y="10305"/>
                  <a:pt x="24590" y="10244"/>
                </a:cubicBezTo>
                <a:close/>
                <a:moveTo>
                  <a:pt x="6717" y="10145"/>
                </a:moveTo>
                <a:cubicBezTo>
                  <a:pt x="6708" y="10145"/>
                  <a:pt x="6698" y="10147"/>
                  <a:pt x="6687" y="10153"/>
                </a:cubicBezTo>
                <a:cubicBezTo>
                  <a:pt x="6657" y="10153"/>
                  <a:pt x="6657" y="10244"/>
                  <a:pt x="6657" y="10274"/>
                </a:cubicBezTo>
                <a:cubicBezTo>
                  <a:pt x="6657" y="10335"/>
                  <a:pt x="6687" y="10366"/>
                  <a:pt x="6718" y="10457"/>
                </a:cubicBezTo>
                <a:cubicBezTo>
                  <a:pt x="6748" y="10366"/>
                  <a:pt x="6778" y="10335"/>
                  <a:pt x="6778" y="10274"/>
                </a:cubicBezTo>
                <a:cubicBezTo>
                  <a:pt x="6778" y="10199"/>
                  <a:pt x="6758" y="10145"/>
                  <a:pt x="6717" y="10145"/>
                </a:cubicBezTo>
                <a:close/>
                <a:moveTo>
                  <a:pt x="9149" y="10335"/>
                </a:moveTo>
                <a:cubicBezTo>
                  <a:pt x="9149" y="10335"/>
                  <a:pt x="9119" y="10396"/>
                  <a:pt x="9119" y="10426"/>
                </a:cubicBezTo>
                <a:cubicBezTo>
                  <a:pt x="9149" y="10457"/>
                  <a:pt x="9180" y="10457"/>
                  <a:pt x="9180" y="10457"/>
                </a:cubicBezTo>
                <a:cubicBezTo>
                  <a:pt x="9180" y="10457"/>
                  <a:pt x="9210" y="10426"/>
                  <a:pt x="9210" y="10396"/>
                </a:cubicBezTo>
                <a:cubicBezTo>
                  <a:pt x="9180" y="10366"/>
                  <a:pt x="9180" y="10335"/>
                  <a:pt x="9149" y="10335"/>
                </a:cubicBezTo>
                <a:close/>
                <a:moveTo>
                  <a:pt x="15008" y="9987"/>
                </a:moveTo>
                <a:cubicBezTo>
                  <a:pt x="14958" y="9987"/>
                  <a:pt x="14904" y="10001"/>
                  <a:pt x="14864" y="10001"/>
                </a:cubicBezTo>
                <a:cubicBezTo>
                  <a:pt x="14894" y="10122"/>
                  <a:pt x="14894" y="10244"/>
                  <a:pt x="14924" y="10366"/>
                </a:cubicBezTo>
                <a:cubicBezTo>
                  <a:pt x="14945" y="10447"/>
                  <a:pt x="14992" y="10487"/>
                  <a:pt x="15039" y="10487"/>
                </a:cubicBezTo>
                <a:cubicBezTo>
                  <a:pt x="15063" y="10487"/>
                  <a:pt x="15087" y="10477"/>
                  <a:pt x="15107" y="10457"/>
                </a:cubicBezTo>
                <a:cubicBezTo>
                  <a:pt x="15168" y="10426"/>
                  <a:pt x="15198" y="10335"/>
                  <a:pt x="15198" y="10214"/>
                </a:cubicBezTo>
                <a:cubicBezTo>
                  <a:pt x="15168" y="10062"/>
                  <a:pt x="15137" y="10001"/>
                  <a:pt x="15076" y="10001"/>
                </a:cubicBezTo>
                <a:cubicBezTo>
                  <a:pt x="15056" y="9991"/>
                  <a:pt x="15032" y="9987"/>
                  <a:pt x="15008" y="9987"/>
                </a:cubicBezTo>
                <a:close/>
                <a:moveTo>
                  <a:pt x="34043" y="10214"/>
                </a:moveTo>
                <a:cubicBezTo>
                  <a:pt x="33983" y="10214"/>
                  <a:pt x="33952" y="10244"/>
                  <a:pt x="33891" y="10274"/>
                </a:cubicBezTo>
                <a:cubicBezTo>
                  <a:pt x="33891" y="10305"/>
                  <a:pt x="33861" y="10366"/>
                  <a:pt x="33861" y="10396"/>
                </a:cubicBezTo>
                <a:cubicBezTo>
                  <a:pt x="33861" y="10426"/>
                  <a:pt x="33891" y="10457"/>
                  <a:pt x="33922" y="10487"/>
                </a:cubicBezTo>
                <a:cubicBezTo>
                  <a:pt x="33922" y="10497"/>
                  <a:pt x="33925" y="10501"/>
                  <a:pt x="33931" y="10501"/>
                </a:cubicBezTo>
                <a:cubicBezTo>
                  <a:pt x="33942" y="10501"/>
                  <a:pt x="33962" y="10487"/>
                  <a:pt x="33983" y="10487"/>
                </a:cubicBezTo>
                <a:lnTo>
                  <a:pt x="34074" y="10487"/>
                </a:lnTo>
                <a:cubicBezTo>
                  <a:pt x="34104" y="10457"/>
                  <a:pt x="34135" y="10426"/>
                  <a:pt x="34104" y="10335"/>
                </a:cubicBezTo>
                <a:cubicBezTo>
                  <a:pt x="34104" y="10274"/>
                  <a:pt x="34074" y="10214"/>
                  <a:pt x="34043" y="10214"/>
                </a:cubicBezTo>
                <a:close/>
                <a:moveTo>
                  <a:pt x="32213" y="10383"/>
                </a:moveTo>
                <a:cubicBezTo>
                  <a:pt x="32202" y="10383"/>
                  <a:pt x="32180" y="10405"/>
                  <a:pt x="32159" y="10426"/>
                </a:cubicBezTo>
                <a:cubicBezTo>
                  <a:pt x="32189" y="10487"/>
                  <a:pt x="32189" y="10518"/>
                  <a:pt x="32220" y="10518"/>
                </a:cubicBezTo>
                <a:cubicBezTo>
                  <a:pt x="32220" y="10518"/>
                  <a:pt x="32250" y="10487"/>
                  <a:pt x="32250" y="10457"/>
                </a:cubicBezTo>
                <a:cubicBezTo>
                  <a:pt x="32250" y="10426"/>
                  <a:pt x="32220" y="10396"/>
                  <a:pt x="32220" y="10396"/>
                </a:cubicBezTo>
                <a:cubicBezTo>
                  <a:pt x="32220" y="10387"/>
                  <a:pt x="32217" y="10383"/>
                  <a:pt x="32213" y="10383"/>
                </a:cubicBezTo>
                <a:close/>
                <a:moveTo>
                  <a:pt x="42341" y="10426"/>
                </a:moveTo>
                <a:cubicBezTo>
                  <a:pt x="42341" y="10426"/>
                  <a:pt x="42311" y="10457"/>
                  <a:pt x="42311" y="10457"/>
                </a:cubicBezTo>
                <a:cubicBezTo>
                  <a:pt x="42311" y="10487"/>
                  <a:pt x="42341" y="10518"/>
                  <a:pt x="42341" y="10518"/>
                </a:cubicBezTo>
                <a:cubicBezTo>
                  <a:pt x="42341" y="10518"/>
                  <a:pt x="42341" y="10487"/>
                  <a:pt x="42372" y="10487"/>
                </a:cubicBezTo>
                <a:cubicBezTo>
                  <a:pt x="42341" y="10457"/>
                  <a:pt x="42341" y="10426"/>
                  <a:pt x="42341" y="10426"/>
                </a:cubicBezTo>
                <a:close/>
                <a:moveTo>
                  <a:pt x="8733" y="10293"/>
                </a:moveTo>
                <a:cubicBezTo>
                  <a:pt x="8722" y="10293"/>
                  <a:pt x="8709" y="10297"/>
                  <a:pt x="8693" y="10305"/>
                </a:cubicBezTo>
                <a:cubicBezTo>
                  <a:pt x="8633" y="10305"/>
                  <a:pt x="8602" y="10335"/>
                  <a:pt x="8541" y="10366"/>
                </a:cubicBezTo>
                <a:cubicBezTo>
                  <a:pt x="8511" y="10366"/>
                  <a:pt x="8511" y="10426"/>
                  <a:pt x="8511" y="10457"/>
                </a:cubicBezTo>
                <a:cubicBezTo>
                  <a:pt x="8511" y="10487"/>
                  <a:pt x="8541" y="10518"/>
                  <a:pt x="8541" y="10548"/>
                </a:cubicBezTo>
                <a:cubicBezTo>
                  <a:pt x="8602" y="10578"/>
                  <a:pt x="8633" y="10578"/>
                  <a:pt x="8663" y="10578"/>
                </a:cubicBezTo>
                <a:lnTo>
                  <a:pt x="8724" y="10578"/>
                </a:lnTo>
                <a:cubicBezTo>
                  <a:pt x="8754" y="10548"/>
                  <a:pt x="8815" y="10518"/>
                  <a:pt x="8784" y="10396"/>
                </a:cubicBezTo>
                <a:cubicBezTo>
                  <a:pt x="8784" y="10328"/>
                  <a:pt x="8767" y="10293"/>
                  <a:pt x="8733" y="10293"/>
                </a:cubicBezTo>
                <a:close/>
                <a:moveTo>
                  <a:pt x="32500" y="9814"/>
                </a:moveTo>
                <a:cubicBezTo>
                  <a:pt x="32482" y="9814"/>
                  <a:pt x="32461" y="9837"/>
                  <a:pt x="32432" y="9879"/>
                </a:cubicBezTo>
                <a:cubicBezTo>
                  <a:pt x="32402" y="9910"/>
                  <a:pt x="32402" y="9970"/>
                  <a:pt x="32372" y="10001"/>
                </a:cubicBezTo>
                <a:cubicBezTo>
                  <a:pt x="32341" y="10062"/>
                  <a:pt x="32280" y="10092"/>
                  <a:pt x="32311" y="10183"/>
                </a:cubicBezTo>
                <a:cubicBezTo>
                  <a:pt x="32341" y="10244"/>
                  <a:pt x="32372" y="10274"/>
                  <a:pt x="32402" y="10305"/>
                </a:cubicBezTo>
                <a:cubicBezTo>
                  <a:pt x="32493" y="10335"/>
                  <a:pt x="32554" y="10366"/>
                  <a:pt x="32615" y="10487"/>
                </a:cubicBezTo>
                <a:cubicBezTo>
                  <a:pt x="32615" y="10518"/>
                  <a:pt x="32645" y="10548"/>
                  <a:pt x="32676" y="10578"/>
                </a:cubicBezTo>
                <a:cubicBezTo>
                  <a:pt x="32706" y="10518"/>
                  <a:pt x="32736" y="10518"/>
                  <a:pt x="32736" y="10457"/>
                </a:cubicBezTo>
                <a:cubicBezTo>
                  <a:pt x="32736" y="10426"/>
                  <a:pt x="32736" y="10335"/>
                  <a:pt x="32706" y="10335"/>
                </a:cubicBezTo>
                <a:cubicBezTo>
                  <a:pt x="32615" y="10274"/>
                  <a:pt x="32584" y="10122"/>
                  <a:pt x="32584" y="9970"/>
                </a:cubicBezTo>
                <a:cubicBezTo>
                  <a:pt x="32584" y="9940"/>
                  <a:pt x="32554" y="9910"/>
                  <a:pt x="32554" y="9910"/>
                </a:cubicBezTo>
                <a:cubicBezTo>
                  <a:pt x="32538" y="9845"/>
                  <a:pt x="32521" y="9814"/>
                  <a:pt x="32500" y="9814"/>
                </a:cubicBezTo>
                <a:close/>
                <a:moveTo>
                  <a:pt x="15441" y="10457"/>
                </a:moveTo>
                <a:cubicBezTo>
                  <a:pt x="15441" y="10457"/>
                  <a:pt x="15411" y="10487"/>
                  <a:pt x="15380" y="10518"/>
                </a:cubicBezTo>
                <a:cubicBezTo>
                  <a:pt x="15411" y="10548"/>
                  <a:pt x="15441" y="10609"/>
                  <a:pt x="15472" y="10609"/>
                </a:cubicBezTo>
                <a:cubicBezTo>
                  <a:pt x="15472" y="10609"/>
                  <a:pt x="15502" y="10548"/>
                  <a:pt x="15502" y="10518"/>
                </a:cubicBezTo>
                <a:cubicBezTo>
                  <a:pt x="15472" y="10487"/>
                  <a:pt x="15472" y="10457"/>
                  <a:pt x="15441" y="10457"/>
                </a:cubicBezTo>
                <a:close/>
                <a:moveTo>
                  <a:pt x="35897" y="10457"/>
                </a:moveTo>
                <a:cubicBezTo>
                  <a:pt x="35867" y="10457"/>
                  <a:pt x="35867" y="10487"/>
                  <a:pt x="35837" y="10548"/>
                </a:cubicBezTo>
                <a:cubicBezTo>
                  <a:pt x="35867" y="10578"/>
                  <a:pt x="35897" y="10609"/>
                  <a:pt x="35897" y="10609"/>
                </a:cubicBezTo>
                <a:cubicBezTo>
                  <a:pt x="35928" y="10609"/>
                  <a:pt x="35928" y="10578"/>
                  <a:pt x="35958" y="10518"/>
                </a:cubicBezTo>
                <a:cubicBezTo>
                  <a:pt x="35928" y="10487"/>
                  <a:pt x="35897" y="10457"/>
                  <a:pt x="35897" y="10457"/>
                </a:cubicBezTo>
                <a:close/>
                <a:moveTo>
                  <a:pt x="55290" y="10457"/>
                </a:moveTo>
                <a:cubicBezTo>
                  <a:pt x="55260" y="10518"/>
                  <a:pt x="55260" y="10548"/>
                  <a:pt x="55260" y="10578"/>
                </a:cubicBezTo>
                <a:cubicBezTo>
                  <a:pt x="55260" y="10609"/>
                  <a:pt x="55290" y="10609"/>
                  <a:pt x="55320" y="10639"/>
                </a:cubicBezTo>
                <a:cubicBezTo>
                  <a:pt x="55320" y="10609"/>
                  <a:pt x="55320" y="10578"/>
                  <a:pt x="55320" y="10548"/>
                </a:cubicBezTo>
                <a:cubicBezTo>
                  <a:pt x="55320" y="10518"/>
                  <a:pt x="55320" y="10487"/>
                  <a:pt x="55290" y="10457"/>
                </a:cubicBezTo>
                <a:close/>
                <a:moveTo>
                  <a:pt x="41977" y="9819"/>
                </a:moveTo>
                <a:cubicBezTo>
                  <a:pt x="41946" y="9819"/>
                  <a:pt x="41916" y="9879"/>
                  <a:pt x="41916" y="9970"/>
                </a:cubicBezTo>
                <a:cubicBezTo>
                  <a:pt x="41916" y="10001"/>
                  <a:pt x="41916" y="10031"/>
                  <a:pt x="41916" y="10031"/>
                </a:cubicBezTo>
                <a:cubicBezTo>
                  <a:pt x="41946" y="10214"/>
                  <a:pt x="41946" y="10335"/>
                  <a:pt x="41855" y="10426"/>
                </a:cubicBezTo>
                <a:cubicBezTo>
                  <a:pt x="41794" y="10487"/>
                  <a:pt x="41825" y="10578"/>
                  <a:pt x="41885" y="10639"/>
                </a:cubicBezTo>
                <a:cubicBezTo>
                  <a:pt x="41909" y="10651"/>
                  <a:pt x="41932" y="10657"/>
                  <a:pt x="41953" y="10657"/>
                </a:cubicBezTo>
                <a:cubicBezTo>
                  <a:pt x="42039" y="10657"/>
                  <a:pt x="42098" y="10555"/>
                  <a:pt x="42098" y="10335"/>
                </a:cubicBezTo>
                <a:cubicBezTo>
                  <a:pt x="42098" y="10305"/>
                  <a:pt x="42098" y="10274"/>
                  <a:pt x="42098" y="10214"/>
                </a:cubicBezTo>
                <a:cubicBezTo>
                  <a:pt x="42098" y="10122"/>
                  <a:pt x="42068" y="10062"/>
                  <a:pt x="42068" y="9970"/>
                </a:cubicBezTo>
                <a:cubicBezTo>
                  <a:pt x="42068" y="9879"/>
                  <a:pt x="42037" y="9819"/>
                  <a:pt x="41977" y="9819"/>
                </a:cubicBezTo>
                <a:close/>
                <a:moveTo>
                  <a:pt x="5806" y="10518"/>
                </a:moveTo>
                <a:cubicBezTo>
                  <a:pt x="5806" y="10518"/>
                  <a:pt x="5775" y="10578"/>
                  <a:pt x="5745" y="10609"/>
                </a:cubicBezTo>
                <a:cubicBezTo>
                  <a:pt x="5775" y="10639"/>
                  <a:pt x="5806" y="10670"/>
                  <a:pt x="5806" y="10700"/>
                </a:cubicBezTo>
                <a:cubicBezTo>
                  <a:pt x="5836" y="10700"/>
                  <a:pt x="5867" y="10609"/>
                  <a:pt x="5867" y="10609"/>
                </a:cubicBezTo>
                <a:cubicBezTo>
                  <a:pt x="5836" y="10578"/>
                  <a:pt x="5806" y="10548"/>
                  <a:pt x="5806" y="10518"/>
                </a:cubicBezTo>
                <a:close/>
                <a:moveTo>
                  <a:pt x="6414" y="10457"/>
                </a:moveTo>
                <a:cubicBezTo>
                  <a:pt x="6383" y="10487"/>
                  <a:pt x="6353" y="10548"/>
                  <a:pt x="6353" y="10578"/>
                </a:cubicBezTo>
                <a:cubicBezTo>
                  <a:pt x="6353" y="10609"/>
                  <a:pt x="6383" y="10670"/>
                  <a:pt x="6414" y="10730"/>
                </a:cubicBezTo>
                <a:cubicBezTo>
                  <a:pt x="6444" y="10639"/>
                  <a:pt x="6474" y="10609"/>
                  <a:pt x="6474" y="10578"/>
                </a:cubicBezTo>
                <a:cubicBezTo>
                  <a:pt x="6474" y="10487"/>
                  <a:pt x="6444" y="10457"/>
                  <a:pt x="6414" y="10457"/>
                </a:cubicBezTo>
                <a:close/>
                <a:moveTo>
                  <a:pt x="33131" y="10609"/>
                </a:moveTo>
                <a:cubicBezTo>
                  <a:pt x="33131" y="10609"/>
                  <a:pt x="33101" y="10639"/>
                  <a:pt x="33101" y="10670"/>
                </a:cubicBezTo>
                <a:cubicBezTo>
                  <a:pt x="33101" y="10700"/>
                  <a:pt x="33131" y="10761"/>
                  <a:pt x="33131" y="10761"/>
                </a:cubicBezTo>
                <a:cubicBezTo>
                  <a:pt x="33162" y="10791"/>
                  <a:pt x="33192" y="10791"/>
                  <a:pt x="33223" y="10791"/>
                </a:cubicBezTo>
                <a:cubicBezTo>
                  <a:pt x="33223" y="10761"/>
                  <a:pt x="33223" y="10670"/>
                  <a:pt x="33192" y="10639"/>
                </a:cubicBezTo>
                <a:cubicBezTo>
                  <a:pt x="33192" y="10609"/>
                  <a:pt x="33162" y="10609"/>
                  <a:pt x="33131" y="10609"/>
                </a:cubicBezTo>
                <a:close/>
                <a:moveTo>
                  <a:pt x="33223" y="10791"/>
                </a:moveTo>
                <a:cubicBezTo>
                  <a:pt x="33223" y="10801"/>
                  <a:pt x="33226" y="10805"/>
                  <a:pt x="33231" y="10805"/>
                </a:cubicBezTo>
                <a:cubicBezTo>
                  <a:pt x="33240" y="10805"/>
                  <a:pt x="33253" y="10791"/>
                  <a:pt x="33253" y="10791"/>
                </a:cubicBezTo>
                <a:close/>
                <a:moveTo>
                  <a:pt x="32101" y="10661"/>
                </a:moveTo>
                <a:cubicBezTo>
                  <a:pt x="32099" y="10661"/>
                  <a:pt x="32098" y="10664"/>
                  <a:pt x="32098" y="10670"/>
                </a:cubicBezTo>
                <a:cubicBezTo>
                  <a:pt x="32068" y="10670"/>
                  <a:pt x="32037" y="10700"/>
                  <a:pt x="32037" y="10761"/>
                </a:cubicBezTo>
                <a:cubicBezTo>
                  <a:pt x="32037" y="10761"/>
                  <a:pt x="32068" y="10791"/>
                  <a:pt x="32098" y="10852"/>
                </a:cubicBezTo>
                <a:cubicBezTo>
                  <a:pt x="32098" y="10791"/>
                  <a:pt x="32128" y="10761"/>
                  <a:pt x="32128" y="10730"/>
                </a:cubicBezTo>
                <a:cubicBezTo>
                  <a:pt x="32128" y="10706"/>
                  <a:pt x="32108" y="10661"/>
                  <a:pt x="32101" y="10661"/>
                </a:cubicBezTo>
                <a:close/>
                <a:moveTo>
                  <a:pt x="34226" y="10791"/>
                </a:moveTo>
                <a:cubicBezTo>
                  <a:pt x="34226" y="10791"/>
                  <a:pt x="34195" y="10852"/>
                  <a:pt x="34165" y="10913"/>
                </a:cubicBezTo>
                <a:cubicBezTo>
                  <a:pt x="34195" y="10974"/>
                  <a:pt x="34226" y="11004"/>
                  <a:pt x="34256" y="11004"/>
                </a:cubicBezTo>
                <a:cubicBezTo>
                  <a:pt x="34261" y="11009"/>
                  <a:pt x="34267" y="11012"/>
                  <a:pt x="34272" y="11012"/>
                </a:cubicBezTo>
                <a:cubicBezTo>
                  <a:pt x="34296" y="11012"/>
                  <a:pt x="34317" y="10957"/>
                  <a:pt x="34317" y="10882"/>
                </a:cubicBezTo>
                <a:cubicBezTo>
                  <a:pt x="34286" y="10852"/>
                  <a:pt x="34256" y="10791"/>
                  <a:pt x="34226" y="10791"/>
                </a:cubicBezTo>
                <a:close/>
                <a:moveTo>
                  <a:pt x="7334" y="10664"/>
                </a:moveTo>
                <a:cubicBezTo>
                  <a:pt x="7288" y="10664"/>
                  <a:pt x="7269" y="10754"/>
                  <a:pt x="7295" y="10913"/>
                </a:cubicBezTo>
                <a:lnTo>
                  <a:pt x="7295" y="10943"/>
                </a:lnTo>
                <a:cubicBezTo>
                  <a:pt x="7295" y="10943"/>
                  <a:pt x="7295" y="10974"/>
                  <a:pt x="7295" y="10974"/>
                </a:cubicBezTo>
                <a:cubicBezTo>
                  <a:pt x="7295" y="11095"/>
                  <a:pt x="7325" y="11186"/>
                  <a:pt x="7386" y="11186"/>
                </a:cubicBezTo>
                <a:cubicBezTo>
                  <a:pt x="7447" y="11186"/>
                  <a:pt x="7447" y="11095"/>
                  <a:pt x="7447" y="11004"/>
                </a:cubicBezTo>
                <a:cubicBezTo>
                  <a:pt x="7447" y="10974"/>
                  <a:pt x="7447" y="10913"/>
                  <a:pt x="7447" y="10882"/>
                </a:cubicBezTo>
                <a:cubicBezTo>
                  <a:pt x="7447" y="10791"/>
                  <a:pt x="7447" y="10670"/>
                  <a:pt x="7356" y="10670"/>
                </a:cubicBezTo>
                <a:cubicBezTo>
                  <a:pt x="7348" y="10666"/>
                  <a:pt x="7341" y="10664"/>
                  <a:pt x="7334" y="10664"/>
                </a:cubicBezTo>
                <a:close/>
                <a:moveTo>
                  <a:pt x="41581" y="10943"/>
                </a:moveTo>
                <a:cubicBezTo>
                  <a:pt x="41551" y="10974"/>
                  <a:pt x="41551" y="11004"/>
                  <a:pt x="41521" y="11034"/>
                </a:cubicBezTo>
                <a:cubicBezTo>
                  <a:pt x="41521" y="11095"/>
                  <a:pt x="41551" y="11126"/>
                  <a:pt x="41581" y="11186"/>
                </a:cubicBezTo>
                <a:cubicBezTo>
                  <a:pt x="41612" y="11126"/>
                  <a:pt x="41642" y="11095"/>
                  <a:pt x="41642" y="11065"/>
                </a:cubicBezTo>
                <a:cubicBezTo>
                  <a:pt x="41642" y="11004"/>
                  <a:pt x="41612" y="10974"/>
                  <a:pt x="41581" y="10943"/>
                </a:cubicBezTo>
                <a:close/>
                <a:moveTo>
                  <a:pt x="5836" y="11034"/>
                </a:moveTo>
                <a:cubicBezTo>
                  <a:pt x="5806" y="11065"/>
                  <a:pt x="5806" y="11095"/>
                  <a:pt x="5806" y="11126"/>
                </a:cubicBezTo>
                <a:cubicBezTo>
                  <a:pt x="5806" y="11126"/>
                  <a:pt x="5828" y="11193"/>
                  <a:pt x="5834" y="11193"/>
                </a:cubicBezTo>
                <a:cubicBezTo>
                  <a:pt x="5835" y="11193"/>
                  <a:pt x="5836" y="11191"/>
                  <a:pt x="5836" y="11186"/>
                </a:cubicBezTo>
                <a:cubicBezTo>
                  <a:pt x="5867" y="11186"/>
                  <a:pt x="5867" y="11156"/>
                  <a:pt x="5897" y="11095"/>
                </a:cubicBezTo>
                <a:cubicBezTo>
                  <a:pt x="5867" y="11065"/>
                  <a:pt x="5836" y="11034"/>
                  <a:pt x="5836" y="11034"/>
                </a:cubicBezTo>
                <a:close/>
                <a:moveTo>
                  <a:pt x="6292" y="10974"/>
                </a:moveTo>
                <a:cubicBezTo>
                  <a:pt x="6292" y="11034"/>
                  <a:pt x="6262" y="11065"/>
                  <a:pt x="6262" y="11095"/>
                </a:cubicBezTo>
                <a:cubicBezTo>
                  <a:pt x="6262" y="11126"/>
                  <a:pt x="6292" y="11186"/>
                  <a:pt x="6292" y="11217"/>
                </a:cubicBezTo>
                <a:cubicBezTo>
                  <a:pt x="6322" y="11186"/>
                  <a:pt x="6353" y="11156"/>
                  <a:pt x="6353" y="11126"/>
                </a:cubicBezTo>
                <a:cubicBezTo>
                  <a:pt x="6353" y="11095"/>
                  <a:pt x="6322" y="11065"/>
                  <a:pt x="6292" y="10974"/>
                </a:cubicBezTo>
                <a:close/>
                <a:moveTo>
                  <a:pt x="26019" y="11004"/>
                </a:moveTo>
                <a:cubicBezTo>
                  <a:pt x="26019" y="11034"/>
                  <a:pt x="25988" y="11065"/>
                  <a:pt x="25988" y="11095"/>
                </a:cubicBezTo>
                <a:cubicBezTo>
                  <a:pt x="25988" y="11126"/>
                  <a:pt x="26019" y="11186"/>
                  <a:pt x="26049" y="11217"/>
                </a:cubicBezTo>
                <a:cubicBezTo>
                  <a:pt x="26049" y="11156"/>
                  <a:pt x="26080" y="11126"/>
                  <a:pt x="26080" y="11095"/>
                </a:cubicBezTo>
                <a:cubicBezTo>
                  <a:pt x="26080" y="11065"/>
                  <a:pt x="26049" y="11034"/>
                  <a:pt x="26019" y="11004"/>
                </a:cubicBezTo>
                <a:close/>
                <a:moveTo>
                  <a:pt x="41049" y="10388"/>
                </a:moveTo>
                <a:cubicBezTo>
                  <a:pt x="40982" y="10388"/>
                  <a:pt x="40932" y="10443"/>
                  <a:pt x="40882" y="10518"/>
                </a:cubicBezTo>
                <a:cubicBezTo>
                  <a:pt x="40852" y="10609"/>
                  <a:pt x="40822" y="10670"/>
                  <a:pt x="40791" y="10730"/>
                </a:cubicBezTo>
                <a:cubicBezTo>
                  <a:pt x="40730" y="10791"/>
                  <a:pt x="40730" y="10913"/>
                  <a:pt x="40761" y="11034"/>
                </a:cubicBezTo>
                <a:cubicBezTo>
                  <a:pt x="40761" y="11156"/>
                  <a:pt x="40822" y="11217"/>
                  <a:pt x="40882" y="11217"/>
                </a:cubicBezTo>
                <a:lnTo>
                  <a:pt x="40943" y="11217"/>
                </a:lnTo>
                <a:cubicBezTo>
                  <a:pt x="41186" y="11217"/>
                  <a:pt x="41217" y="11156"/>
                  <a:pt x="41186" y="10761"/>
                </a:cubicBezTo>
                <a:cubicBezTo>
                  <a:pt x="41186" y="10730"/>
                  <a:pt x="41186" y="10700"/>
                  <a:pt x="41186" y="10670"/>
                </a:cubicBezTo>
                <a:cubicBezTo>
                  <a:pt x="41186" y="10548"/>
                  <a:pt x="41156" y="10457"/>
                  <a:pt x="41095" y="10396"/>
                </a:cubicBezTo>
                <a:cubicBezTo>
                  <a:pt x="41079" y="10391"/>
                  <a:pt x="41064" y="10388"/>
                  <a:pt x="41049" y="10388"/>
                </a:cubicBezTo>
                <a:close/>
                <a:moveTo>
                  <a:pt x="45687" y="10748"/>
                </a:moveTo>
                <a:cubicBezTo>
                  <a:pt x="45675" y="10748"/>
                  <a:pt x="45663" y="10752"/>
                  <a:pt x="45654" y="10761"/>
                </a:cubicBezTo>
                <a:cubicBezTo>
                  <a:pt x="45624" y="10791"/>
                  <a:pt x="45624" y="11004"/>
                  <a:pt x="45654" y="11126"/>
                </a:cubicBezTo>
                <a:cubicBezTo>
                  <a:pt x="45685" y="11186"/>
                  <a:pt x="45715" y="11217"/>
                  <a:pt x="45746" y="11247"/>
                </a:cubicBezTo>
                <a:cubicBezTo>
                  <a:pt x="45806" y="11217"/>
                  <a:pt x="45837" y="11217"/>
                  <a:pt x="45837" y="11217"/>
                </a:cubicBezTo>
                <a:cubicBezTo>
                  <a:pt x="45867" y="11186"/>
                  <a:pt x="45928" y="11126"/>
                  <a:pt x="45928" y="11095"/>
                </a:cubicBezTo>
                <a:cubicBezTo>
                  <a:pt x="45928" y="11065"/>
                  <a:pt x="45898" y="11004"/>
                  <a:pt x="45867" y="10943"/>
                </a:cubicBezTo>
                <a:cubicBezTo>
                  <a:pt x="45837" y="10882"/>
                  <a:pt x="45806" y="10822"/>
                  <a:pt x="45776" y="10791"/>
                </a:cubicBezTo>
                <a:cubicBezTo>
                  <a:pt x="45755" y="10770"/>
                  <a:pt x="45718" y="10748"/>
                  <a:pt x="45687" y="10748"/>
                </a:cubicBezTo>
                <a:close/>
                <a:moveTo>
                  <a:pt x="34742" y="11034"/>
                </a:moveTo>
                <a:cubicBezTo>
                  <a:pt x="34742" y="11065"/>
                  <a:pt x="34682" y="11095"/>
                  <a:pt x="34682" y="11156"/>
                </a:cubicBezTo>
                <a:cubicBezTo>
                  <a:pt x="34682" y="11278"/>
                  <a:pt x="34742" y="11247"/>
                  <a:pt x="34773" y="11278"/>
                </a:cubicBezTo>
                <a:cubicBezTo>
                  <a:pt x="34803" y="11278"/>
                  <a:pt x="34834" y="11247"/>
                  <a:pt x="34864" y="11247"/>
                </a:cubicBezTo>
                <a:cubicBezTo>
                  <a:pt x="34864" y="11217"/>
                  <a:pt x="34894" y="11186"/>
                  <a:pt x="34894" y="11156"/>
                </a:cubicBezTo>
                <a:cubicBezTo>
                  <a:pt x="34894" y="11126"/>
                  <a:pt x="34864" y="11065"/>
                  <a:pt x="34864" y="11065"/>
                </a:cubicBezTo>
                <a:cubicBezTo>
                  <a:pt x="34834" y="11034"/>
                  <a:pt x="34803" y="11034"/>
                  <a:pt x="34742" y="11034"/>
                </a:cubicBezTo>
                <a:close/>
                <a:moveTo>
                  <a:pt x="40031" y="10335"/>
                </a:moveTo>
                <a:cubicBezTo>
                  <a:pt x="39970" y="10366"/>
                  <a:pt x="39970" y="10457"/>
                  <a:pt x="39970" y="10548"/>
                </a:cubicBezTo>
                <a:cubicBezTo>
                  <a:pt x="39970" y="10639"/>
                  <a:pt x="39970" y="10730"/>
                  <a:pt x="39970" y="10852"/>
                </a:cubicBezTo>
                <a:cubicBezTo>
                  <a:pt x="39970" y="11174"/>
                  <a:pt x="40042" y="11283"/>
                  <a:pt x="40184" y="11283"/>
                </a:cubicBezTo>
                <a:cubicBezTo>
                  <a:pt x="40203" y="11283"/>
                  <a:pt x="40223" y="11281"/>
                  <a:pt x="40244" y="11278"/>
                </a:cubicBezTo>
                <a:cubicBezTo>
                  <a:pt x="40274" y="11278"/>
                  <a:pt x="40305" y="11247"/>
                  <a:pt x="40335" y="11247"/>
                </a:cubicBezTo>
                <a:cubicBezTo>
                  <a:pt x="40426" y="11217"/>
                  <a:pt x="40426" y="11156"/>
                  <a:pt x="40426" y="11004"/>
                </a:cubicBezTo>
                <a:cubicBezTo>
                  <a:pt x="40426" y="10822"/>
                  <a:pt x="40396" y="10761"/>
                  <a:pt x="40335" y="10730"/>
                </a:cubicBezTo>
                <a:cubicBezTo>
                  <a:pt x="40183" y="10700"/>
                  <a:pt x="40092" y="10609"/>
                  <a:pt x="40062" y="10366"/>
                </a:cubicBezTo>
                <a:cubicBezTo>
                  <a:pt x="40062" y="10366"/>
                  <a:pt x="40062" y="10366"/>
                  <a:pt x="40031" y="10335"/>
                </a:cubicBezTo>
                <a:close/>
                <a:moveTo>
                  <a:pt x="8450" y="11156"/>
                </a:moveTo>
                <a:cubicBezTo>
                  <a:pt x="8420" y="11156"/>
                  <a:pt x="8359" y="11156"/>
                  <a:pt x="8298" y="11186"/>
                </a:cubicBezTo>
                <a:cubicBezTo>
                  <a:pt x="8298" y="11186"/>
                  <a:pt x="8268" y="11247"/>
                  <a:pt x="8268" y="11278"/>
                </a:cubicBezTo>
                <a:cubicBezTo>
                  <a:pt x="8268" y="11308"/>
                  <a:pt x="8298" y="11369"/>
                  <a:pt x="8298" y="11369"/>
                </a:cubicBezTo>
                <a:lnTo>
                  <a:pt x="8633" y="11369"/>
                </a:lnTo>
                <a:cubicBezTo>
                  <a:pt x="8633" y="11369"/>
                  <a:pt x="8663" y="11308"/>
                  <a:pt x="8663" y="11278"/>
                </a:cubicBezTo>
                <a:cubicBezTo>
                  <a:pt x="8663" y="11247"/>
                  <a:pt x="8633" y="11186"/>
                  <a:pt x="8602" y="11186"/>
                </a:cubicBezTo>
                <a:cubicBezTo>
                  <a:pt x="8572" y="11156"/>
                  <a:pt x="8511" y="11156"/>
                  <a:pt x="8450" y="11156"/>
                </a:cubicBezTo>
                <a:close/>
                <a:moveTo>
                  <a:pt x="32341" y="11156"/>
                </a:moveTo>
                <a:cubicBezTo>
                  <a:pt x="32311" y="11186"/>
                  <a:pt x="32250" y="11217"/>
                  <a:pt x="32250" y="11278"/>
                </a:cubicBezTo>
                <a:cubicBezTo>
                  <a:pt x="32220" y="11338"/>
                  <a:pt x="32280" y="11399"/>
                  <a:pt x="32372" y="11399"/>
                </a:cubicBezTo>
                <a:cubicBezTo>
                  <a:pt x="32402" y="11399"/>
                  <a:pt x="32402" y="11399"/>
                  <a:pt x="32432" y="11369"/>
                </a:cubicBezTo>
                <a:cubicBezTo>
                  <a:pt x="32463" y="11338"/>
                  <a:pt x="32463" y="11308"/>
                  <a:pt x="32463" y="11278"/>
                </a:cubicBezTo>
                <a:cubicBezTo>
                  <a:pt x="32463" y="11247"/>
                  <a:pt x="32432" y="11217"/>
                  <a:pt x="32432" y="11186"/>
                </a:cubicBezTo>
                <a:cubicBezTo>
                  <a:pt x="32417" y="11171"/>
                  <a:pt x="32402" y="11171"/>
                  <a:pt x="32387" y="11171"/>
                </a:cubicBezTo>
                <a:cubicBezTo>
                  <a:pt x="32372" y="11171"/>
                  <a:pt x="32356" y="11171"/>
                  <a:pt x="32341" y="11156"/>
                </a:cubicBezTo>
                <a:close/>
                <a:moveTo>
                  <a:pt x="43773" y="10269"/>
                </a:moveTo>
                <a:cubicBezTo>
                  <a:pt x="43762" y="10269"/>
                  <a:pt x="43751" y="10271"/>
                  <a:pt x="43740" y="10274"/>
                </a:cubicBezTo>
                <a:cubicBezTo>
                  <a:pt x="43709" y="10274"/>
                  <a:pt x="43648" y="10305"/>
                  <a:pt x="43648" y="10366"/>
                </a:cubicBezTo>
                <a:cubicBezTo>
                  <a:pt x="43648" y="10396"/>
                  <a:pt x="43648" y="10487"/>
                  <a:pt x="43679" y="10518"/>
                </a:cubicBezTo>
                <a:cubicBezTo>
                  <a:pt x="43679" y="10548"/>
                  <a:pt x="43709" y="10578"/>
                  <a:pt x="43740" y="10578"/>
                </a:cubicBezTo>
                <a:cubicBezTo>
                  <a:pt x="43800" y="10700"/>
                  <a:pt x="43800" y="10822"/>
                  <a:pt x="43800" y="10974"/>
                </a:cubicBezTo>
                <a:cubicBezTo>
                  <a:pt x="43770" y="11095"/>
                  <a:pt x="43709" y="11126"/>
                  <a:pt x="43648" y="11126"/>
                </a:cubicBezTo>
                <a:cubicBezTo>
                  <a:pt x="43557" y="11126"/>
                  <a:pt x="43466" y="11126"/>
                  <a:pt x="43375" y="11095"/>
                </a:cubicBezTo>
                <a:cubicBezTo>
                  <a:pt x="43344" y="11095"/>
                  <a:pt x="43284" y="11095"/>
                  <a:pt x="43253" y="11065"/>
                </a:cubicBezTo>
                <a:cubicBezTo>
                  <a:pt x="43223" y="11004"/>
                  <a:pt x="43223" y="10913"/>
                  <a:pt x="43253" y="10882"/>
                </a:cubicBezTo>
                <a:cubicBezTo>
                  <a:pt x="43314" y="10852"/>
                  <a:pt x="43344" y="10852"/>
                  <a:pt x="43405" y="10791"/>
                </a:cubicBezTo>
                <a:cubicBezTo>
                  <a:pt x="43405" y="10791"/>
                  <a:pt x="43436" y="10730"/>
                  <a:pt x="43436" y="10700"/>
                </a:cubicBezTo>
                <a:cubicBezTo>
                  <a:pt x="43405" y="10639"/>
                  <a:pt x="43405" y="10609"/>
                  <a:pt x="43375" y="10578"/>
                </a:cubicBezTo>
                <a:cubicBezTo>
                  <a:pt x="43284" y="10578"/>
                  <a:pt x="43192" y="10578"/>
                  <a:pt x="43132" y="10609"/>
                </a:cubicBezTo>
                <a:cubicBezTo>
                  <a:pt x="43101" y="10609"/>
                  <a:pt x="43071" y="10639"/>
                  <a:pt x="43040" y="10700"/>
                </a:cubicBezTo>
                <a:cubicBezTo>
                  <a:pt x="43010" y="10761"/>
                  <a:pt x="42980" y="10822"/>
                  <a:pt x="42949" y="10882"/>
                </a:cubicBezTo>
                <a:cubicBezTo>
                  <a:pt x="42888" y="10943"/>
                  <a:pt x="42888" y="11004"/>
                  <a:pt x="42949" y="11065"/>
                </a:cubicBezTo>
                <a:cubicBezTo>
                  <a:pt x="42980" y="11126"/>
                  <a:pt x="43010" y="11156"/>
                  <a:pt x="43040" y="11247"/>
                </a:cubicBezTo>
                <a:cubicBezTo>
                  <a:pt x="43071" y="11369"/>
                  <a:pt x="43132" y="11399"/>
                  <a:pt x="43192" y="11399"/>
                </a:cubicBezTo>
                <a:cubicBezTo>
                  <a:pt x="43284" y="11399"/>
                  <a:pt x="43375" y="11369"/>
                  <a:pt x="43466" y="11369"/>
                </a:cubicBezTo>
                <a:lnTo>
                  <a:pt x="43557" y="11369"/>
                </a:lnTo>
                <a:cubicBezTo>
                  <a:pt x="43679" y="11338"/>
                  <a:pt x="43800" y="11338"/>
                  <a:pt x="43922" y="11308"/>
                </a:cubicBezTo>
                <a:cubicBezTo>
                  <a:pt x="43952" y="11278"/>
                  <a:pt x="44013" y="11247"/>
                  <a:pt x="43983" y="11126"/>
                </a:cubicBezTo>
                <a:cubicBezTo>
                  <a:pt x="43983" y="10913"/>
                  <a:pt x="43952" y="10700"/>
                  <a:pt x="43922" y="10518"/>
                </a:cubicBezTo>
                <a:cubicBezTo>
                  <a:pt x="43895" y="10358"/>
                  <a:pt x="43846" y="10269"/>
                  <a:pt x="43773" y="10269"/>
                </a:cubicBezTo>
                <a:close/>
                <a:moveTo>
                  <a:pt x="41764" y="11278"/>
                </a:moveTo>
                <a:cubicBezTo>
                  <a:pt x="41733" y="11278"/>
                  <a:pt x="41733" y="11308"/>
                  <a:pt x="41703" y="11369"/>
                </a:cubicBezTo>
                <a:cubicBezTo>
                  <a:pt x="41733" y="11399"/>
                  <a:pt x="41764" y="11429"/>
                  <a:pt x="41764" y="11429"/>
                </a:cubicBezTo>
                <a:cubicBezTo>
                  <a:pt x="41794" y="11429"/>
                  <a:pt x="41794" y="11369"/>
                  <a:pt x="41794" y="11338"/>
                </a:cubicBezTo>
                <a:cubicBezTo>
                  <a:pt x="41794" y="11308"/>
                  <a:pt x="41764" y="11278"/>
                  <a:pt x="41764" y="11278"/>
                </a:cubicBezTo>
                <a:close/>
                <a:moveTo>
                  <a:pt x="31247" y="10092"/>
                </a:moveTo>
                <a:cubicBezTo>
                  <a:pt x="31186" y="10122"/>
                  <a:pt x="31095" y="10092"/>
                  <a:pt x="31125" y="10244"/>
                </a:cubicBezTo>
                <a:cubicBezTo>
                  <a:pt x="31125" y="10325"/>
                  <a:pt x="31152" y="10339"/>
                  <a:pt x="31188" y="10339"/>
                </a:cubicBezTo>
                <a:cubicBezTo>
                  <a:pt x="31206" y="10339"/>
                  <a:pt x="31227" y="10335"/>
                  <a:pt x="31247" y="10335"/>
                </a:cubicBezTo>
                <a:cubicBezTo>
                  <a:pt x="31338" y="10335"/>
                  <a:pt x="31399" y="10396"/>
                  <a:pt x="31399" y="10518"/>
                </a:cubicBezTo>
                <a:cubicBezTo>
                  <a:pt x="31429" y="10700"/>
                  <a:pt x="31460" y="10822"/>
                  <a:pt x="31520" y="10913"/>
                </a:cubicBezTo>
                <a:cubicBezTo>
                  <a:pt x="31581" y="11004"/>
                  <a:pt x="31581" y="11095"/>
                  <a:pt x="31520" y="11186"/>
                </a:cubicBezTo>
                <a:cubicBezTo>
                  <a:pt x="31520" y="11217"/>
                  <a:pt x="31490" y="11217"/>
                  <a:pt x="31460" y="11247"/>
                </a:cubicBezTo>
                <a:cubicBezTo>
                  <a:pt x="31460" y="11308"/>
                  <a:pt x="31460" y="11369"/>
                  <a:pt x="31490" y="11399"/>
                </a:cubicBezTo>
                <a:cubicBezTo>
                  <a:pt x="31518" y="11436"/>
                  <a:pt x="31552" y="11454"/>
                  <a:pt x="31585" y="11454"/>
                </a:cubicBezTo>
                <a:cubicBezTo>
                  <a:pt x="31660" y="11454"/>
                  <a:pt x="31733" y="11364"/>
                  <a:pt x="31733" y="11217"/>
                </a:cubicBezTo>
                <a:cubicBezTo>
                  <a:pt x="31733" y="11065"/>
                  <a:pt x="31703" y="10913"/>
                  <a:pt x="31703" y="10761"/>
                </a:cubicBezTo>
                <a:cubicBezTo>
                  <a:pt x="31703" y="10639"/>
                  <a:pt x="31703" y="10487"/>
                  <a:pt x="31672" y="10366"/>
                </a:cubicBezTo>
                <a:cubicBezTo>
                  <a:pt x="31672" y="10122"/>
                  <a:pt x="31642" y="10092"/>
                  <a:pt x="31490" y="10092"/>
                </a:cubicBezTo>
                <a:close/>
                <a:moveTo>
                  <a:pt x="15806" y="11247"/>
                </a:moveTo>
                <a:cubicBezTo>
                  <a:pt x="15806" y="11247"/>
                  <a:pt x="15776" y="11308"/>
                  <a:pt x="15715" y="11338"/>
                </a:cubicBezTo>
                <a:cubicBezTo>
                  <a:pt x="15776" y="11399"/>
                  <a:pt x="15776" y="11460"/>
                  <a:pt x="15806" y="11460"/>
                </a:cubicBezTo>
                <a:cubicBezTo>
                  <a:pt x="15836" y="11460"/>
                  <a:pt x="15867" y="11399"/>
                  <a:pt x="15867" y="11369"/>
                </a:cubicBezTo>
                <a:cubicBezTo>
                  <a:pt x="15867" y="11338"/>
                  <a:pt x="15836" y="11278"/>
                  <a:pt x="15806" y="11247"/>
                </a:cubicBezTo>
                <a:close/>
                <a:moveTo>
                  <a:pt x="39758" y="11065"/>
                </a:moveTo>
                <a:cubicBezTo>
                  <a:pt x="39727" y="11065"/>
                  <a:pt x="39697" y="11126"/>
                  <a:pt x="39667" y="11156"/>
                </a:cubicBezTo>
                <a:cubicBezTo>
                  <a:pt x="39667" y="11186"/>
                  <a:pt x="39636" y="11247"/>
                  <a:pt x="39636" y="11278"/>
                </a:cubicBezTo>
                <a:cubicBezTo>
                  <a:pt x="39575" y="11308"/>
                  <a:pt x="39545" y="11369"/>
                  <a:pt x="39575" y="11460"/>
                </a:cubicBezTo>
                <a:cubicBezTo>
                  <a:pt x="39606" y="11581"/>
                  <a:pt x="39667" y="11581"/>
                  <a:pt x="39727" y="11581"/>
                </a:cubicBezTo>
                <a:cubicBezTo>
                  <a:pt x="39788" y="11551"/>
                  <a:pt x="39849" y="11490"/>
                  <a:pt x="39819" y="11308"/>
                </a:cubicBezTo>
                <a:cubicBezTo>
                  <a:pt x="39819" y="11278"/>
                  <a:pt x="39819" y="11247"/>
                  <a:pt x="39819" y="11217"/>
                </a:cubicBezTo>
                <a:cubicBezTo>
                  <a:pt x="39788" y="11186"/>
                  <a:pt x="39788" y="11095"/>
                  <a:pt x="39758" y="11065"/>
                </a:cubicBezTo>
                <a:close/>
                <a:moveTo>
                  <a:pt x="39271" y="10578"/>
                </a:moveTo>
                <a:cubicBezTo>
                  <a:pt x="39271" y="10609"/>
                  <a:pt x="39241" y="10609"/>
                  <a:pt x="39241" y="10639"/>
                </a:cubicBezTo>
                <a:cubicBezTo>
                  <a:pt x="39211" y="10700"/>
                  <a:pt x="39211" y="10791"/>
                  <a:pt x="39211" y="10852"/>
                </a:cubicBezTo>
                <a:cubicBezTo>
                  <a:pt x="39192" y="10961"/>
                  <a:pt x="39163" y="11016"/>
                  <a:pt x="39130" y="11016"/>
                </a:cubicBezTo>
                <a:cubicBezTo>
                  <a:pt x="39107" y="11016"/>
                  <a:pt x="39083" y="10992"/>
                  <a:pt x="39059" y="10943"/>
                </a:cubicBezTo>
                <a:cubicBezTo>
                  <a:pt x="39059" y="10943"/>
                  <a:pt x="39028" y="10913"/>
                  <a:pt x="39028" y="10882"/>
                </a:cubicBezTo>
                <a:cubicBezTo>
                  <a:pt x="39003" y="10857"/>
                  <a:pt x="38978" y="10842"/>
                  <a:pt x="38957" y="10842"/>
                </a:cubicBezTo>
                <a:cubicBezTo>
                  <a:pt x="38927" y="10842"/>
                  <a:pt x="38907" y="10872"/>
                  <a:pt x="38907" y="10943"/>
                </a:cubicBezTo>
                <a:cubicBezTo>
                  <a:pt x="38907" y="11034"/>
                  <a:pt x="38907" y="11126"/>
                  <a:pt x="38907" y="11217"/>
                </a:cubicBezTo>
                <a:cubicBezTo>
                  <a:pt x="38937" y="11521"/>
                  <a:pt x="38967" y="11581"/>
                  <a:pt x="39150" y="11581"/>
                </a:cubicBezTo>
                <a:cubicBezTo>
                  <a:pt x="39160" y="11592"/>
                  <a:pt x="39173" y="11595"/>
                  <a:pt x="39189" y="11595"/>
                </a:cubicBezTo>
                <a:cubicBezTo>
                  <a:pt x="39221" y="11595"/>
                  <a:pt x="39261" y="11581"/>
                  <a:pt x="39302" y="11581"/>
                </a:cubicBezTo>
                <a:cubicBezTo>
                  <a:pt x="39332" y="11581"/>
                  <a:pt x="39363" y="11521"/>
                  <a:pt x="39363" y="11429"/>
                </a:cubicBezTo>
                <a:cubicBezTo>
                  <a:pt x="39363" y="11156"/>
                  <a:pt x="39332" y="10913"/>
                  <a:pt x="39332" y="10639"/>
                </a:cubicBezTo>
                <a:cubicBezTo>
                  <a:pt x="39332" y="10609"/>
                  <a:pt x="39302" y="10609"/>
                  <a:pt x="39271" y="10578"/>
                </a:cubicBezTo>
                <a:close/>
                <a:moveTo>
                  <a:pt x="27995" y="11429"/>
                </a:moveTo>
                <a:cubicBezTo>
                  <a:pt x="27995" y="11429"/>
                  <a:pt x="27964" y="11460"/>
                  <a:pt x="27934" y="11490"/>
                </a:cubicBezTo>
                <a:cubicBezTo>
                  <a:pt x="27964" y="11551"/>
                  <a:pt x="27964" y="11612"/>
                  <a:pt x="27995" y="11612"/>
                </a:cubicBezTo>
                <a:cubicBezTo>
                  <a:pt x="28025" y="11612"/>
                  <a:pt x="28025" y="11551"/>
                  <a:pt x="28055" y="11521"/>
                </a:cubicBezTo>
                <a:cubicBezTo>
                  <a:pt x="28025" y="11490"/>
                  <a:pt x="28025" y="11429"/>
                  <a:pt x="27995" y="11429"/>
                </a:cubicBezTo>
                <a:close/>
                <a:moveTo>
                  <a:pt x="33373" y="10808"/>
                </a:moveTo>
                <a:cubicBezTo>
                  <a:pt x="33331" y="10808"/>
                  <a:pt x="33283" y="10822"/>
                  <a:pt x="33223" y="10822"/>
                </a:cubicBezTo>
                <a:cubicBezTo>
                  <a:pt x="33223" y="10943"/>
                  <a:pt x="33223" y="11065"/>
                  <a:pt x="33131" y="11095"/>
                </a:cubicBezTo>
                <a:cubicBezTo>
                  <a:pt x="33111" y="11102"/>
                  <a:pt x="33094" y="11106"/>
                  <a:pt x="33078" y="11106"/>
                </a:cubicBezTo>
                <a:cubicBezTo>
                  <a:pt x="33024" y="11106"/>
                  <a:pt x="32989" y="11061"/>
                  <a:pt x="32919" y="10943"/>
                </a:cubicBezTo>
                <a:cubicBezTo>
                  <a:pt x="32902" y="10878"/>
                  <a:pt x="32877" y="10848"/>
                  <a:pt x="32853" y="10848"/>
                </a:cubicBezTo>
                <a:cubicBezTo>
                  <a:pt x="32832" y="10848"/>
                  <a:pt x="32811" y="10870"/>
                  <a:pt x="32797" y="10913"/>
                </a:cubicBezTo>
                <a:cubicBezTo>
                  <a:pt x="32767" y="11034"/>
                  <a:pt x="32736" y="11156"/>
                  <a:pt x="32706" y="11278"/>
                </a:cubicBezTo>
                <a:cubicBezTo>
                  <a:pt x="32767" y="11399"/>
                  <a:pt x="32827" y="11369"/>
                  <a:pt x="32888" y="11399"/>
                </a:cubicBezTo>
                <a:cubicBezTo>
                  <a:pt x="32949" y="11429"/>
                  <a:pt x="33010" y="11521"/>
                  <a:pt x="33071" y="11612"/>
                </a:cubicBezTo>
                <a:cubicBezTo>
                  <a:pt x="33092" y="11395"/>
                  <a:pt x="33176" y="11364"/>
                  <a:pt x="33255" y="11364"/>
                </a:cubicBezTo>
                <a:cubicBezTo>
                  <a:pt x="33287" y="11364"/>
                  <a:pt x="33318" y="11369"/>
                  <a:pt x="33344" y="11369"/>
                </a:cubicBezTo>
                <a:cubicBezTo>
                  <a:pt x="33466" y="11338"/>
                  <a:pt x="33557" y="11338"/>
                  <a:pt x="33648" y="11338"/>
                </a:cubicBezTo>
                <a:cubicBezTo>
                  <a:pt x="33709" y="11308"/>
                  <a:pt x="33709" y="11186"/>
                  <a:pt x="33648" y="11095"/>
                </a:cubicBezTo>
                <a:cubicBezTo>
                  <a:pt x="33618" y="11034"/>
                  <a:pt x="33587" y="10974"/>
                  <a:pt x="33527" y="10913"/>
                </a:cubicBezTo>
                <a:cubicBezTo>
                  <a:pt x="33496" y="10882"/>
                  <a:pt x="33466" y="10822"/>
                  <a:pt x="33435" y="10822"/>
                </a:cubicBezTo>
                <a:cubicBezTo>
                  <a:pt x="33415" y="10811"/>
                  <a:pt x="33395" y="10808"/>
                  <a:pt x="33373" y="10808"/>
                </a:cubicBezTo>
                <a:close/>
                <a:moveTo>
                  <a:pt x="38481" y="11338"/>
                </a:moveTo>
                <a:cubicBezTo>
                  <a:pt x="38390" y="11338"/>
                  <a:pt x="38360" y="11338"/>
                  <a:pt x="38329" y="11460"/>
                </a:cubicBezTo>
                <a:cubicBezTo>
                  <a:pt x="38329" y="11551"/>
                  <a:pt x="38390" y="11612"/>
                  <a:pt x="38451" y="11642"/>
                </a:cubicBezTo>
                <a:cubicBezTo>
                  <a:pt x="38542" y="11642"/>
                  <a:pt x="38603" y="11642"/>
                  <a:pt x="38694" y="11612"/>
                </a:cubicBezTo>
                <a:cubicBezTo>
                  <a:pt x="38724" y="11612"/>
                  <a:pt x="38755" y="11551"/>
                  <a:pt x="38755" y="11490"/>
                </a:cubicBezTo>
                <a:cubicBezTo>
                  <a:pt x="38785" y="11399"/>
                  <a:pt x="38724" y="11399"/>
                  <a:pt x="38663" y="11369"/>
                </a:cubicBezTo>
                <a:cubicBezTo>
                  <a:pt x="38603" y="11369"/>
                  <a:pt x="38542" y="11338"/>
                  <a:pt x="38481" y="11338"/>
                </a:cubicBezTo>
                <a:close/>
                <a:moveTo>
                  <a:pt x="42344" y="10921"/>
                </a:moveTo>
                <a:cubicBezTo>
                  <a:pt x="42322" y="10921"/>
                  <a:pt x="42311" y="10961"/>
                  <a:pt x="42311" y="11034"/>
                </a:cubicBezTo>
                <a:cubicBezTo>
                  <a:pt x="42281" y="11126"/>
                  <a:pt x="42281" y="11217"/>
                  <a:pt x="42281" y="11308"/>
                </a:cubicBezTo>
                <a:cubicBezTo>
                  <a:pt x="42281" y="11369"/>
                  <a:pt x="42311" y="11429"/>
                  <a:pt x="42311" y="11490"/>
                </a:cubicBezTo>
                <a:cubicBezTo>
                  <a:pt x="42311" y="11490"/>
                  <a:pt x="42311" y="11521"/>
                  <a:pt x="42311" y="11551"/>
                </a:cubicBezTo>
                <a:cubicBezTo>
                  <a:pt x="42327" y="11616"/>
                  <a:pt x="42352" y="11646"/>
                  <a:pt x="42377" y="11646"/>
                </a:cubicBezTo>
                <a:cubicBezTo>
                  <a:pt x="42398" y="11646"/>
                  <a:pt x="42418" y="11624"/>
                  <a:pt x="42433" y="11581"/>
                </a:cubicBezTo>
                <a:cubicBezTo>
                  <a:pt x="42463" y="11521"/>
                  <a:pt x="42524" y="11460"/>
                  <a:pt x="42554" y="11399"/>
                </a:cubicBezTo>
                <a:cubicBezTo>
                  <a:pt x="42615" y="11308"/>
                  <a:pt x="42615" y="11247"/>
                  <a:pt x="42554" y="11156"/>
                </a:cubicBezTo>
                <a:lnTo>
                  <a:pt x="42402" y="10974"/>
                </a:lnTo>
                <a:cubicBezTo>
                  <a:pt x="42378" y="10938"/>
                  <a:pt x="42359" y="10921"/>
                  <a:pt x="42344" y="10921"/>
                </a:cubicBezTo>
                <a:close/>
                <a:moveTo>
                  <a:pt x="15356" y="11391"/>
                </a:moveTo>
                <a:cubicBezTo>
                  <a:pt x="15352" y="11391"/>
                  <a:pt x="15350" y="11393"/>
                  <a:pt x="15350" y="11399"/>
                </a:cubicBezTo>
                <a:cubicBezTo>
                  <a:pt x="15320" y="11399"/>
                  <a:pt x="15289" y="11460"/>
                  <a:pt x="15289" y="11490"/>
                </a:cubicBezTo>
                <a:cubicBezTo>
                  <a:pt x="15289" y="11521"/>
                  <a:pt x="15289" y="11551"/>
                  <a:pt x="15289" y="11612"/>
                </a:cubicBezTo>
                <a:cubicBezTo>
                  <a:pt x="15289" y="11642"/>
                  <a:pt x="15289" y="11673"/>
                  <a:pt x="15289" y="11703"/>
                </a:cubicBezTo>
                <a:cubicBezTo>
                  <a:pt x="15320" y="11764"/>
                  <a:pt x="15350" y="11794"/>
                  <a:pt x="15380" y="11825"/>
                </a:cubicBezTo>
                <a:cubicBezTo>
                  <a:pt x="15380" y="11794"/>
                  <a:pt x="15411" y="11764"/>
                  <a:pt x="15441" y="11703"/>
                </a:cubicBezTo>
                <a:cubicBezTo>
                  <a:pt x="15441" y="11612"/>
                  <a:pt x="15441" y="11551"/>
                  <a:pt x="15411" y="11460"/>
                </a:cubicBezTo>
                <a:cubicBezTo>
                  <a:pt x="15411" y="11435"/>
                  <a:pt x="15371" y="11391"/>
                  <a:pt x="15356" y="11391"/>
                </a:cubicBezTo>
                <a:close/>
                <a:moveTo>
                  <a:pt x="15836" y="11612"/>
                </a:moveTo>
                <a:cubicBezTo>
                  <a:pt x="15806" y="11642"/>
                  <a:pt x="15776" y="11673"/>
                  <a:pt x="15776" y="11733"/>
                </a:cubicBezTo>
                <a:cubicBezTo>
                  <a:pt x="15776" y="11733"/>
                  <a:pt x="15806" y="11764"/>
                  <a:pt x="15836" y="11825"/>
                </a:cubicBezTo>
                <a:cubicBezTo>
                  <a:pt x="15836" y="11764"/>
                  <a:pt x="15867" y="11733"/>
                  <a:pt x="15867" y="11703"/>
                </a:cubicBezTo>
                <a:cubicBezTo>
                  <a:pt x="15867" y="11673"/>
                  <a:pt x="15836" y="11612"/>
                  <a:pt x="15836" y="11612"/>
                </a:cubicBezTo>
                <a:close/>
                <a:moveTo>
                  <a:pt x="44682" y="11551"/>
                </a:moveTo>
                <a:cubicBezTo>
                  <a:pt x="44651" y="11581"/>
                  <a:pt x="44621" y="11642"/>
                  <a:pt x="44591" y="11703"/>
                </a:cubicBezTo>
                <a:cubicBezTo>
                  <a:pt x="44621" y="11764"/>
                  <a:pt x="44651" y="11794"/>
                  <a:pt x="44682" y="11825"/>
                </a:cubicBezTo>
                <a:cubicBezTo>
                  <a:pt x="44712" y="11794"/>
                  <a:pt x="44743" y="11733"/>
                  <a:pt x="44743" y="11703"/>
                </a:cubicBezTo>
                <a:cubicBezTo>
                  <a:pt x="44743" y="11642"/>
                  <a:pt x="44712" y="11581"/>
                  <a:pt x="44682" y="11551"/>
                </a:cubicBezTo>
                <a:close/>
                <a:moveTo>
                  <a:pt x="33375" y="11612"/>
                </a:moveTo>
                <a:cubicBezTo>
                  <a:pt x="33314" y="11642"/>
                  <a:pt x="33253" y="11642"/>
                  <a:pt x="33223" y="11673"/>
                </a:cubicBezTo>
                <a:cubicBezTo>
                  <a:pt x="33192" y="11673"/>
                  <a:pt x="33162" y="11733"/>
                  <a:pt x="33162" y="11764"/>
                </a:cubicBezTo>
                <a:cubicBezTo>
                  <a:pt x="33162" y="11825"/>
                  <a:pt x="33192" y="11885"/>
                  <a:pt x="33223" y="11885"/>
                </a:cubicBezTo>
                <a:lnTo>
                  <a:pt x="33527" y="11885"/>
                </a:lnTo>
                <a:cubicBezTo>
                  <a:pt x="33557" y="11855"/>
                  <a:pt x="33587" y="11794"/>
                  <a:pt x="33587" y="11733"/>
                </a:cubicBezTo>
                <a:cubicBezTo>
                  <a:pt x="33587" y="11703"/>
                  <a:pt x="33527" y="11642"/>
                  <a:pt x="33527" y="11642"/>
                </a:cubicBezTo>
                <a:cubicBezTo>
                  <a:pt x="33466" y="11612"/>
                  <a:pt x="33435" y="11612"/>
                  <a:pt x="33375" y="11612"/>
                </a:cubicBezTo>
                <a:close/>
                <a:moveTo>
                  <a:pt x="63739" y="11669"/>
                </a:moveTo>
                <a:cubicBezTo>
                  <a:pt x="63720" y="11669"/>
                  <a:pt x="63699" y="11673"/>
                  <a:pt x="63679" y="11673"/>
                </a:cubicBezTo>
                <a:cubicBezTo>
                  <a:pt x="63649" y="11703"/>
                  <a:pt x="63558" y="11642"/>
                  <a:pt x="63558" y="11794"/>
                </a:cubicBezTo>
                <a:cubicBezTo>
                  <a:pt x="63558" y="11916"/>
                  <a:pt x="63618" y="11916"/>
                  <a:pt x="63679" y="11916"/>
                </a:cubicBezTo>
                <a:cubicBezTo>
                  <a:pt x="63801" y="11916"/>
                  <a:pt x="63831" y="11855"/>
                  <a:pt x="63831" y="11764"/>
                </a:cubicBezTo>
                <a:cubicBezTo>
                  <a:pt x="63811" y="11683"/>
                  <a:pt x="63777" y="11669"/>
                  <a:pt x="63739" y="11669"/>
                </a:cubicBezTo>
                <a:close/>
                <a:moveTo>
                  <a:pt x="47904" y="11733"/>
                </a:moveTo>
                <a:cubicBezTo>
                  <a:pt x="47873" y="11764"/>
                  <a:pt x="47873" y="11794"/>
                  <a:pt x="47873" y="11855"/>
                </a:cubicBezTo>
                <a:cubicBezTo>
                  <a:pt x="47873" y="11855"/>
                  <a:pt x="47904" y="11916"/>
                  <a:pt x="47934" y="11946"/>
                </a:cubicBezTo>
                <a:cubicBezTo>
                  <a:pt x="47934" y="11885"/>
                  <a:pt x="47965" y="11855"/>
                  <a:pt x="47965" y="11825"/>
                </a:cubicBezTo>
                <a:cubicBezTo>
                  <a:pt x="47965" y="11794"/>
                  <a:pt x="47904" y="11733"/>
                  <a:pt x="47904" y="11733"/>
                </a:cubicBezTo>
                <a:close/>
                <a:moveTo>
                  <a:pt x="10487" y="11885"/>
                </a:moveTo>
                <a:cubicBezTo>
                  <a:pt x="10456" y="11916"/>
                  <a:pt x="10426" y="11946"/>
                  <a:pt x="10395" y="11977"/>
                </a:cubicBezTo>
                <a:cubicBezTo>
                  <a:pt x="10426" y="12037"/>
                  <a:pt x="10456" y="12068"/>
                  <a:pt x="10487" y="12068"/>
                </a:cubicBezTo>
                <a:cubicBezTo>
                  <a:pt x="10487" y="12037"/>
                  <a:pt x="10517" y="12007"/>
                  <a:pt x="10517" y="11946"/>
                </a:cubicBezTo>
                <a:cubicBezTo>
                  <a:pt x="10517" y="11946"/>
                  <a:pt x="10487" y="11885"/>
                  <a:pt x="10487" y="11885"/>
                </a:cubicBezTo>
                <a:close/>
                <a:moveTo>
                  <a:pt x="15076" y="11855"/>
                </a:moveTo>
                <a:cubicBezTo>
                  <a:pt x="15046" y="11855"/>
                  <a:pt x="15016" y="11916"/>
                  <a:pt x="15016" y="11946"/>
                </a:cubicBezTo>
                <a:cubicBezTo>
                  <a:pt x="15016" y="11977"/>
                  <a:pt x="15046" y="12007"/>
                  <a:pt x="15076" y="12068"/>
                </a:cubicBezTo>
                <a:cubicBezTo>
                  <a:pt x="15107" y="12007"/>
                  <a:pt x="15107" y="11946"/>
                  <a:pt x="15107" y="11916"/>
                </a:cubicBezTo>
                <a:cubicBezTo>
                  <a:pt x="15107" y="11885"/>
                  <a:pt x="15076" y="11855"/>
                  <a:pt x="15076" y="11855"/>
                </a:cubicBezTo>
                <a:close/>
                <a:moveTo>
                  <a:pt x="44195" y="11581"/>
                </a:moveTo>
                <a:cubicBezTo>
                  <a:pt x="44013" y="11612"/>
                  <a:pt x="43983" y="11794"/>
                  <a:pt x="44044" y="12037"/>
                </a:cubicBezTo>
                <a:cubicBezTo>
                  <a:pt x="44063" y="12096"/>
                  <a:pt x="44083" y="12130"/>
                  <a:pt x="44102" y="12130"/>
                </a:cubicBezTo>
                <a:cubicBezTo>
                  <a:pt x="44113" y="12130"/>
                  <a:pt x="44124" y="12120"/>
                  <a:pt x="44135" y="12098"/>
                </a:cubicBezTo>
                <a:cubicBezTo>
                  <a:pt x="44195" y="12007"/>
                  <a:pt x="44256" y="11946"/>
                  <a:pt x="44287" y="11855"/>
                </a:cubicBezTo>
                <a:cubicBezTo>
                  <a:pt x="44287" y="11825"/>
                  <a:pt x="44317" y="11764"/>
                  <a:pt x="44317" y="11703"/>
                </a:cubicBezTo>
                <a:cubicBezTo>
                  <a:pt x="44287" y="11673"/>
                  <a:pt x="44256" y="11642"/>
                  <a:pt x="44226" y="11612"/>
                </a:cubicBezTo>
                <a:cubicBezTo>
                  <a:pt x="44226" y="11581"/>
                  <a:pt x="44195" y="11581"/>
                  <a:pt x="44195" y="11581"/>
                </a:cubicBezTo>
                <a:close/>
                <a:moveTo>
                  <a:pt x="29535" y="11903"/>
                </a:moveTo>
                <a:cubicBezTo>
                  <a:pt x="29498" y="11903"/>
                  <a:pt x="29458" y="11937"/>
                  <a:pt x="29423" y="12007"/>
                </a:cubicBezTo>
                <a:cubicBezTo>
                  <a:pt x="29484" y="12129"/>
                  <a:pt x="29575" y="12159"/>
                  <a:pt x="29666" y="12159"/>
                </a:cubicBezTo>
                <a:cubicBezTo>
                  <a:pt x="29648" y="11991"/>
                  <a:pt x="29594" y="11903"/>
                  <a:pt x="29535" y="11903"/>
                </a:cubicBezTo>
                <a:close/>
                <a:moveTo>
                  <a:pt x="37660" y="11977"/>
                </a:moveTo>
                <a:cubicBezTo>
                  <a:pt x="37660" y="11977"/>
                  <a:pt x="37630" y="12037"/>
                  <a:pt x="37600" y="12068"/>
                </a:cubicBezTo>
                <a:cubicBezTo>
                  <a:pt x="37630" y="12098"/>
                  <a:pt x="37660" y="12159"/>
                  <a:pt x="37691" y="12159"/>
                </a:cubicBezTo>
                <a:cubicBezTo>
                  <a:pt x="37691" y="12159"/>
                  <a:pt x="37721" y="12098"/>
                  <a:pt x="37721" y="12068"/>
                </a:cubicBezTo>
                <a:cubicBezTo>
                  <a:pt x="37721" y="12037"/>
                  <a:pt x="37691" y="11977"/>
                  <a:pt x="37660" y="11977"/>
                </a:cubicBezTo>
                <a:close/>
                <a:moveTo>
                  <a:pt x="43527" y="11946"/>
                </a:moveTo>
                <a:cubicBezTo>
                  <a:pt x="43496" y="11946"/>
                  <a:pt x="43436" y="11946"/>
                  <a:pt x="43405" y="11977"/>
                </a:cubicBezTo>
                <a:cubicBezTo>
                  <a:pt x="43405" y="11977"/>
                  <a:pt x="43375" y="12007"/>
                  <a:pt x="43375" y="12037"/>
                </a:cubicBezTo>
                <a:cubicBezTo>
                  <a:pt x="43375" y="12098"/>
                  <a:pt x="43405" y="12159"/>
                  <a:pt x="43405" y="12159"/>
                </a:cubicBezTo>
                <a:lnTo>
                  <a:pt x="43648" y="12159"/>
                </a:lnTo>
                <a:cubicBezTo>
                  <a:pt x="43648" y="12159"/>
                  <a:pt x="43679" y="12098"/>
                  <a:pt x="43679" y="12068"/>
                </a:cubicBezTo>
                <a:cubicBezTo>
                  <a:pt x="43679" y="12037"/>
                  <a:pt x="43648" y="11977"/>
                  <a:pt x="43648" y="11946"/>
                </a:cubicBezTo>
                <a:close/>
                <a:moveTo>
                  <a:pt x="8025" y="12037"/>
                </a:moveTo>
                <a:cubicBezTo>
                  <a:pt x="8025" y="12037"/>
                  <a:pt x="7994" y="12068"/>
                  <a:pt x="7964" y="12129"/>
                </a:cubicBezTo>
                <a:cubicBezTo>
                  <a:pt x="7994" y="12159"/>
                  <a:pt x="8025" y="12189"/>
                  <a:pt x="8055" y="12189"/>
                </a:cubicBezTo>
                <a:cubicBezTo>
                  <a:pt x="8055" y="12189"/>
                  <a:pt x="8085" y="12129"/>
                  <a:pt x="8085" y="12129"/>
                </a:cubicBezTo>
                <a:cubicBezTo>
                  <a:pt x="8085" y="12098"/>
                  <a:pt x="8055" y="12037"/>
                  <a:pt x="8025" y="12037"/>
                </a:cubicBezTo>
                <a:close/>
                <a:moveTo>
                  <a:pt x="27265" y="12007"/>
                </a:moveTo>
                <a:cubicBezTo>
                  <a:pt x="27235" y="12007"/>
                  <a:pt x="27235" y="12068"/>
                  <a:pt x="27204" y="12129"/>
                </a:cubicBezTo>
                <a:cubicBezTo>
                  <a:pt x="27235" y="12159"/>
                  <a:pt x="27265" y="12189"/>
                  <a:pt x="27265" y="12189"/>
                </a:cubicBezTo>
                <a:cubicBezTo>
                  <a:pt x="27295" y="12189"/>
                  <a:pt x="27295" y="12129"/>
                  <a:pt x="27326" y="12098"/>
                </a:cubicBezTo>
                <a:cubicBezTo>
                  <a:pt x="27295" y="12068"/>
                  <a:pt x="27265" y="12007"/>
                  <a:pt x="27265" y="12007"/>
                </a:cubicBezTo>
                <a:close/>
                <a:moveTo>
                  <a:pt x="37049" y="11996"/>
                </a:moveTo>
                <a:cubicBezTo>
                  <a:pt x="37039" y="11996"/>
                  <a:pt x="37030" y="11999"/>
                  <a:pt x="37022" y="12007"/>
                </a:cubicBezTo>
                <a:cubicBezTo>
                  <a:pt x="36992" y="12037"/>
                  <a:pt x="36961" y="12068"/>
                  <a:pt x="36931" y="12129"/>
                </a:cubicBezTo>
                <a:cubicBezTo>
                  <a:pt x="36980" y="12153"/>
                  <a:pt x="37009" y="12198"/>
                  <a:pt x="37035" y="12198"/>
                </a:cubicBezTo>
                <a:cubicBezTo>
                  <a:pt x="37041" y="12198"/>
                  <a:pt x="37047" y="12195"/>
                  <a:pt x="37052" y="12189"/>
                </a:cubicBezTo>
                <a:cubicBezTo>
                  <a:pt x="37083" y="12189"/>
                  <a:pt x="37113" y="12129"/>
                  <a:pt x="37113" y="12098"/>
                </a:cubicBezTo>
                <a:cubicBezTo>
                  <a:pt x="37113" y="12030"/>
                  <a:pt x="37079" y="11996"/>
                  <a:pt x="37049" y="11996"/>
                </a:cubicBezTo>
                <a:close/>
                <a:moveTo>
                  <a:pt x="7721" y="12037"/>
                </a:moveTo>
                <a:cubicBezTo>
                  <a:pt x="7721" y="12068"/>
                  <a:pt x="7690" y="12098"/>
                  <a:pt x="7660" y="12129"/>
                </a:cubicBezTo>
                <a:cubicBezTo>
                  <a:pt x="7690" y="12159"/>
                  <a:pt x="7721" y="12220"/>
                  <a:pt x="7721" y="12220"/>
                </a:cubicBezTo>
                <a:cubicBezTo>
                  <a:pt x="7751" y="12189"/>
                  <a:pt x="7751" y="12159"/>
                  <a:pt x="7781" y="12129"/>
                </a:cubicBezTo>
                <a:cubicBezTo>
                  <a:pt x="7751" y="12098"/>
                  <a:pt x="7751" y="12037"/>
                  <a:pt x="7721" y="12037"/>
                </a:cubicBezTo>
                <a:close/>
                <a:moveTo>
                  <a:pt x="60731" y="12189"/>
                </a:moveTo>
                <a:cubicBezTo>
                  <a:pt x="60731" y="12189"/>
                  <a:pt x="60700" y="12220"/>
                  <a:pt x="60700" y="12220"/>
                </a:cubicBezTo>
                <a:cubicBezTo>
                  <a:pt x="60700" y="12250"/>
                  <a:pt x="60731" y="12281"/>
                  <a:pt x="60731" y="12281"/>
                </a:cubicBezTo>
                <a:cubicBezTo>
                  <a:pt x="60731" y="12281"/>
                  <a:pt x="60761" y="12250"/>
                  <a:pt x="60761" y="12250"/>
                </a:cubicBezTo>
                <a:cubicBezTo>
                  <a:pt x="60761" y="12220"/>
                  <a:pt x="60731" y="12220"/>
                  <a:pt x="60731" y="12189"/>
                </a:cubicBezTo>
                <a:close/>
                <a:moveTo>
                  <a:pt x="15897" y="12068"/>
                </a:moveTo>
                <a:cubicBezTo>
                  <a:pt x="15897" y="12068"/>
                  <a:pt x="15867" y="12068"/>
                  <a:pt x="15867" y="12098"/>
                </a:cubicBezTo>
                <a:cubicBezTo>
                  <a:pt x="15836" y="12129"/>
                  <a:pt x="15836" y="12159"/>
                  <a:pt x="15806" y="12220"/>
                </a:cubicBezTo>
                <a:cubicBezTo>
                  <a:pt x="15836" y="12250"/>
                  <a:pt x="15867" y="12281"/>
                  <a:pt x="15897" y="12311"/>
                </a:cubicBezTo>
                <a:lnTo>
                  <a:pt x="15927" y="12311"/>
                </a:lnTo>
                <a:cubicBezTo>
                  <a:pt x="15988" y="12311"/>
                  <a:pt x="16049" y="12311"/>
                  <a:pt x="16049" y="12189"/>
                </a:cubicBezTo>
                <a:cubicBezTo>
                  <a:pt x="16019" y="12068"/>
                  <a:pt x="15958" y="12068"/>
                  <a:pt x="15897" y="12068"/>
                </a:cubicBezTo>
                <a:close/>
                <a:moveTo>
                  <a:pt x="20304" y="12129"/>
                </a:moveTo>
                <a:cubicBezTo>
                  <a:pt x="20274" y="12159"/>
                  <a:pt x="20244" y="12189"/>
                  <a:pt x="20244" y="12220"/>
                </a:cubicBezTo>
                <a:cubicBezTo>
                  <a:pt x="20244" y="12250"/>
                  <a:pt x="20274" y="12281"/>
                  <a:pt x="20304" y="12341"/>
                </a:cubicBezTo>
                <a:cubicBezTo>
                  <a:pt x="20335" y="12281"/>
                  <a:pt x="20335" y="12250"/>
                  <a:pt x="20335" y="12189"/>
                </a:cubicBezTo>
                <a:cubicBezTo>
                  <a:pt x="20335" y="12189"/>
                  <a:pt x="20304" y="12129"/>
                  <a:pt x="20304" y="12129"/>
                </a:cubicBezTo>
                <a:close/>
                <a:moveTo>
                  <a:pt x="29666" y="12159"/>
                </a:moveTo>
                <a:cubicBezTo>
                  <a:pt x="29697" y="12220"/>
                  <a:pt x="29697" y="12311"/>
                  <a:pt x="29727" y="12341"/>
                </a:cubicBezTo>
                <a:cubicBezTo>
                  <a:pt x="29741" y="12369"/>
                  <a:pt x="29761" y="12384"/>
                  <a:pt x="29778" y="12384"/>
                </a:cubicBezTo>
                <a:cubicBezTo>
                  <a:pt x="29800" y="12384"/>
                  <a:pt x="29818" y="12361"/>
                  <a:pt x="29818" y="12311"/>
                </a:cubicBezTo>
                <a:cubicBezTo>
                  <a:pt x="29818" y="12281"/>
                  <a:pt x="29788" y="12189"/>
                  <a:pt x="29788" y="12189"/>
                </a:cubicBezTo>
                <a:cubicBezTo>
                  <a:pt x="29758" y="12159"/>
                  <a:pt x="29727" y="12159"/>
                  <a:pt x="29666" y="12159"/>
                </a:cubicBezTo>
                <a:close/>
                <a:moveTo>
                  <a:pt x="9666" y="11885"/>
                </a:moveTo>
                <a:cubicBezTo>
                  <a:pt x="9544" y="11885"/>
                  <a:pt x="9484" y="11946"/>
                  <a:pt x="9514" y="12129"/>
                </a:cubicBezTo>
                <a:cubicBezTo>
                  <a:pt x="9514" y="12341"/>
                  <a:pt x="9575" y="12433"/>
                  <a:pt x="9696" y="12433"/>
                </a:cubicBezTo>
                <a:cubicBezTo>
                  <a:pt x="9788" y="12433"/>
                  <a:pt x="9818" y="12372"/>
                  <a:pt x="9818" y="12159"/>
                </a:cubicBezTo>
                <a:cubicBezTo>
                  <a:pt x="9818" y="11946"/>
                  <a:pt x="9757" y="11885"/>
                  <a:pt x="9666" y="11885"/>
                </a:cubicBezTo>
                <a:close/>
                <a:moveTo>
                  <a:pt x="44955" y="12129"/>
                </a:moveTo>
                <a:cubicBezTo>
                  <a:pt x="44925" y="12129"/>
                  <a:pt x="44864" y="12159"/>
                  <a:pt x="44803" y="12189"/>
                </a:cubicBezTo>
                <a:cubicBezTo>
                  <a:pt x="44803" y="12189"/>
                  <a:pt x="44803" y="12311"/>
                  <a:pt x="44803" y="12311"/>
                </a:cubicBezTo>
                <a:cubicBezTo>
                  <a:pt x="44864" y="12341"/>
                  <a:pt x="44925" y="12372"/>
                  <a:pt x="44986" y="12433"/>
                </a:cubicBezTo>
                <a:cubicBezTo>
                  <a:pt x="45016" y="12372"/>
                  <a:pt x="45077" y="12341"/>
                  <a:pt x="45077" y="12281"/>
                </a:cubicBezTo>
                <a:cubicBezTo>
                  <a:pt x="45077" y="12159"/>
                  <a:pt x="45016" y="12129"/>
                  <a:pt x="44955" y="12129"/>
                </a:cubicBezTo>
                <a:close/>
                <a:moveTo>
                  <a:pt x="32949" y="12281"/>
                </a:moveTo>
                <a:cubicBezTo>
                  <a:pt x="32919" y="12311"/>
                  <a:pt x="32888" y="12341"/>
                  <a:pt x="32888" y="12372"/>
                </a:cubicBezTo>
                <a:cubicBezTo>
                  <a:pt x="32919" y="12402"/>
                  <a:pt x="32919" y="12463"/>
                  <a:pt x="32949" y="12463"/>
                </a:cubicBezTo>
                <a:cubicBezTo>
                  <a:pt x="32949" y="12433"/>
                  <a:pt x="32979" y="12402"/>
                  <a:pt x="32979" y="12372"/>
                </a:cubicBezTo>
                <a:cubicBezTo>
                  <a:pt x="32979" y="12341"/>
                  <a:pt x="32949" y="12281"/>
                  <a:pt x="32949" y="12281"/>
                </a:cubicBezTo>
                <a:close/>
                <a:moveTo>
                  <a:pt x="23236" y="12249"/>
                </a:moveTo>
                <a:cubicBezTo>
                  <a:pt x="23217" y="12249"/>
                  <a:pt x="23203" y="12259"/>
                  <a:pt x="23192" y="12281"/>
                </a:cubicBezTo>
                <a:cubicBezTo>
                  <a:pt x="23162" y="12281"/>
                  <a:pt x="23131" y="12341"/>
                  <a:pt x="23131" y="12372"/>
                </a:cubicBezTo>
                <a:cubicBezTo>
                  <a:pt x="23131" y="12402"/>
                  <a:pt x="23162" y="12463"/>
                  <a:pt x="23192" y="12463"/>
                </a:cubicBezTo>
                <a:cubicBezTo>
                  <a:pt x="23208" y="12479"/>
                  <a:pt x="23225" y="12487"/>
                  <a:pt x="23241" y="12487"/>
                </a:cubicBezTo>
                <a:cubicBezTo>
                  <a:pt x="23285" y="12487"/>
                  <a:pt x="23330" y="12430"/>
                  <a:pt x="23374" y="12341"/>
                </a:cubicBezTo>
                <a:cubicBezTo>
                  <a:pt x="23316" y="12282"/>
                  <a:pt x="23269" y="12249"/>
                  <a:pt x="23236" y="12249"/>
                </a:cubicBezTo>
                <a:close/>
                <a:moveTo>
                  <a:pt x="21186" y="12402"/>
                </a:moveTo>
                <a:cubicBezTo>
                  <a:pt x="21186" y="12402"/>
                  <a:pt x="21186" y="12433"/>
                  <a:pt x="21156" y="12463"/>
                </a:cubicBezTo>
                <a:cubicBezTo>
                  <a:pt x="21177" y="12484"/>
                  <a:pt x="21199" y="12506"/>
                  <a:pt x="21209" y="12506"/>
                </a:cubicBezTo>
                <a:cubicBezTo>
                  <a:pt x="21214" y="12506"/>
                  <a:pt x="21216" y="12502"/>
                  <a:pt x="21216" y="12493"/>
                </a:cubicBezTo>
                <a:cubicBezTo>
                  <a:pt x="21247" y="12493"/>
                  <a:pt x="21247" y="12463"/>
                  <a:pt x="21247" y="12433"/>
                </a:cubicBezTo>
                <a:cubicBezTo>
                  <a:pt x="21247" y="12402"/>
                  <a:pt x="21216" y="12402"/>
                  <a:pt x="21186" y="12402"/>
                </a:cubicBezTo>
                <a:close/>
                <a:moveTo>
                  <a:pt x="30335" y="12372"/>
                </a:moveTo>
                <a:cubicBezTo>
                  <a:pt x="30305" y="12372"/>
                  <a:pt x="30274" y="12433"/>
                  <a:pt x="30244" y="12463"/>
                </a:cubicBezTo>
                <a:cubicBezTo>
                  <a:pt x="30274" y="12524"/>
                  <a:pt x="30305" y="12554"/>
                  <a:pt x="30335" y="12554"/>
                </a:cubicBezTo>
                <a:cubicBezTo>
                  <a:pt x="30365" y="12554"/>
                  <a:pt x="30365" y="12493"/>
                  <a:pt x="30396" y="12463"/>
                </a:cubicBezTo>
                <a:cubicBezTo>
                  <a:pt x="30365" y="12433"/>
                  <a:pt x="30365" y="12372"/>
                  <a:pt x="30335" y="12372"/>
                </a:cubicBezTo>
                <a:close/>
                <a:moveTo>
                  <a:pt x="51004" y="12372"/>
                </a:moveTo>
                <a:cubicBezTo>
                  <a:pt x="50974" y="12433"/>
                  <a:pt x="50943" y="12463"/>
                  <a:pt x="50943" y="12493"/>
                </a:cubicBezTo>
                <a:cubicBezTo>
                  <a:pt x="50974" y="12524"/>
                  <a:pt x="50974" y="12554"/>
                  <a:pt x="51004" y="12554"/>
                </a:cubicBezTo>
                <a:cubicBezTo>
                  <a:pt x="51004" y="12554"/>
                  <a:pt x="51035" y="12524"/>
                  <a:pt x="51035" y="12493"/>
                </a:cubicBezTo>
                <a:cubicBezTo>
                  <a:pt x="51035" y="12463"/>
                  <a:pt x="51004" y="12433"/>
                  <a:pt x="51004" y="12372"/>
                </a:cubicBezTo>
                <a:close/>
                <a:moveTo>
                  <a:pt x="40092" y="12433"/>
                </a:moveTo>
                <a:cubicBezTo>
                  <a:pt x="40122" y="12463"/>
                  <a:pt x="40153" y="12463"/>
                  <a:pt x="40153" y="12493"/>
                </a:cubicBezTo>
                <a:cubicBezTo>
                  <a:pt x="40153" y="12524"/>
                  <a:pt x="40122" y="12554"/>
                  <a:pt x="40122" y="12585"/>
                </a:cubicBezTo>
                <a:cubicBezTo>
                  <a:pt x="40092" y="12554"/>
                  <a:pt x="40092" y="12524"/>
                  <a:pt x="40092" y="12524"/>
                </a:cubicBezTo>
                <a:cubicBezTo>
                  <a:pt x="40092" y="12493"/>
                  <a:pt x="40092" y="12463"/>
                  <a:pt x="40092" y="12433"/>
                </a:cubicBezTo>
                <a:close/>
                <a:moveTo>
                  <a:pt x="15168" y="12372"/>
                </a:moveTo>
                <a:cubicBezTo>
                  <a:pt x="15107" y="12372"/>
                  <a:pt x="15046" y="12372"/>
                  <a:pt x="15076" y="12493"/>
                </a:cubicBezTo>
                <a:cubicBezTo>
                  <a:pt x="15076" y="12574"/>
                  <a:pt x="15103" y="12601"/>
                  <a:pt x="15130" y="12601"/>
                </a:cubicBezTo>
                <a:cubicBezTo>
                  <a:pt x="15144" y="12601"/>
                  <a:pt x="15157" y="12595"/>
                  <a:pt x="15168" y="12585"/>
                </a:cubicBezTo>
                <a:cubicBezTo>
                  <a:pt x="15198" y="12585"/>
                  <a:pt x="15228" y="12585"/>
                  <a:pt x="15259" y="12554"/>
                </a:cubicBezTo>
                <a:cubicBezTo>
                  <a:pt x="15259" y="12554"/>
                  <a:pt x="15289" y="12493"/>
                  <a:pt x="15289" y="12463"/>
                </a:cubicBezTo>
                <a:cubicBezTo>
                  <a:pt x="15289" y="12463"/>
                  <a:pt x="15259" y="12402"/>
                  <a:pt x="15259" y="12402"/>
                </a:cubicBezTo>
                <a:cubicBezTo>
                  <a:pt x="15228" y="12372"/>
                  <a:pt x="15198" y="12372"/>
                  <a:pt x="15168" y="12372"/>
                </a:cubicBezTo>
                <a:close/>
                <a:moveTo>
                  <a:pt x="34621" y="12463"/>
                </a:moveTo>
                <a:cubicBezTo>
                  <a:pt x="34590" y="12463"/>
                  <a:pt x="34590" y="12493"/>
                  <a:pt x="34560" y="12554"/>
                </a:cubicBezTo>
                <a:cubicBezTo>
                  <a:pt x="34590" y="12585"/>
                  <a:pt x="34621" y="12615"/>
                  <a:pt x="34621" y="12615"/>
                </a:cubicBezTo>
                <a:cubicBezTo>
                  <a:pt x="34651" y="12615"/>
                  <a:pt x="34682" y="12554"/>
                  <a:pt x="34651" y="12554"/>
                </a:cubicBezTo>
                <a:cubicBezTo>
                  <a:pt x="34651" y="12493"/>
                  <a:pt x="34621" y="12463"/>
                  <a:pt x="34621" y="12463"/>
                </a:cubicBezTo>
                <a:close/>
                <a:moveTo>
                  <a:pt x="49211" y="12463"/>
                </a:moveTo>
                <a:cubicBezTo>
                  <a:pt x="49180" y="12493"/>
                  <a:pt x="49150" y="12524"/>
                  <a:pt x="49120" y="12585"/>
                </a:cubicBezTo>
                <a:cubicBezTo>
                  <a:pt x="49120" y="12645"/>
                  <a:pt x="49180" y="12706"/>
                  <a:pt x="49241" y="12706"/>
                </a:cubicBezTo>
                <a:cubicBezTo>
                  <a:pt x="49272" y="12706"/>
                  <a:pt x="49302" y="12706"/>
                  <a:pt x="49302" y="12676"/>
                </a:cubicBezTo>
                <a:cubicBezTo>
                  <a:pt x="49302" y="12645"/>
                  <a:pt x="49332" y="12615"/>
                  <a:pt x="49332" y="12585"/>
                </a:cubicBezTo>
                <a:cubicBezTo>
                  <a:pt x="49332" y="12524"/>
                  <a:pt x="49302" y="12493"/>
                  <a:pt x="49302" y="12463"/>
                </a:cubicBezTo>
                <a:close/>
                <a:moveTo>
                  <a:pt x="37204" y="12585"/>
                </a:moveTo>
                <a:cubicBezTo>
                  <a:pt x="37204" y="12585"/>
                  <a:pt x="37174" y="12615"/>
                  <a:pt x="37174" y="12645"/>
                </a:cubicBezTo>
                <a:cubicBezTo>
                  <a:pt x="37204" y="12706"/>
                  <a:pt x="37204" y="12736"/>
                  <a:pt x="37235" y="12736"/>
                </a:cubicBezTo>
                <a:cubicBezTo>
                  <a:pt x="37235" y="12736"/>
                  <a:pt x="37265" y="12676"/>
                  <a:pt x="37265" y="12645"/>
                </a:cubicBezTo>
                <a:cubicBezTo>
                  <a:pt x="37265" y="12615"/>
                  <a:pt x="37235" y="12585"/>
                  <a:pt x="37204" y="12585"/>
                </a:cubicBezTo>
                <a:close/>
                <a:moveTo>
                  <a:pt x="48352" y="12510"/>
                </a:moveTo>
                <a:cubicBezTo>
                  <a:pt x="48323" y="12510"/>
                  <a:pt x="48289" y="12524"/>
                  <a:pt x="48269" y="12524"/>
                </a:cubicBezTo>
                <a:cubicBezTo>
                  <a:pt x="48238" y="12524"/>
                  <a:pt x="48208" y="12585"/>
                  <a:pt x="48208" y="12615"/>
                </a:cubicBezTo>
                <a:cubicBezTo>
                  <a:pt x="48208" y="12645"/>
                  <a:pt x="48238" y="12706"/>
                  <a:pt x="48269" y="12736"/>
                </a:cubicBezTo>
                <a:lnTo>
                  <a:pt x="48390" y="12736"/>
                </a:lnTo>
                <a:cubicBezTo>
                  <a:pt x="48420" y="12706"/>
                  <a:pt x="48420" y="12645"/>
                  <a:pt x="48451" y="12615"/>
                </a:cubicBezTo>
                <a:cubicBezTo>
                  <a:pt x="48420" y="12585"/>
                  <a:pt x="48390" y="12524"/>
                  <a:pt x="48390" y="12524"/>
                </a:cubicBezTo>
                <a:cubicBezTo>
                  <a:pt x="48380" y="12514"/>
                  <a:pt x="48366" y="12510"/>
                  <a:pt x="48352" y="12510"/>
                </a:cubicBezTo>
                <a:close/>
                <a:moveTo>
                  <a:pt x="42797" y="12220"/>
                </a:moveTo>
                <a:cubicBezTo>
                  <a:pt x="42676" y="12250"/>
                  <a:pt x="42585" y="12250"/>
                  <a:pt x="42463" y="12250"/>
                </a:cubicBezTo>
                <a:cubicBezTo>
                  <a:pt x="42402" y="12250"/>
                  <a:pt x="42372" y="12341"/>
                  <a:pt x="42372" y="12463"/>
                </a:cubicBezTo>
                <a:cubicBezTo>
                  <a:pt x="42345" y="12703"/>
                  <a:pt x="42389" y="12803"/>
                  <a:pt x="42503" y="12803"/>
                </a:cubicBezTo>
                <a:cubicBezTo>
                  <a:pt x="42519" y="12803"/>
                  <a:pt x="42536" y="12801"/>
                  <a:pt x="42554" y="12797"/>
                </a:cubicBezTo>
                <a:cubicBezTo>
                  <a:pt x="42615" y="12767"/>
                  <a:pt x="42645" y="12736"/>
                  <a:pt x="42676" y="12676"/>
                </a:cubicBezTo>
                <a:cubicBezTo>
                  <a:pt x="42706" y="12600"/>
                  <a:pt x="42721" y="12562"/>
                  <a:pt x="42744" y="12562"/>
                </a:cubicBezTo>
                <a:cubicBezTo>
                  <a:pt x="42767" y="12562"/>
                  <a:pt x="42797" y="12600"/>
                  <a:pt x="42858" y="12676"/>
                </a:cubicBezTo>
                <a:cubicBezTo>
                  <a:pt x="42858" y="12676"/>
                  <a:pt x="42888" y="12706"/>
                  <a:pt x="42888" y="12706"/>
                </a:cubicBezTo>
                <a:cubicBezTo>
                  <a:pt x="42980" y="12615"/>
                  <a:pt x="42949" y="12493"/>
                  <a:pt x="42919" y="12372"/>
                </a:cubicBezTo>
                <a:cubicBezTo>
                  <a:pt x="42919" y="12250"/>
                  <a:pt x="42858" y="12220"/>
                  <a:pt x="42797" y="12220"/>
                </a:cubicBezTo>
                <a:close/>
                <a:moveTo>
                  <a:pt x="6535" y="12676"/>
                </a:moveTo>
                <a:cubicBezTo>
                  <a:pt x="6535" y="12676"/>
                  <a:pt x="6505" y="12706"/>
                  <a:pt x="6474" y="12736"/>
                </a:cubicBezTo>
                <a:cubicBezTo>
                  <a:pt x="6505" y="12797"/>
                  <a:pt x="6535" y="12828"/>
                  <a:pt x="6566" y="12828"/>
                </a:cubicBezTo>
                <a:cubicBezTo>
                  <a:pt x="6566" y="12828"/>
                  <a:pt x="6596" y="12767"/>
                  <a:pt x="6596" y="12767"/>
                </a:cubicBezTo>
                <a:cubicBezTo>
                  <a:pt x="6596" y="12736"/>
                  <a:pt x="6566" y="12676"/>
                  <a:pt x="6535" y="12676"/>
                </a:cubicBezTo>
                <a:close/>
                <a:moveTo>
                  <a:pt x="41490" y="12250"/>
                </a:moveTo>
                <a:cubicBezTo>
                  <a:pt x="41460" y="12250"/>
                  <a:pt x="41399" y="12372"/>
                  <a:pt x="41399" y="12433"/>
                </a:cubicBezTo>
                <a:cubicBezTo>
                  <a:pt x="41399" y="12554"/>
                  <a:pt x="41429" y="12554"/>
                  <a:pt x="41490" y="12585"/>
                </a:cubicBezTo>
                <a:cubicBezTo>
                  <a:pt x="41521" y="12615"/>
                  <a:pt x="41581" y="12645"/>
                  <a:pt x="41612" y="12706"/>
                </a:cubicBezTo>
                <a:cubicBezTo>
                  <a:pt x="41642" y="12828"/>
                  <a:pt x="41703" y="12858"/>
                  <a:pt x="41794" y="12858"/>
                </a:cubicBezTo>
                <a:cubicBezTo>
                  <a:pt x="41855" y="12828"/>
                  <a:pt x="41885" y="12828"/>
                  <a:pt x="41916" y="12736"/>
                </a:cubicBezTo>
                <a:cubicBezTo>
                  <a:pt x="41916" y="12615"/>
                  <a:pt x="41885" y="12585"/>
                  <a:pt x="41825" y="12524"/>
                </a:cubicBezTo>
                <a:cubicBezTo>
                  <a:pt x="41794" y="12493"/>
                  <a:pt x="41764" y="12463"/>
                  <a:pt x="41733" y="12402"/>
                </a:cubicBezTo>
                <a:cubicBezTo>
                  <a:pt x="41673" y="12281"/>
                  <a:pt x="41581" y="12281"/>
                  <a:pt x="41490" y="12250"/>
                </a:cubicBezTo>
                <a:close/>
                <a:moveTo>
                  <a:pt x="25259" y="12645"/>
                </a:moveTo>
                <a:cubicBezTo>
                  <a:pt x="25259" y="12645"/>
                  <a:pt x="25229" y="12645"/>
                  <a:pt x="25229" y="12676"/>
                </a:cubicBezTo>
                <a:cubicBezTo>
                  <a:pt x="25198" y="12706"/>
                  <a:pt x="25198" y="12736"/>
                  <a:pt x="25168" y="12767"/>
                </a:cubicBezTo>
                <a:cubicBezTo>
                  <a:pt x="25198" y="12797"/>
                  <a:pt x="25229" y="12858"/>
                  <a:pt x="25259" y="12888"/>
                </a:cubicBezTo>
                <a:lnTo>
                  <a:pt x="25289" y="12888"/>
                </a:lnTo>
                <a:cubicBezTo>
                  <a:pt x="25350" y="12888"/>
                  <a:pt x="25411" y="12888"/>
                  <a:pt x="25411" y="12767"/>
                </a:cubicBezTo>
                <a:cubicBezTo>
                  <a:pt x="25411" y="12706"/>
                  <a:pt x="25350" y="12645"/>
                  <a:pt x="25259" y="12645"/>
                </a:cubicBezTo>
                <a:close/>
                <a:moveTo>
                  <a:pt x="46749" y="12919"/>
                </a:moveTo>
                <a:cubicBezTo>
                  <a:pt x="46718" y="12919"/>
                  <a:pt x="46718" y="12949"/>
                  <a:pt x="46688" y="13010"/>
                </a:cubicBezTo>
                <a:cubicBezTo>
                  <a:pt x="46718" y="13010"/>
                  <a:pt x="46749" y="13040"/>
                  <a:pt x="46749" y="13040"/>
                </a:cubicBezTo>
                <a:cubicBezTo>
                  <a:pt x="46749" y="13040"/>
                  <a:pt x="46779" y="13010"/>
                  <a:pt x="46779" y="13010"/>
                </a:cubicBezTo>
                <a:cubicBezTo>
                  <a:pt x="46779" y="12980"/>
                  <a:pt x="46749" y="12949"/>
                  <a:pt x="46749" y="12919"/>
                </a:cubicBezTo>
                <a:close/>
                <a:moveTo>
                  <a:pt x="22066" y="12820"/>
                </a:moveTo>
                <a:cubicBezTo>
                  <a:pt x="22048" y="12820"/>
                  <a:pt x="22028" y="12822"/>
                  <a:pt x="22007" y="12828"/>
                </a:cubicBezTo>
                <a:cubicBezTo>
                  <a:pt x="22007" y="12828"/>
                  <a:pt x="21946" y="12888"/>
                  <a:pt x="21946" y="12949"/>
                </a:cubicBezTo>
                <a:cubicBezTo>
                  <a:pt x="21976" y="13040"/>
                  <a:pt x="22007" y="13071"/>
                  <a:pt x="22067" y="13071"/>
                </a:cubicBezTo>
                <a:cubicBezTo>
                  <a:pt x="22128" y="13040"/>
                  <a:pt x="22189" y="13071"/>
                  <a:pt x="22189" y="12949"/>
                </a:cubicBezTo>
                <a:cubicBezTo>
                  <a:pt x="22189" y="12874"/>
                  <a:pt x="22148" y="12820"/>
                  <a:pt x="22066" y="12820"/>
                </a:cubicBezTo>
                <a:close/>
                <a:moveTo>
                  <a:pt x="40882" y="12888"/>
                </a:moveTo>
                <a:cubicBezTo>
                  <a:pt x="40852" y="12888"/>
                  <a:pt x="40822" y="12888"/>
                  <a:pt x="40791" y="12919"/>
                </a:cubicBezTo>
                <a:cubicBezTo>
                  <a:pt x="40761" y="12949"/>
                  <a:pt x="40730" y="12980"/>
                  <a:pt x="40730" y="13040"/>
                </a:cubicBezTo>
                <a:cubicBezTo>
                  <a:pt x="40730" y="13071"/>
                  <a:pt x="40791" y="13132"/>
                  <a:pt x="40791" y="13132"/>
                </a:cubicBezTo>
                <a:cubicBezTo>
                  <a:pt x="40882" y="13132"/>
                  <a:pt x="40943" y="13132"/>
                  <a:pt x="41004" y="13101"/>
                </a:cubicBezTo>
                <a:cubicBezTo>
                  <a:pt x="41034" y="13101"/>
                  <a:pt x="41065" y="13040"/>
                  <a:pt x="41065" y="13010"/>
                </a:cubicBezTo>
                <a:cubicBezTo>
                  <a:pt x="41065" y="12980"/>
                  <a:pt x="41034" y="12919"/>
                  <a:pt x="41004" y="12919"/>
                </a:cubicBezTo>
                <a:cubicBezTo>
                  <a:pt x="40974" y="12888"/>
                  <a:pt x="40913" y="12888"/>
                  <a:pt x="40882" y="12888"/>
                </a:cubicBezTo>
                <a:close/>
                <a:moveTo>
                  <a:pt x="10395" y="12980"/>
                </a:moveTo>
                <a:cubicBezTo>
                  <a:pt x="10365" y="13040"/>
                  <a:pt x="10335" y="13071"/>
                  <a:pt x="10335" y="13101"/>
                </a:cubicBezTo>
                <a:cubicBezTo>
                  <a:pt x="10365" y="13132"/>
                  <a:pt x="10365" y="13162"/>
                  <a:pt x="10395" y="13162"/>
                </a:cubicBezTo>
                <a:cubicBezTo>
                  <a:pt x="10395" y="13162"/>
                  <a:pt x="10426" y="13132"/>
                  <a:pt x="10426" y="13101"/>
                </a:cubicBezTo>
                <a:cubicBezTo>
                  <a:pt x="10426" y="13071"/>
                  <a:pt x="10395" y="13040"/>
                  <a:pt x="10395" y="12980"/>
                </a:cubicBezTo>
                <a:close/>
                <a:moveTo>
                  <a:pt x="10982" y="12705"/>
                </a:moveTo>
                <a:cubicBezTo>
                  <a:pt x="10968" y="12705"/>
                  <a:pt x="10953" y="12715"/>
                  <a:pt x="10943" y="12736"/>
                </a:cubicBezTo>
                <a:cubicBezTo>
                  <a:pt x="10912" y="12797"/>
                  <a:pt x="10882" y="12858"/>
                  <a:pt x="10821" y="12919"/>
                </a:cubicBezTo>
                <a:cubicBezTo>
                  <a:pt x="10791" y="12949"/>
                  <a:pt x="10760" y="12980"/>
                  <a:pt x="10760" y="13071"/>
                </a:cubicBezTo>
                <a:cubicBezTo>
                  <a:pt x="10791" y="13132"/>
                  <a:pt x="10821" y="13192"/>
                  <a:pt x="10851" y="13192"/>
                </a:cubicBezTo>
                <a:cubicBezTo>
                  <a:pt x="10863" y="13195"/>
                  <a:pt x="10873" y="13196"/>
                  <a:pt x="10884" y="13196"/>
                </a:cubicBezTo>
                <a:cubicBezTo>
                  <a:pt x="11016" y="13196"/>
                  <a:pt x="11090" y="13023"/>
                  <a:pt x="11034" y="12797"/>
                </a:cubicBezTo>
                <a:cubicBezTo>
                  <a:pt x="11034" y="12738"/>
                  <a:pt x="11008" y="12705"/>
                  <a:pt x="10982" y="12705"/>
                </a:cubicBezTo>
                <a:close/>
                <a:moveTo>
                  <a:pt x="24058" y="12714"/>
                </a:moveTo>
                <a:cubicBezTo>
                  <a:pt x="24036" y="12714"/>
                  <a:pt x="24013" y="12721"/>
                  <a:pt x="23982" y="12736"/>
                </a:cubicBezTo>
                <a:cubicBezTo>
                  <a:pt x="23952" y="12767"/>
                  <a:pt x="23922" y="12828"/>
                  <a:pt x="23922" y="12888"/>
                </a:cubicBezTo>
                <a:cubicBezTo>
                  <a:pt x="23922" y="13010"/>
                  <a:pt x="23952" y="13132"/>
                  <a:pt x="24013" y="13223"/>
                </a:cubicBezTo>
                <a:cubicBezTo>
                  <a:pt x="24074" y="13101"/>
                  <a:pt x="24104" y="13010"/>
                  <a:pt x="24165" y="12919"/>
                </a:cubicBezTo>
                <a:cubicBezTo>
                  <a:pt x="24195" y="12888"/>
                  <a:pt x="24195" y="12858"/>
                  <a:pt x="24195" y="12828"/>
                </a:cubicBezTo>
                <a:cubicBezTo>
                  <a:pt x="24195" y="12797"/>
                  <a:pt x="24165" y="12736"/>
                  <a:pt x="24134" y="12736"/>
                </a:cubicBezTo>
                <a:cubicBezTo>
                  <a:pt x="24104" y="12721"/>
                  <a:pt x="24081" y="12714"/>
                  <a:pt x="24058" y="12714"/>
                </a:cubicBezTo>
                <a:close/>
                <a:moveTo>
                  <a:pt x="41429" y="11764"/>
                </a:moveTo>
                <a:cubicBezTo>
                  <a:pt x="41186" y="11764"/>
                  <a:pt x="40974" y="11764"/>
                  <a:pt x="40730" y="11794"/>
                </a:cubicBezTo>
                <a:cubicBezTo>
                  <a:pt x="40670" y="11794"/>
                  <a:pt x="40639" y="11825"/>
                  <a:pt x="40639" y="11946"/>
                </a:cubicBezTo>
                <a:cubicBezTo>
                  <a:pt x="40609" y="12068"/>
                  <a:pt x="40548" y="12068"/>
                  <a:pt x="40487" y="12068"/>
                </a:cubicBezTo>
                <a:lnTo>
                  <a:pt x="40305" y="12068"/>
                </a:lnTo>
                <a:cubicBezTo>
                  <a:pt x="40274" y="12037"/>
                  <a:pt x="40214" y="12007"/>
                  <a:pt x="40183" y="11946"/>
                </a:cubicBezTo>
                <a:cubicBezTo>
                  <a:pt x="40120" y="11870"/>
                  <a:pt x="40067" y="11831"/>
                  <a:pt x="40023" y="11831"/>
                </a:cubicBezTo>
                <a:cubicBezTo>
                  <a:pt x="39961" y="11831"/>
                  <a:pt x="39915" y="11908"/>
                  <a:pt x="39879" y="12068"/>
                </a:cubicBezTo>
                <a:cubicBezTo>
                  <a:pt x="39830" y="12313"/>
                  <a:pt x="39761" y="12420"/>
                  <a:pt x="39641" y="12420"/>
                </a:cubicBezTo>
                <a:cubicBezTo>
                  <a:pt x="39612" y="12420"/>
                  <a:pt x="39580" y="12414"/>
                  <a:pt x="39545" y="12402"/>
                </a:cubicBezTo>
                <a:cubicBezTo>
                  <a:pt x="39515" y="12372"/>
                  <a:pt x="39484" y="12341"/>
                  <a:pt x="39484" y="12281"/>
                </a:cubicBezTo>
                <a:cubicBezTo>
                  <a:pt x="39484" y="12250"/>
                  <a:pt x="39484" y="12189"/>
                  <a:pt x="39515" y="12159"/>
                </a:cubicBezTo>
                <a:cubicBezTo>
                  <a:pt x="39515" y="12129"/>
                  <a:pt x="39545" y="12129"/>
                  <a:pt x="39545" y="12098"/>
                </a:cubicBezTo>
                <a:cubicBezTo>
                  <a:pt x="39575" y="12007"/>
                  <a:pt x="39575" y="11916"/>
                  <a:pt x="39515" y="11885"/>
                </a:cubicBezTo>
                <a:cubicBezTo>
                  <a:pt x="39484" y="11855"/>
                  <a:pt x="39423" y="11855"/>
                  <a:pt x="39393" y="11855"/>
                </a:cubicBezTo>
                <a:lnTo>
                  <a:pt x="39028" y="11855"/>
                </a:lnTo>
                <a:cubicBezTo>
                  <a:pt x="38998" y="11855"/>
                  <a:pt x="38937" y="11855"/>
                  <a:pt x="38907" y="11885"/>
                </a:cubicBezTo>
                <a:cubicBezTo>
                  <a:pt x="38876" y="11916"/>
                  <a:pt x="38846" y="11946"/>
                  <a:pt x="38815" y="12007"/>
                </a:cubicBezTo>
                <a:cubicBezTo>
                  <a:pt x="38815" y="12068"/>
                  <a:pt x="38846" y="12159"/>
                  <a:pt x="38876" y="12189"/>
                </a:cubicBezTo>
                <a:cubicBezTo>
                  <a:pt x="38907" y="12220"/>
                  <a:pt x="38937" y="12220"/>
                  <a:pt x="38937" y="12250"/>
                </a:cubicBezTo>
                <a:cubicBezTo>
                  <a:pt x="38984" y="12416"/>
                  <a:pt x="39050" y="12434"/>
                  <a:pt x="39120" y="12434"/>
                </a:cubicBezTo>
                <a:cubicBezTo>
                  <a:pt x="39140" y="12434"/>
                  <a:pt x="39160" y="12433"/>
                  <a:pt x="39180" y="12433"/>
                </a:cubicBezTo>
                <a:cubicBezTo>
                  <a:pt x="39241" y="12433"/>
                  <a:pt x="39302" y="12433"/>
                  <a:pt x="39363" y="12463"/>
                </a:cubicBezTo>
                <a:cubicBezTo>
                  <a:pt x="39393" y="12463"/>
                  <a:pt x="39423" y="12524"/>
                  <a:pt x="39423" y="12585"/>
                </a:cubicBezTo>
                <a:cubicBezTo>
                  <a:pt x="39423" y="12615"/>
                  <a:pt x="39393" y="12676"/>
                  <a:pt x="39363" y="12706"/>
                </a:cubicBezTo>
                <a:lnTo>
                  <a:pt x="39271" y="12706"/>
                </a:lnTo>
                <a:cubicBezTo>
                  <a:pt x="39211" y="12706"/>
                  <a:pt x="39150" y="12736"/>
                  <a:pt x="39089" y="12767"/>
                </a:cubicBezTo>
                <a:cubicBezTo>
                  <a:pt x="39059" y="12767"/>
                  <a:pt x="39059" y="12828"/>
                  <a:pt x="39028" y="12858"/>
                </a:cubicBezTo>
                <a:cubicBezTo>
                  <a:pt x="39059" y="12888"/>
                  <a:pt x="39059" y="12949"/>
                  <a:pt x="39089" y="12949"/>
                </a:cubicBezTo>
                <a:cubicBezTo>
                  <a:pt x="39150" y="12980"/>
                  <a:pt x="39241" y="12980"/>
                  <a:pt x="39302" y="12980"/>
                </a:cubicBezTo>
                <a:cubicBezTo>
                  <a:pt x="39363" y="12980"/>
                  <a:pt x="39423" y="13010"/>
                  <a:pt x="39454" y="13101"/>
                </a:cubicBezTo>
                <a:cubicBezTo>
                  <a:pt x="39515" y="13223"/>
                  <a:pt x="39575" y="13223"/>
                  <a:pt x="39636" y="13223"/>
                </a:cubicBezTo>
                <a:cubicBezTo>
                  <a:pt x="39636" y="13162"/>
                  <a:pt x="39636" y="13071"/>
                  <a:pt x="39636" y="13010"/>
                </a:cubicBezTo>
                <a:cubicBezTo>
                  <a:pt x="39636" y="12809"/>
                  <a:pt x="39678" y="12691"/>
                  <a:pt x="39779" y="12691"/>
                </a:cubicBezTo>
                <a:cubicBezTo>
                  <a:pt x="39799" y="12691"/>
                  <a:pt x="39823" y="12696"/>
                  <a:pt x="39849" y="12706"/>
                </a:cubicBezTo>
                <a:cubicBezTo>
                  <a:pt x="39879" y="12736"/>
                  <a:pt x="39910" y="12797"/>
                  <a:pt x="39940" y="12858"/>
                </a:cubicBezTo>
                <a:cubicBezTo>
                  <a:pt x="39981" y="12913"/>
                  <a:pt x="40028" y="12943"/>
                  <a:pt x="40073" y="12943"/>
                </a:cubicBezTo>
                <a:cubicBezTo>
                  <a:pt x="40128" y="12943"/>
                  <a:pt x="40180" y="12898"/>
                  <a:pt x="40214" y="12797"/>
                </a:cubicBezTo>
                <a:cubicBezTo>
                  <a:pt x="40244" y="12676"/>
                  <a:pt x="40305" y="12645"/>
                  <a:pt x="40366" y="12645"/>
                </a:cubicBezTo>
                <a:cubicBezTo>
                  <a:pt x="40396" y="12645"/>
                  <a:pt x="40487" y="12615"/>
                  <a:pt x="40487" y="12585"/>
                </a:cubicBezTo>
                <a:cubicBezTo>
                  <a:pt x="40518" y="12433"/>
                  <a:pt x="40609" y="12372"/>
                  <a:pt x="40639" y="12281"/>
                </a:cubicBezTo>
                <a:cubicBezTo>
                  <a:pt x="40707" y="12162"/>
                  <a:pt x="40746" y="12100"/>
                  <a:pt x="40789" y="12100"/>
                </a:cubicBezTo>
                <a:cubicBezTo>
                  <a:pt x="40823" y="12100"/>
                  <a:pt x="40859" y="12139"/>
                  <a:pt x="40913" y="12220"/>
                </a:cubicBezTo>
                <a:cubicBezTo>
                  <a:pt x="40971" y="12292"/>
                  <a:pt x="41022" y="12330"/>
                  <a:pt x="41066" y="12330"/>
                </a:cubicBezTo>
                <a:cubicBezTo>
                  <a:pt x="41114" y="12330"/>
                  <a:pt x="41155" y="12285"/>
                  <a:pt x="41186" y="12189"/>
                </a:cubicBezTo>
                <a:cubicBezTo>
                  <a:pt x="41247" y="12098"/>
                  <a:pt x="41277" y="12068"/>
                  <a:pt x="41369" y="12068"/>
                </a:cubicBezTo>
                <a:lnTo>
                  <a:pt x="41460" y="12068"/>
                </a:lnTo>
                <a:cubicBezTo>
                  <a:pt x="41490" y="12037"/>
                  <a:pt x="41551" y="12007"/>
                  <a:pt x="41551" y="11885"/>
                </a:cubicBezTo>
                <a:cubicBezTo>
                  <a:pt x="41521" y="11794"/>
                  <a:pt x="41490" y="11764"/>
                  <a:pt x="41429" y="11764"/>
                </a:cubicBezTo>
                <a:close/>
                <a:moveTo>
                  <a:pt x="20912" y="12980"/>
                </a:moveTo>
                <a:cubicBezTo>
                  <a:pt x="20912" y="13010"/>
                  <a:pt x="20882" y="13040"/>
                  <a:pt x="20882" y="13101"/>
                </a:cubicBezTo>
                <a:cubicBezTo>
                  <a:pt x="20882" y="13192"/>
                  <a:pt x="20943" y="13253"/>
                  <a:pt x="21034" y="13284"/>
                </a:cubicBezTo>
                <a:cubicBezTo>
                  <a:pt x="21064" y="13162"/>
                  <a:pt x="21004" y="13071"/>
                  <a:pt x="20973" y="13010"/>
                </a:cubicBezTo>
                <a:cubicBezTo>
                  <a:pt x="20973" y="12980"/>
                  <a:pt x="20943" y="12980"/>
                  <a:pt x="20912" y="12980"/>
                </a:cubicBezTo>
                <a:close/>
                <a:moveTo>
                  <a:pt x="47357" y="13132"/>
                </a:moveTo>
                <a:cubicBezTo>
                  <a:pt x="47326" y="13162"/>
                  <a:pt x="47296" y="13223"/>
                  <a:pt x="47326" y="13223"/>
                </a:cubicBezTo>
                <a:cubicBezTo>
                  <a:pt x="47326" y="13253"/>
                  <a:pt x="47357" y="13284"/>
                  <a:pt x="47357" y="13314"/>
                </a:cubicBezTo>
                <a:cubicBezTo>
                  <a:pt x="47387" y="13314"/>
                  <a:pt x="47417" y="13253"/>
                  <a:pt x="47417" y="13253"/>
                </a:cubicBezTo>
                <a:cubicBezTo>
                  <a:pt x="47387" y="13192"/>
                  <a:pt x="47387" y="13162"/>
                  <a:pt x="47357" y="13132"/>
                </a:cubicBezTo>
                <a:close/>
                <a:moveTo>
                  <a:pt x="36384" y="8481"/>
                </a:moveTo>
                <a:cubicBezTo>
                  <a:pt x="36323" y="8572"/>
                  <a:pt x="36262" y="8663"/>
                  <a:pt x="36201" y="8785"/>
                </a:cubicBezTo>
                <a:cubicBezTo>
                  <a:pt x="36141" y="8876"/>
                  <a:pt x="36110" y="9028"/>
                  <a:pt x="36049" y="9150"/>
                </a:cubicBezTo>
                <a:cubicBezTo>
                  <a:pt x="36049" y="9180"/>
                  <a:pt x="36019" y="9241"/>
                  <a:pt x="35989" y="9241"/>
                </a:cubicBezTo>
                <a:cubicBezTo>
                  <a:pt x="35958" y="9241"/>
                  <a:pt x="35897" y="9150"/>
                  <a:pt x="35897" y="9089"/>
                </a:cubicBezTo>
                <a:cubicBezTo>
                  <a:pt x="35867" y="8907"/>
                  <a:pt x="35806" y="8815"/>
                  <a:pt x="35715" y="8724"/>
                </a:cubicBezTo>
                <a:cubicBezTo>
                  <a:pt x="35654" y="8694"/>
                  <a:pt x="35624" y="8633"/>
                  <a:pt x="35563" y="8572"/>
                </a:cubicBezTo>
                <a:cubicBezTo>
                  <a:pt x="35538" y="8522"/>
                  <a:pt x="35512" y="8497"/>
                  <a:pt x="35489" y="8497"/>
                </a:cubicBezTo>
                <a:cubicBezTo>
                  <a:pt x="35457" y="8497"/>
                  <a:pt x="35429" y="8545"/>
                  <a:pt x="35411" y="8633"/>
                </a:cubicBezTo>
                <a:cubicBezTo>
                  <a:pt x="35411" y="8694"/>
                  <a:pt x="35411" y="8755"/>
                  <a:pt x="35411" y="8785"/>
                </a:cubicBezTo>
                <a:cubicBezTo>
                  <a:pt x="35502" y="8785"/>
                  <a:pt x="35563" y="8876"/>
                  <a:pt x="35594" y="9028"/>
                </a:cubicBezTo>
                <a:cubicBezTo>
                  <a:pt x="35594" y="9089"/>
                  <a:pt x="35624" y="9211"/>
                  <a:pt x="35654" y="9241"/>
                </a:cubicBezTo>
                <a:cubicBezTo>
                  <a:pt x="35745" y="9332"/>
                  <a:pt x="35776" y="9454"/>
                  <a:pt x="35776" y="9606"/>
                </a:cubicBezTo>
                <a:cubicBezTo>
                  <a:pt x="35776" y="9697"/>
                  <a:pt x="35806" y="9758"/>
                  <a:pt x="35806" y="9849"/>
                </a:cubicBezTo>
                <a:cubicBezTo>
                  <a:pt x="35832" y="10002"/>
                  <a:pt x="35879" y="10069"/>
                  <a:pt x="35947" y="10069"/>
                </a:cubicBezTo>
                <a:cubicBezTo>
                  <a:pt x="35960" y="10069"/>
                  <a:pt x="35974" y="10067"/>
                  <a:pt x="35989" y="10062"/>
                </a:cubicBezTo>
                <a:cubicBezTo>
                  <a:pt x="36080" y="10062"/>
                  <a:pt x="36110" y="9940"/>
                  <a:pt x="36110" y="9819"/>
                </a:cubicBezTo>
                <a:cubicBezTo>
                  <a:pt x="36110" y="9667"/>
                  <a:pt x="36141" y="9575"/>
                  <a:pt x="36232" y="9575"/>
                </a:cubicBezTo>
                <a:cubicBezTo>
                  <a:pt x="36201" y="9423"/>
                  <a:pt x="36232" y="9302"/>
                  <a:pt x="36323" y="9241"/>
                </a:cubicBezTo>
                <a:cubicBezTo>
                  <a:pt x="36353" y="9211"/>
                  <a:pt x="36353" y="9150"/>
                  <a:pt x="36384" y="9089"/>
                </a:cubicBezTo>
                <a:cubicBezTo>
                  <a:pt x="36409" y="9064"/>
                  <a:pt x="36429" y="9049"/>
                  <a:pt x="36446" y="9049"/>
                </a:cubicBezTo>
                <a:cubicBezTo>
                  <a:pt x="36470" y="9049"/>
                  <a:pt x="36488" y="9079"/>
                  <a:pt x="36505" y="9150"/>
                </a:cubicBezTo>
                <a:cubicBezTo>
                  <a:pt x="36536" y="9332"/>
                  <a:pt x="36505" y="9484"/>
                  <a:pt x="36414" y="9515"/>
                </a:cubicBezTo>
                <a:cubicBezTo>
                  <a:pt x="36353" y="9545"/>
                  <a:pt x="36293" y="9545"/>
                  <a:pt x="36232" y="9575"/>
                </a:cubicBezTo>
                <a:cubicBezTo>
                  <a:pt x="36232" y="9727"/>
                  <a:pt x="36232" y="9910"/>
                  <a:pt x="36262" y="10062"/>
                </a:cubicBezTo>
                <a:cubicBezTo>
                  <a:pt x="36262" y="10153"/>
                  <a:pt x="36293" y="10274"/>
                  <a:pt x="36323" y="10274"/>
                </a:cubicBezTo>
                <a:cubicBezTo>
                  <a:pt x="36445" y="10366"/>
                  <a:pt x="36445" y="10487"/>
                  <a:pt x="36445" y="10670"/>
                </a:cubicBezTo>
                <a:cubicBezTo>
                  <a:pt x="36445" y="10822"/>
                  <a:pt x="36475" y="10882"/>
                  <a:pt x="36566" y="10913"/>
                </a:cubicBezTo>
                <a:cubicBezTo>
                  <a:pt x="36597" y="10913"/>
                  <a:pt x="36657" y="10913"/>
                  <a:pt x="36688" y="10943"/>
                </a:cubicBezTo>
                <a:cubicBezTo>
                  <a:pt x="36718" y="10974"/>
                  <a:pt x="36718" y="11004"/>
                  <a:pt x="36718" y="11034"/>
                </a:cubicBezTo>
                <a:cubicBezTo>
                  <a:pt x="36718" y="11065"/>
                  <a:pt x="36718" y="11095"/>
                  <a:pt x="36688" y="11126"/>
                </a:cubicBezTo>
                <a:cubicBezTo>
                  <a:pt x="36657" y="11126"/>
                  <a:pt x="36597" y="11156"/>
                  <a:pt x="36566" y="11156"/>
                </a:cubicBezTo>
                <a:cubicBezTo>
                  <a:pt x="36353" y="11186"/>
                  <a:pt x="36171" y="11186"/>
                  <a:pt x="35989" y="11186"/>
                </a:cubicBezTo>
                <a:cubicBezTo>
                  <a:pt x="35928" y="11186"/>
                  <a:pt x="35867" y="11186"/>
                  <a:pt x="35806" y="11217"/>
                </a:cubicBezTo>
                <a:cubicBezTo>
                  <a:pt x="35745" y="11247"/>
                  <a:pt x="35745" y="11369"/>
                  <a:pt x="35806" y="11429"/>
                </a:cubicBezTo>
                <a:cubicBezTo>
                  <a:pt x="35837" y="11521"/>
                  <a:pt x="35897" y="11551"/>
                  <a:pt x="35958" y="11642"/>
                </a:cubicBezTo>
                <a:cubicBezTo>
                  <a:pt x="35989" y="11612"/>
                  <a:pt x="36019" y="11612"/>
                  <a:pt x="36019" y="11581"/>
                </a:cubicBezTo>
                <a:cubicBezTo>
                  <a:pt x="36088" y="11478"/>
                  <a:pt x="36157" y="11443"/>
                  <a:pt x="36225" y="11443"/>
                </a:cubicBezTo>
                <a:cubicBezTo>
                  <a:pt x="36278" y="11443"/>
                  <a:pt x="36331" y="11464"/>
                  <a:pt x="36384" y="11490"/>
                </a:cubicBezTo>
                <a:cubicBezTo>
                  <a:pt x="36475" y="11521"/>
                  <a:pt x="36475" y="11612"/>
                  <a:pt x="36445" y="11733"/>
                </a:cubicBezTo>
                <a:cubicBezTo>
                  <a:pt x="36414" y="11764"/>
                  <a:pt x="36384" y="11825"/>
                  <a:pt x="36353" y="11855"/>
                </a:cubicBezTo>
                <a:cubicBezTo>
                  <a:pt x="36337" y="11935"/>
                  <a:pt x="36321" y="11973"/>
                  <a:pt x="36301" y="11973"/>
                </a:cubicBezTo>
                <a:cubicBezTo>
                  <a:pt x="36282" y="11973"/>
                  <a:pt x="36261" y="11943"/>
                  <a:pt x="36232" y="11885"/>
                </a:cubicBezTo>
                <a:cubicBezTo>
                  <a:pt x="36191" y="11831"/>
                  <a:pt x="36162" y="11801"/>
                  <a:pt x="36140" y="11801"/>
                </a:cubicBezTo>
                <a:cubicBezTo>
                  <a:pt x="36113" y="11801"/>
                  <a:pt x="36097" y="11846"/>
                  <a:pt x="36080" y="11946"/>
                </a:cubicBezTo>
                <a:cubicBezTo>
                  <a:pt x="36049" y="12098"/>
                  <a:pt x="36049" y="12220"/>
                  <a:pt x="35958" y="12341"/>
                </a:cubicBezTo>
                <a:cubicBezTo>
                  <a:pt x="35928" y="12402"/>
                  <a:pt x="35958" y="12554"/>
                  <a:pt x="36019" y="12554"/>
                </a:cubicBezTo>
                <a:cubicBezTo>
                  <a:pt x="36049" y="12585"/>
                  <a:pt x="36080" y="12585"/>
                  <a:pt x="36110" y="12585"/>
                </a:cubicBezTo>
                <a:cubicBezTo>
                  <a:pt x="36171" y="12585"/>
                  <a:pt x="36232" y="12615"/>
                  <a:pt x="36262" y="12706"/>
                </a:cubicBezTo>
                <a:cubicBezTo>
                  <a:pt x="36293" y="12767"/>
                  <a:pt x="36353" y="12828"/>
                  <a:pt x="36384" y="12828"/>
                </a:cubicBezTo>
                <a:cubicBezTo>
                  <a:pt x="36445" y="12858"/>
                  <a:pt x="36505" y="12858"/>
                  <a:pt x="36566" y="12858"/>
                </a:cubicBezTo>
                <a:cubicBezTo>
                  <a:pt x="36627" y="12858"/>
                  <a:pt x="36688" y="12888"/>
                  <a:pt x="36718" y="12980"/>
                </a:cubicBezTo>
                <a:cubicBezTo>
                  <a:pt x="36779" y="13101"/>
                  <a:pt x="36870" y="13192"/>
                  <a:pt x="36931" y="13284"/>
                </a:cubicBezTo>
                <a:cubicBezTo>
                  <a:pt x="36945" y="13311"/>
                  <a:pt x="36958" y="13326"/>
                  <a:pt x="36972" y="13326"/>
                </a:cubicBezTo>
                <a:cubicBezTo>
                  <a:pt x="36989" y="13326"/>
                  <a:pt x="37005" y="13303"/>
                  <a:pt x="37022" y="13253"/>
                </a:cubicBezTo>
                <a:cubicBezTo>
                  <a:pt x="37052" y="13162"/>
                  <a:pt x="37052" y="12888"/>
                  <a:pt x="36992" y="12828"/>
                </a:cubicBezTo>
                <a:cubicBezTo>
                  <a:pt x="36840" y="12676"/>
                  <a:pt x="36840" y="12311"/>
                  <a:pt x="36688" y="12129"/>
                </a:cubicBezTo>
                <a:cubicBezTo>
                  <a:pt x="36688" y="12129"/>
                  <a:pt x="36688" y="12068"/>
                  <a:pt x="36688" y="12037"/>
                </a:cubicBezTo>
                <a:cubicBezTo>
                  <a:pt x="36688" y="11946"/>
                  <a:pt x="36657" y="11855"/>
                  <a:pt x="36657" y="11733"/>
                </a:cubicBezTo>
                <a:cubicBezTo>
                  <a:pt x="36657" y="11521"/>
                  <a:pt x="36688" y="11460"/>
                  <a:pt x="36809" y="11460"/>
                </a:cubicBezTo>
                <a:cubicBezTo>
                  <a:pt x="36870" y="11460"/>
                  <a:pt x="36901" y="11521"/>
                  <a:pt x="36961" y="11521"/>
                </a:cubicBezTo>
                <a:cubicBezTo>
                  <a:pt x="36992" y="11551"/>
                  <a:pt x="37022" y="11581"/>
                  <a:pt x="37052" y="11581"/>
                </a:cubicBezTo>
                <a:cubicBezTo>
                  <a:pt x="37083" y="11521"/>
                  <a:pt x="37083" y="11490"/>
                  <a:pt x="37083" y="11429"/>
                </a:cubicBezTo>
                <a:cubicBezTo>
                  <a:pt x="37113" y="11156"/>
                  <a:pt x="37113" y="11156"/>
                  <a:pt x="37296" y="11126"/>
                </a:cubicBezTo>
                <a:lnTo>
                  <a:pt x="37356" y="11126"/>
                </a:lnTo>
                <a:cubicBezTo>
                  <a:pt x="37508" y="11126"/>
                  <a:pt x="37508" y="11126"/>
                  <a:pt x="37600" y="11399"/>
                </a:cubicBezTo>
                <a:cubicBezTo>
                  <a:pt x="37618" y="11492"/>
                  <a:pt x="37637" y="11528"/>
                  <a:pt x="37662" y="11528"/>
                </a:cubicBezTo>
                <a:cubicBezTo>
                  <a:pt x="37679" y="11528"/>
                  <a:pt x="37698" y="11514"/>
                  <a:pt x="37721" y="11490"/>
                </a:cubicBezTo>
                <a:cubicBezTo>
                  <a:pt x="37752" y="11399"/>
                  <a:pt x="37812" y="11338"/>
                  <a:pt x="37843" y="11247"/>
                </a:cubicBezTo>
                <a:cubicBezTo>
                  <a:pt x="37904" y="11156"/>
                  <a:pt x="37934" y="11095"/>
                  <a:pt x="37995" y="11095"/>
                </a:cubicBezTo>
                <a:lnTo>
                  <a:pt x="38208" y="11095"/>
                </a:lnTo>
                <a:cubicBezTo>
                  <a:pt x="38268" y="11095"/>
                  <a:pt x="38329" y="11095"/>
                  <a:pt x="38390" y="11065"/>
                </a:cubicBezTo>
                <a:cubicBezTo>
                  <a:pt x="38420" y="11065"/>
                  <a:pt x="38451" y="11004"/>
                  <a:pt x="38451" y="10943"/>
                </a:cubicBezTo>
                <a:cubicBezTo>
                  <a:pt x="38451" y="10913"/>
                  <a:pt x="38390" y="10852"/>
                  <a:pt x="38360" y="10852"/>
                </a:cubicBezTo>
                <a:cubicBezTo>
                  <a:pt x="38329" y="10822"/>
                  <a:pt x="38268" y="10822"/>
                  <a:pt x="38208" y="10822"/>
                </a:cubicBezTo>
                <a:cubicBezTo>
                  <a:pt x="38116" y="10822"/>
                  <a:pt x="38056" y="10852"/>
                  <a:pt x="37995" y="10852"/>
                </a:cubicBezTo>
                <a:cubicBezTo>
                  <a:pt x="37873" y="10822"/>
                  <a:pt x="37843" y="10791"/>
                  <a:pt x="37812" y="10578"/>
                </a:cubicBezTo>
                <a:cubicBezTo>
                  <a:pt x="37812" y="10426"/>
                  <a:pt x="37812" y="10305"/>
                  <a:pt x="37782" y="10153"/>
                </a:cubicBezTo>
                <a:cubicBezTo>
                  <a:pt x="37782" y="10001"/>
                  <a:pt x="37752" y="9788"/>
                  <a:pt x="37873" y="9697"/>
                </a:cubicBezTo>
                <a:cubicBezTo>
                  <a:pt x="37934" y="9636"/>
                  <a:pt x="37934" y="9332"/>
                  <a:pt x="37873" y="9241"/>
                </a:cubicBezTo>
                <a:cubicBezTo>
                  <a:pt x="37850" y="9218"/>
                  <a:pt x="37833" y="9209"/>
                  <a:pt x="37820" y="9209"/>
                </a:cubicBezTo>
                <a:cubicBezTo>
                  <a:pt x="37778" y="9209"/>
                  <a:pt x="37767" y="9294"/>
                  <a:pt x="37721" y="9363"/>
                </a:cubicBezTo>
                <a:cubicBezTo>
                  <a:pt x="37692" y="9450"/>
                  <a:pt x="37649" y="9496"/>
                  <a:pt x="37602" y="9496"/>
                </a:cubicBezTo>
                <a:cubicBezTo>
                  <a:pt x="37551" y="9496"/>
                  <a:pt x="37495" y="9443"/>
                  <a:pt x="37448" y="9332"/>
                </a:cubicBezTo>
                <a:cubicBezTo>
                  <a:pt x="37401" y="9239"/>
                  <a:pt x="37355" y="9200"/>
                  <a:pt x="37295" y="9200"/>
                </a:cubicBezTo>
                <a:cubicBezTo>
                  <a:pt x="37276" y="9200"/>
                  <a:pt x="37256" y="9203"/>
                  <a:pt x="37235" y="9211"/>
                </a:cubicBezTo>
                <a:cubicBezTo>
                  <a:pt x="37144" y="9271"/>
                  <a:pt x="37144" y="9393"/>
                  <a:pt x="37144" y="9515"/>
                </a:cubicBezTo>
                <a:cubicBezTo>
                  <a:pt x="37174" y="9636"/>
                  <a:pt x="37144" y="9727"/>
                  <a:pt x="37083" y="9819"/>
                </a:cubicBezTo>
                <a:cubicBezTo>
                  <a:pt x="37022" y="9879"/>
                  <a:pt x="37022" y="10031"/>
                  <a:pt x="37022" y="10153"/>
                </a:cubicBezTo>
                <a:cubicBezTo>
                  <a:pt x="37043" y="10256"/>
                  <a:pt x="37077" y="10317"/>
                  <a:pt x="37117" y="10317"/>
                </a:cubicBezTo>
                <a:cubicBezTo>
                  <a:pt x="37135" y="10317"/>
                  <a:pt x="37155" y="10304"/>
                  <a:pt x="37174" y="10274"/>
                </a:cubicBezTo>
                <a:cubicBezTo>
                  <a:pt x="37235" y="10183"/>
                  <a:pt x="37296" y="10092"/>
                  <a:pt x="37326" y="9940"/>
                </a:cubicBezTo>
                <a:cubicBezTo>
                  <a:pt x="37326" y="9879"/>
                  <a:pt x="37326" y="9819"/>
                  <a:pt x="37356" y="9788"/>
                </a:cubicBezTo>
                <a:cubicBezTo>
                  <a:pt x="37380" y="9765"/>
                  <a:pt x="37416" y="9755"/>
                  <a:pt x="37454" y="9755"/>
                </a:cubicBezTo>
                <a:cubicBezTo>
                  <a:pt x="37516" y="9755"/>
                  <a:pt x="37581" y="9781"/>
                  <a:pt x="37600" y="9819"/>
                </a:cubicBezTo>
                <a:cubicBezTo>
                  <a:pt x="37660" y="9910"/>
                  <a:pt x="37660" y="10153"/>
                  <a:pt x="37630" y="10244"/>
                </a:cubicBezTo>
                <a:cubicBezTo>
                  <a:pt x="37539" y="10366"/>
                  <a:pt x="37539" y="10487"/>
                  <a:pt x="37539" y="10670"/>
                </a:cubicBezTo>
                <a:cubicBezTo>
                  <a:pt x="37539" y="10796"/>
                  <a:pt x="37497" y="10860"/>
                  <a:pt x="37430" y="10860"/>
                </a:cubicBezTo>
                <a:cubicBezTo>
                  <a:pt x="37416" y="10860"/>
                  <a:pt x="37402" y="10857"/>
                  <a:pt x="37387" y="10852"/>
                </a:cubicBezTo>
                <a:cubicBezTo>
                  <a:pt x="37356" y="10852"/>
                  <a:pt x="37296" y="10822"/>
                  <a:pt x="37235" y="10761"/>
                </a:cubicBezTo>
                <a:cubicBezTo>
                  <a:pt x="37144" y="10609"/>
                  <a:pt x="37022" y="10457"/>
                  <a:pt x="36931" y="10305"/>
                </a:cubicBezTo>
                <a:cubicBezTo>
                  <a:pt x="36901" y="10274"/>
                  <a:pt x="36901" y="10244"/>
                  <a:pt x="36901" y="10214"/>
                </a:cubicBezTo>
                <a:cubicBezTo>
                  <a:pt x="36870" y="9970"/>
                  <a:pt x="36809" y="9697"/>
                  <a:pt x="36931" y="9484"/>
                </a:cubicBezTo>
                <a:cubicBezTo>
                  <a:pt x="36992" y="9393"/>
                  <a:pt x="36992" y="9271"/>
                  <a:pt x="36901" y="9241"/>
                </a:cubicBezTo>
                <a:cubicBezTo>
                  <a:pt x="36885" y="9226"/>
                  <a:pt x="36863" y="9226"/>
                  <a:pt x="36840" y="9226"/>
                </a:cubicBezTo>
                <a:cubicBezTo>
                  <a:pt x="36817" y="9226"/>
                  <a:pt x="36794" y="9226"/>
                  <a:pt x="36779" y="9211"/>
                </a:cubicBezTo>
                <a:cubicBezTo>
                  <a:pt x="36749" y="9211"/>
                  <a:pt x="36718" y="9180"/>
                  <a:pt x="36688" y="9150"/>
                </a:cubicBezTo>
                <a:cubicBezTo>
                  <a:pt x="36597" y="8998"/>
                  <a:pt x="36505" y="8876"/>
                  <a:pt x="36475" y="8633"/>
                </a:cubicBezTo>
                <a:cubicBezTo>
                  <a:pt x="36475" y="8603"/>
                  <a:pt x="36475" y="8542"/>
                  <a:pt x="36445" y="8512"/>
                </a:cubicBezTo>
                <a:cubicBezTo>
                  <a:pt x="36445" y="8481"/>
                  <a:pt x="36384" y="8481"/>
                  <a:pt x="36384" y="8481"/>
                </a:cubicBezTo>
                <a:close/>
                <a:moveTo>
                  <a:pt x="1155" y="12919"/>
                </a:moveTo>
                <a:cubicBezTo>
                  <a:pt x="1003" y="12919"/>
                  <a:pt x="973" y="13010"/>
                  <a:pt x="1003" y="13192"/>
                </a:cubicBezTo>
                <a:cubicBezTo>
                  <a:pt x="1003" y="13344"/>
                  <a:pt x="1034" y="13405"/>
                  <a:pt x="1155" y="13405"/>
                </a:cubicBezTo>
                <a:cubicBezTo>
                  <a:pt x="1246" y="13405"/>
                  <a:pt x="1307" y="13344"/>
                  <a:pt x="1277" y="13162"/>
                </a:cubicBezTo>
                <a:cubicBezTo>
                  <a:pt x="1277" y="12980"/>
                  <a:pt x="1246" y="12919"/>
                  <a:pt x="1155" y="12919"/>
                </a:cubicBezTo>
                <a:close/>
                <a:moveTo>
                  <a:pt x="6444" y="13223"/>
                </a:moveTo>
                <a:cubicBezTo>
                  <a:pt x="6414" y="13223"/>
                  <a:pt x="6383" y="13253"/>
                  <a:pt x="6322" y="13314"/>
                </a:cubicBezTo>
                <a:cubicBezTo>
                  <a:pt x="6383" y="13375"/>
                  <a:pt x="6414" y="13405"/>
                  <a:pt x="6444" y="13405"/>
                </a:cubicBezTo>
                <a:cubicBezTo>
                  <a:pt x="6474" y="13405"/>
                  <a:pt x="6474" y="13375"/>
                  <a:pt x="6505" y="13344"/>
                </a:cubicBezTo>
                <a:cubicBezTo>
                  <a:pt x="6474" y="13284"/>
                  <a:pt x="6474" y="13223"/>
                  <a:pt x="6444" y="13223"/>
                </a:cubicBezTo>
                <a:close/>
                <a:moveTo>
                  <a:pt x="39636" y="13223"/>
                </a:moveTo>
                <a:cubicBezTo>
                  <a:pt x="39667" y="13253"/>
                  <a:pt x="39667" y="13314"/>
                  <a:pt x="39667" y="13375"/>
                </a:cubicBezTo>
                <a:cubicBezTo>
                  <a:pt x="39697" y="13405"/>
                  <a:pt x="39727" y="13405"/>
                  <a:pt x="39727" y="13405"/>
                </a:cubicBezTo>
                <a:cubicBezTo>
                  <a:pt x="39758" y="13405"/>
                  <a:pt x="39788" y="13375"/>
                  <a:pt x="39758" y="13344"/>
                </a:cubicBezTo>
                <a:cubicBezTo>
                  <a:pt x="39758" y="13314"/>
                  <a:pt x="39758" y="13253"/>
                  <a:pt x="39727" y="13253"/>
                </a:cubicBezTo>
                <a:cubicBezTo>
                  <a:pt x="39727" y="13223"/>
                  <a:pt x="39667" y="13223"/>
                  <a:pt x="39636" y="13223"/>
                </a:cubicBezTo>
                <a:close/>
                <a:moveTo>
                  <a:pt x="53641" y="12974"/>
                </a:moveTo>
                <a:cubicBezTo>
                  <a:pt x="53624" y="12974"/>
                  <a:pt x="53607" y="12976"/>
                  <a:pt x="53588" y="12980"/>
                </a:cubicBezTo>
                <a:lnTo>
                  <a:pt x="53466" y="12980"/>
                </a:lnTo>
                <a:cubicBezTo>
                  <a:pt x="53375" y="13040"/>
                  <a:pt x="53345" y="13162"/>
                  <a:pt x="53375" y="13344"/>
                </a:cubicBezTo>
                <a:cubicBezTo>
                  <a:pt x="53375" y="13466"/>
                  <a:pt x="53436" y="13496"/>
                  <a:pt x="53497" y="13496"/>
                </a:cubicBezTo>
                <a:lnTo>
                  <a:pt x="53588" y="13496"/>
                </a:lnTo>
                <a:cubicBezTo>
                  <a:pt x="53770" y="13496"/>
                  <a:pt x="53801" y="13436"/>
                  <a:pt x="53801" y="13253"/>
                </a:cubicBezTo>
                <a:cubicBezTo>
                  <a:pt x="53801" y="13067"/>
                  <a:pt x="53754" y="12974"/>
                  <a:pt x="53641" y="12974"/>
                </a:cubicBezTo>
                <a:close/>
                <a:moveTo>
                  <a:pt x="44165" y="13284"/>
                </a:moveTo>
                <a:cubicBezTo>
                  <a:pt x="44165" y="13344"/>
                  <a:pt x="44135" y="13375"/>
                  <a:pt x="44135" y="13405"/>
                </a:cubicBezTo>
                <a:cubicBezTo>
                  <a:pt x="44104" y="13436"/>
                  <a:pt x="44165" y="13466"/>
                  <a:pt x="44165" y="13527"/>
                </a:cubicBezTo>
                <a:cubicBezTo>
                  <a:pt x="44195" y="13466"/>
                  <a:pt x="44226" y="13436"/>
                  <a:pt x="44226" y="13405"/>
                </a:cubicBezTo>
                <a:cubicBezTo>
                  <a:pt x="44226" y="13375"/>
                  <a:pt x="44195" y="13314"/>
                  <a:pt x="44165" y="13284"/>
                </a:cubicBezTo>
                <a:close/>
                <a:moveTo>
                  <a:pt x="32676" y="13375"/>
                </a:moveTo>
                <a:cubicBezTo>
                  <a:pt x="32676" y="13375"/>
                  <a:pt x="32645" y="13405"/>
                  <a:pt x="32615" y="13466"/>
                </a:cubicBezTo>
                <a:cubicBezTo>
                  <a:pt x="32639" y="13491"/>
                  <a:pt x="32664" y="13535"/>
                  <a:pt x="32672" y="13535"/>
                </a:cubicBezTo>
                <a:cubicBezTo>
                  <a:pt x="32674" y="13535"/>
                  <a:pt x="32676" y="13533"/>
                  <a:pt x="32676" y="13527"/>
                </a:cubicBezTo>
                <a:cubicBezTo>
                  <a:pt x="32706" y="13527"/>
                  <a:pt x="32736" y="13496"/>
                  <a:pt x="32736" y="13436"/>
                </a:cubicBezTo>
                <a:cubicBezTo>
                  <a:pt x="32736" y="13436"/>
                  <a:pt x="32706" y="13375"/>
                  <a:pt x="32676" y="13375"/>
                </a:cubicBezTo>
                <a:close/>
                <a:moveTo>
                  <a:pt x="32098" y="13405"/>
                </a:moveTo>
                <a:cubicBezTo>
                  <a:pt x="32068" y="13405"/>
                  <a:pt x="32037" y="13436"/>
                  <a:pt x="32007" y="13496"/>
                </a:cubicBezTo>
                <a:cubicBezTo>
                  <a:pt x="32068" y="13527"/>
                  <a:pt x="32068" y="13588"/>
                  <a:pt x="32098" y="13588"/>
                </a:cubicBezTo>
                <a:cubicBezTo>
                  <a:pt x="32098" y="13557"/>
                  <a:pt x="32128" y="13527"/>
                  <a:pt x="32159" y="13466"/>
                </a:cubicBezTo>
                <a:cubicBezTo>
                  <a:pt x="32128" y="13436"/>
                  <a:pt x="32098" y="13405"/>
                  <a:pt x="32098" y="13405"/>
                </a:cubicBezTo>
                <a:close/>
                <a:moveTo>
                  <a:pt x="46779" y="13436"/>
                </a:moveTo>
                <a:cubicBezTo>
                  <a:pt x="46749" y="13436"/>
                  <a:pt x="46749" y="13496"/>
                  <a:pt x="46718" y="13527"/>
                </a:cubicBezTo>
                <a:cubicBezTo>
                  <a:pt x="46749" y="13557"/>
                  <a:pt x="46779" y="13588"/>
                  <a:pt x="46779" y="13588"/>
                </a:cubicBezTo>
                <a:cubicBezTo>
                  <a:pt x="46783" y="13592"/>
                  <a:pt x="46788" y="13594"/>
                  <a:pt x="46792" y="13594"/>
                </a:cubicBezTo>
                <a:cubicBezTo>
                  <a:pt x="46818" y="13594"/>
                  <a:pt x="46840" y="13527"/>
                  <a:pt x="46840" y="13527"/>
                </a:cubicBezTo>
                <a:cubicBezTo>
                  <a:pt x="46810" y="13496"/>
                  <a:pt x="46779" y="13436"/>
                  <a:pt x="46779" y="13436"/>
                </a:cubicBezTo>
                <a:close/>
                <a:moveTo>
                  <a:pt x="41855" y="13436"/>
                </a:moveTo>
                <a:cubicBezTo>
                  <a:pt x="41855" y="13436"/>
                  <a:pt x="41825" y="13496"/>
                  <a:pt x="41825" y="13527"/>
                </a:cubicBezTo>
                <a:cubicBezTo>
                  <a:pt x="41825" y="13557"/>
                  <a:pt x="41855" y="13588"/>
                  <a:pt x="41885" y="13679"/>
                </a:cubicBezTo>
                <a:cubicBezTo>
                  <a:pt x="41916" y="13618"/>
                  <a:pt x="41916" y="13557"/>
                  <a:pt x="41946" y="13527"/>
                </a:cubicBezTo>
                <a:cubicBezTo>
                  <a:pt x="41916" y="13496"/>
                  <a:pt x="41885" y="13436"/>
                  <a:pt x="41855" y="13436"/>
                </a:cubicBezTo>
                <a:close/>
                <a:moveTo>
                  <a:pt x="9180" y="13648"/>
                </a:moveTo>
                <a:cubicBezTo>
                  <a:pt x="9149" y="13679"/>
                  <a:pt x="9149" y="13679"/>
                  <a:pt x="9149" y="13679"/>
                </a:cubicBezTo>
                <a:cubicBezTo>
                  <a:pt x="9180" y="13709"/>
                  <a:pt x="9180" y="13709"/>
                  <a:pt x="9180" y="13709"/>
                </a:cubicBezTo>
                <a:cubicBezTo>
                  <a:pt x="9180" y="13709"/>
                  <a:pt x="9180" y="13679"/>
                  <a:pt x="9210" y="13679"/>
                </a:cubicBezTo>
                <a:lnTo>
                  <a:pt x="9180" y="13648"/>
                </a:lnTo>
                <a:close/>
                <a:moveTo>
                  <a:pt x="34499" y="13284"/>
                </a:moveTo>
                <a:cubicBezTo>
                  <a:pt x="34438" y="13284"/>
                  <a:pt x="34438" y="13405"/>
                  <a:pt x="34469" y="13527"/>
                </a:cubicBezTo>
                <a:cubicBezTo>
                  <a:pt x="34469" y="13618"/>
                  <a:pt x="34469" y="13740"/>
                  <a:pt x="34530" y="13740"/>
                </a:cubicBezTo>
                <a:cubicBezTo>
                  <a:pt x="34621" y="13740"/>
                  <a:pt x="34590" y="13588"/>
                  <a:pt x="34590" y="13496"/>
                </a:cubicBezTo>
                <a:cubicBezTo>
                  <a:pt x="34590" y="13405"/>
                  <a:pt x="34590" y="13284"/>
                  <a:pt x="34499" y="13284"/>
                </a:cubicBezTo>
                <a:close/>
                <a:moveTo>
                  <a:pt x="49955" y="13550"/>
                </a:moveTo>
                <a:cubicBezTo>
                  <a:pt x="49933" y="13550"/>
                  <a:pt x="49910" y="13572"/>
                  <a:pt x="49879" y="13618"/>
                </a:cubicBezTo>
                <a:cubicBezTo>
                  <a:pt x="49900" y="13699"/>
                  <a:pt x="49934" y="13740"/>
                  <a:pt x="49972" y="13740"/>
                </a:cubicBezTo>
                <a:cubicBezTo>
                  <a:pt x="49991" y="13740"/>
                  <a:pt x="50011" y="13729"/>
                  <a:pt x="50031" y="13709"/>
                </a:cubicBezTo>
                <a:cubicBezTo>
                  <a:pt x="50031" y="13709"/>
                  <a:pt x="50031" y="13618"/>
                  <a:pt x="50031" y="13618"/>
                </a:cubicBezTo>
                <a:cubicBezTo>
                  <a:pt x="50001" y="13572"/>
                  <a:pt x="49978" y="13550"/>
                  <a:pt x="49955" y="13550"/>
                </a:cubicBezTo>
                <a:close/>
                <a:moveTo>
                  <a:pt x="38511" y="13040"/>
                </a:moveTo>
                <a:cubicBezTo>
                  <a:pt x="38420" y="13223"/>
                  <a:pt x="38420" y="13375"/>
                  <a:pt x="38511" y="13496"/>
                </a:cubicBezTo>
                <a:cubicBezTo>
                  <a:pt x="38542" y="13557"/>
                  <a:pt x="38572" y="13648"/>
                  <a:pt x="38603" y="13709"/>
                </a:cubicBezTo>
                <a:cubicBezTo>
                  <a:pt x="38633" y="13755"/>
                  <a:pt x="38656" y="13778"/>
                  <a:pt x="38675" y="13778"/>
                </a:cubicBezTo>
                <a:cubicBezTo>
                  <a:pt x="38694" y="13778"/>
                  <a:pt x="38709" y="13755"/>
                  <a:pt x="38724" y="13709"/>
                </a:cubicBezTo>
                <a:cubicBezTo>
                  <a:pt x="38755" y="13679"/>
                  <a:pt x="38785" y="13588"/>
                  <a:pt x="38815" y="13557"/>
                </a:cubicBezTo>
                <a:cubicBezTo>
                  <a:pt x="38846" y="13527"/>
                  <a:pt x="38907" y="13466"/>
                  <a:pt x="38876" y="13375"/>
                </a:cubicBezTo>
                <a:cubicBezTo>
                  <a:pt x="38846" y="13344"/>
                  <a:pt x="38815" y="13284"/>
                  <a:pt x="38755" y="13284"/>
                </a:cubicBezTo>
                <a:cubicBezTo>
                  <a:pt x="38663" y="13284"/>
                  <a:pt x="38572" y="13223"/>
                  <a:pt x="38511" y="13040"/>
                </a:cubicBezTo>
                <a:close/>
                <a:moveTo>
                  <a:pt x="61" y="13557"/>
                </a:moveTo>
                <a:cubicBezTo>
                  <a:pt x="31" y="13557"/>
                  <a:pt x="0" y="13618"/>
                  <a:pt x="0" y="13648"/>
                </a:cubicBezTo>
                <a:cubicBezTo>
                  <a:pt x="0" y="13679"/>
                  <a:pt x="31" y="13740"/>
                  <a:pt x="61" y="13800"/>
                </a:cubicBezTo>
                <a:cubicBezTo>
                  <a:pt x="91" y="13740"/>
                  <a:pt x="122" y="13709"/>
                  <a:pt x="122" y="13648"/>
                </a:cubicBezTo>
                <a:cubicBezTo>
                  <a:pt x="91" y="13618"/>
                  <a:pt x="91" y="13557"/>
                  <a:pt x="61" y="13557"/>
                </a:cubicBezTo>
                <a:close/>
                <a:moveTo>
                  <a:pt x="13921" y="13648"/>
                </a:moveTo>
                <a:cubicBezTo>
                  <a:pt x="13921" y="13648"/>
                  <a:pt x="13891" y="13709"/>
                  <a:pt x="13861" y="13740"/>
                </a:cubicBezTo>
                <a:cubicBezTo>
                  <a:pt x="13891" y="13770"/>
                  <a:pt x="13921" y="13800"/>
                  <a:pt x="13921" y="13831"/>
                </a:cubicBezTo>
                <a:cubicBezTo>
                  <a:pt x="13952" y="13831"/>
                  <a:pt x="13952" y="13770"/>
                  <a:pt x="13982" y="13740"/>
                </a:cubicBezTo>
                <a:cubicBezTo>
                  <a:pt x="13952" y="13709"/>
                  <a:pt x="13952" y="13679"/>
                  <a:pt x="13921" y="13648"/>
                </a:cubicBezTo>
                <a:close/>
                <a:moveTo>
                  <a:pt x="38025" y="13648"/>
                </a:moveTo>
                <a:cubicBezTo>
                  <a:pt x="37995" y="13709"/>
                  <a:pt x="37995" y="13800"/>
                  <a:pt x="37995" y="13861"/>
                </a:cubicBezTo>
                <a:cubicBezTo>
                  <a:pt x="38025" y="13861"/>
                  <a:pt x="38056" y="13861"/>
                  <a:pt x="38086" y="13800"/>
                </a:cubicBezTo>
                <a:cubicBezTo>
                  <a:pt x="38116" y="13800"/>
                  <a:pt x="38086" y="13709"/>
                  <a:pt x="38116" y="13679"/>
                </a:cubicBezTo>
                <a:cubicBezTo>
                  <a:pt x="38086" y="13679"/>
                  <a:pt x="38025" y="13648"/>
                  <a:pt x="38025" y="13648"/>
                </a:cubicBezTo>
                <a:close/>
                <a:moveTo>
                  <a:pt x="31863" y="13684"/>
                </a:moveTo>
                <a:cubicBezTo>
                  <a:pt x="31821" y="13684"/>
                  <a:pt x="31782" y="13710"/>
                  <a:pt x="31764" y="13800"/>
                </a:cubicBezTo>
                <a:cubicBezTo>
                  <a:pt x="31802" y="13858"/>
                  <a:pt x="31841" y="13879"/>
                  <a:pt x="31879" y="13879"/>
                </a:cubicBezTo>
                <a:cubicBezTo>
                  <a:pt x="31902" y="13879"/>
                  <a:pt x="31924" y="13872"/>
                  <a:pt x="31946" y="13861"/>
                </a:cubicBezTo>
                <a:cubicBezTo>
                  <a:pt x="31946" y="13831"/>
                  <a:pt x="31976" y="13800"/>
                  <a:pt x="31976" y="13770"/>
                </a:cubicBezTo>
                <a:cubicBezTo>
                  <a:pt x="31976" y="13740"/>
                  <a:pt x="31946" y="13709"/>
                  <a:pt x="31946" y="13709"/>
                </a:cubicBezTo>
                <a:cubicBezTo>
                  <a:pt x="31921" y="13697"/>
                  <a:pt x="31891" y="13684"/>
                  <a:pt x="31863" y="13684"/>
                </a:cubicBezTo>
                <a:close/>
                <a:moveTo>
                  <a:pt x="37417" y="13618"/>
                </a:moveTo>
                <a:cubicBezTo>
                  <a:pt x="37356" y="13618"/>
                  <a:pt x="37326" y="13648"/>
                  <a:pt x="37265" y="13679"/>
                </a:cubicBezTo>
                <a:cubicBezTo>
                  <a:pt x="37265" y="13679"/>
                  <a:pt x="37235" y="13740"/>
                  <a:pt x="37235" y="13770"/>
                </a:cubicBezTo>
                <a:cubicBezTo>
                  <a:pt x="37235" y="13800"/>
                  <a:pt x="37265" y="13831"/>
                  <a:pt x="37296" y="13861"/>
                </a:cubicBezTo>
                <a:cubicBezTo>
                  <a:pt x="37326" y="13892"/>
                  <a:pt x="37326" y="13892"/>
                  <a:pt x="37356" y="13892"/>
                </a:cubicBezTo>
                <a:cubicBezTo>
                  <a:pt x="37387" y="13892"/>
                  <a:pt x="37417" y="13892"/>
                  <a:pt x="37448" y="13861"/>
                </a:cubicBezTo>
                <a:cubicBezTo>
                  <a:pt x="37448" y="13831"/>
                  <a:pt x="37508" y="13800"/>
                  <a:pt x="37508" y="13740"/>
                </a:cubicBezTo>
                <a:cubicBezTo>
                  <a:pt x="37508" y="13648"/>
                  <a:pt x="37448" y="13618"/>
                  <a:pt x="37417" y="13618"/>
                </a:cubicBezTo>
                <a:close/>
                <a:moveTo>
                  <a:pt x="44711" y="13817"/>
                </a:moveTo>
                <a:cubicBezTo>
                  <a:pt x="44668" y="13817"/>
                  <a:pt x="44621" y="13831"/>
                  <a:pt x="44560" y="13831"/>
                </a:cubicBezTo>
                <a:cubicBezTo>
                  <a:pt x="44499" y="13831"/>
                  <a:pt x="44408" y="13831"/>
                  <a:pt x="44347" y="13861"/>
                </a:cubicBezTo>
                <a:cubicBezTo>
                  <a:pt x="44317" y="13861"/>
                  <a:pt x="44317" y="13922"/>
                  <a:pt x="44287" y="13983"/>
                </a:cubicBezTo>
                <a:cubicBezTo>
                  <a:pt x="44317" y="14013"/>
                  <a:pt x="44347" y="14044"/>
                  <a:pt x="44347" y="14044"/>
                </a:cubicBezTo>
                <a:cubicBezTo>
                  <a:pt x="44398" y="14054"/>
                  <a:pt x="44449" y="14057"/>
                  <a:pt x="44499" y="14057"/>
                </a:cubicBezTo>
                <a:cubicBezTo>
                  <a:pt x="44601" y="14057"/>
                  <a:pt x="44702" y="14044"/>
                  <a:pt x="44803" y="14044"/>
                </a:cubicBezTo>
                <a:cubicBezTo>
                  <a:pt x="44834" y="14044"/>
                  <a:pt x="44834" y="13952"/>
                  <a:pt x="44864" y="13922"/>
                </a:cubicBezTo>
                <a:cubicBezTo>
                  <a:pt x="44834" y="13892"/>
                  <a:pt x="44803" y="13831"/>
                  <a:pt x="44773" y="13831"/>
                </a:cubicBezTo>
                <a:cubicBezTo>
                  <a:pt x="44753" y="13821"/>
                  <a:pt x="44732" y="13817"/>
                  <a:pt x="44711" y="13817"/>
                </a:cubicBezTo>
                <a:close/>
                <a:moveTo>
                  <a:pt x="15554" y="12193"/>
                </a:moveTo>
                <a:cubicBezTo>
                  <a:pt x="15529" y="12193"/>
                  <a:pt x="15500" y="12223"/>
                  <a:pt x="15472" y="12281"/>
                </a:cubicBezTo>
                <a:cubicBezTo>
                  <a:pt x="15411" y="12402"/>
                  <a:pt x="15350" y="12554"/>
                  <a:pt x="15259" y="12676"/>
                </a:cubicBezTo>
                <a:cubicBezTo>
                  <a:pt x="15228" y="12736"/>
                  <a:pt x="15198" y="12828"/>
                  <a:pt x="15198" y="12919"/>
                </a:cubicBezTo>
                <a:cubicBezTo>
                  <a:pt x="15198" y="12980"/>
                  <a:pt x="15198" y="13040"/>
                  <a:pt x="15198" y="13071"/>
                </a:cubicBezTo>
                <a:cubicBezTo>
                  <a:pt x="15198" y="13132"/>
                  <a:pt x="15168" y="13223"/>
                  <a:pt x="15137" y="13253"/>
                </a:cubicBezTo>
                <a:cubicBezTo>
                  <a:pt x="15137" y="13253"/>
                  <a:pt x="15076" y="13192"/>
                  <a:pt x="15046" y="13162"/>
                </a:cubicBezTo>
                <a:cubicBezTo>
                  <a:pt x="15046" y="13132"/>
                  <a:pt x="15016" y="13101"/>
                  <a:pt x="15016" y="13071"/>
                </a:cubicBezTo>
                <a:cubicBezTo>
                  <a:pt x="15016" y="13040"/>
                  <a:pt x="14985" y="12980"/>
                  <a:pt x="14985" y="12980"/>
                </a:cubicBezTo>
                <a:cubicBezTo>
                  <a:pt x="14955" y="12888"/>
                  <a:pt x="14894" y="12828"/>
                  <a:pt x="14833" y="12767"/>
                </a:cubicBezTo>
                <a:cubicBezTo>
                  <a:pt x="14772" y="12767"/>
                  <a:pt x="14772" y="12797"/>
                  <a:pt x="14772" y="12858"/>
                </a:cubicBezTo>
                <a:cubicBezTo>
                  <a:pt x="14742" y="12797"/>
                  <a:pt x="14742" y="12736"/>
                  <a:pt x="14742" y="12645"/>
                </a:cubicBezTo>
                <a:cubicBezTo>
                  <a:pt x="14712" y="12524"/>
                  <a:pt x="14681" y="12493"/>
                  <a:pt x="14590" y="12463"/>
                </a:cubicBezTo>
                <a:cubicBezTo>
                  <a:pt x="14575" y="12456"/>
                  <a:pt x="14562" y="12452"/>
                  <a:pt x="14550" y="12452"/>
                </a:cubicBezTo>
                <a:cubicBezTo>
                  <a:pt x="14461" y="12452"/>
                  <a:pt x="14431" y="12630"/>
                  <a:pt x="14377" y="12736"/>
                </a:cubicBezTo>
                <a:cubicBezTo>
                  <a:pt x="14377" y="12706"/>
                  <a:pt x="14377" y="12676"/>
                  <a:pt x="14347" y="12645"/>
                </a:cubicBezTo>
                <a:cubicBezTo>
                  <a:pt x="14317" y="12736"/>
                  <a:pt x="14286" y="12767"/>
                  <a:pt x="14317" y="12828"/>
                </a:cubicBezTo>
                <a:cubicBezTo>
                  <a:pt x="14317" y="12858"/>
                  <a:pt x="14286" y="12888"/>
                  <a:pt x="14286" y="12919"/>
                </a:cubicBezTo>
                <a:cubicBezTo>
                  <a:pt x="14286" y="12949"/>
                  <a:pt x="14286" y="12980"/>
                  <a:pt x="14286" y="13010"/>
                </a:cubicBezTo>
                <a:cubicBezTo>
                  <a:pt x="14286" y="13192"/>
                  <a:pt x="14347" y="13314"/>
                  <a:pt x="14438" y="13405"/>
                </a:cubicBezTo>
                <a:cubicBezTo>
                  <a:pt x="14408" y="13466"/>
                  <a:pt x="14408" y="13527"/>
                  <a:pt x="14377" y="13557"/>
                </a:cubicBezTo>
                <a:cubicBezTo>
                  <a:pt x="14317" y="13648"/>
                  <a:pt x="14286" y="13800"/>
                  <a:pt x="14317" y="13952"/>
                </a:cubicBezTo>
                <a:cubicBezTo>
                  <a:pt x="14353" y="14026"/>
                  <a:pt x="14390" y="14066"/>
                  <a:pt x="14420" y="14066"/>
                </a:cubicBezTo>
                <a:cubicBezTo>
                  <a:pt x="14440" y="14066"/>
                  <a:pt x="14456" y="14049"/>
                  <a:pt x="14468" y="14013"/>
                </a:cubicBezTo>
                <a:cubicBezTo>
                  <a:pt x="14529" y="13922"/>
                  <a:pt x="14560" y="13831"/>
                  <a:pt x="14590" y="13740"/>
                </a:cubicBezTo>
                <a:cubicBezTo>
                  <a:pt x="14651" y="13588"/>
                  <a:pt x="14712" y="13557"/>
                  <a:pt x="14803" y="13557"/>
                </a:cubicBezTo>
                <a:cubicBezTo>
                  <a:pt x="14985" y="13557"/>
                  <a:pt x="15198" y="13527"/>
                  <a:pt x="15380" y="13527"/>
                </a:cubicBezTo>
                <a:cubicBezTo>
                  <a:pt x="15472" y="13527"/>
                  <a:pt x="15654" y="13284"/>
                  <a:pt x="15654" y="13101"/>
                </a:cubicBezTo>
                <a:cubicBezTo>
                  <a:pt x="15654" y="12828"/>
                  <a:pt x="15624" y="12585"/>
                  <a:pt x="15624" y="12311"/>
                </a:cubicBezTo>
                <a:cubicBezTo>
                  <a:pt x="15607" y="12231"/>
                  <a:pt x="15583" y="12193"/>
                  <a:pt x="15554" y="12193"/>
                </a:cubicBezTo>
                <a:close/>
                <a:moveTo>
                  <a:pt x="23283" y="13922"/>
                </a:moveTo>
                <a:cubicBezTo>
                  <a:pt x="23253" y="13922"/>
                  <a:pt x="23222" y="13952"/>
                  <a:pt x="23222" y="13983"/>
                </a:cubicBezTo>
                <a:cubicBezTo>
                  <a:pt x="23253" y="14044"/>
                  <a:pt x="23253" y="14074"/>
                  <a:pt x="23283" y="14074"/>
                </a:cubicBezTo>
                <a:cubicBezTo>
                  <a:pt x="23283" y="14074"/>
                  <a:pt x="23314" y="14013"/>
                  <a:pt x="23314" y="13983"/>
                </a:cubicBezTo>
                <a:cubicBezTo>
                  <a:pt x="23314" y="13952"/>
                  <a:pt x="23283" y="13922"/>
                  <a:pt x="23283" y="13922"/>
                </a:cubicBezTo>
                <a:close/>
                <a:moveTo>
                  <a:pt x="32554" y="13800"/>
                </a:moveTo>
                <a:cubicBezTo>
                  <a:pt x="32524" y="13861"/>
                  <a:pt x="32493" y="13892"/>
                  <a:pt x="32463" y="13983"/>
                </a:cubicBezTo>
                <a:cubicBezTo>
                  <a:pt x="32493" y="14044"/>
                  <a:pt x="32524" y="14104"/>
                  <a:pt x="32554" y="14104"/>
                </a:cubicBezTo>
                <a:cubicBezTo>
                  <a:pt x="32562" y="14108"/>
                  <a:pt x="32570" y="14110"/>
                  <a:pt x="32577" y="14110"/>
                </a:cubicBezTo>
                <a:cubicBezTo>
                  <a:pt x="32622" y="14110"/>
                  <a:pt x="32641" y="14031"/>
                  <a:pt x="32615" y="13952"/>
                </a:cubicBezTo>
                <a:cubicBezTo>
                  <a:pt x="32615" y="13892"/>
                  <a:pt x="32584" y="13861"/>
                  <a:pt x="32554" y="13800"/>
                </a:cubicBezTo>
                <a:close/>
                <a:moveTo>
                  <a:pt x="45476" y="13762"/>
                </a:moveTo>
                <a:cubicBezTo>
                  <a:pt x="45442" y="13762"/>
                  <a:pt x="45411" y="13785"/>
                  <a:pt x="45381" y="13831"/>
                </a:cubicBezTo>
                <a:cubicBezTo>
                  <a:pt x="45351" y="13922"/>
                  <a:pt x="45351" y="14044"/>
                  <a:pt x="45381" y="14135"/>
                </a:cubicBezTo>
                <a:cubicBezTo>
                  <a:pt x="45381" y="14194"/>
                  <a:pt x="45406" y="14227"/>
                  <a:pt x="45432" y="14227"/>
                </a:cubicBezTo>
                <a:cubicBezTo>
                  <a:pt x="45447" y="14227"/>
                  <a:pt x="45461" y="14217"/>
                  <a:pt x="45472" y="14195"/>
                </a:cubicBezTo>
                <a:cubicBezTo>
                  <a:pt x="45502" y="14104"/>
                  <a:pt x="45563" y="13983"/>
                  <a:pt x="45594" y="13831"/>
                </a:cubicBezTo>
                <a:cubicBezTo>
                  <a:pt x="45548" y="13785"/>
                  <a:pt x="45510" y="13762"/>
                  <a:pt x="45476" y="13762"/>
                </a:cubicBezTo>
                <a:close/>
                <a:moveTo>
                  <a:pt x="25563" y="13800"/>
                </a:moveTo>
                <a:cubicBezTo>
                  <a:pt x="25533" y="13800"/>
                  <a:pt x="25502" y="13831"/>
                  <a:pt x="25502" y="13861"/>
                </a:cubicBezTo>
                <a:cubicBezTo>
                  <a:pt x="25472" y="13922"/>
                  <a:pt x="25441" y="13983"/>
                  <a:pt x="25411" y="14044"/>
                </a:cubicBezTo>
                <a:cubicBezTo>
                  <a:pt x="25381" y="14104"/>
                  <a:pt x="25381" y="14195"/>
                  <a:pt x="25411" y="14226"/>
                </a:cubicBezTo>
                <a:cubicBezTo>
                  <a:pt x="25441" y="14241"/>
                  <a:pt x="25472" y="14249"/>
                  <a:pt x="25498" y="14249"/>
                </a:cubicBezTo>
                <a:cubicBezTo>
                  <a:pt x="25525" y="14249"/>
                  <a:pt x="25548" y="14241"/>
                  <a:pt x="25563" y="14226"/>
                </a:cubicBezTo>
                <a:cubicBezTo>
                  <a:pt x="25624" y="14195"/>
                  <a:pt x="25624" y="14104"/>
                  <a:pt x="25654" y="14074"/>
                </a:cubicBezTo>
                <a:cubicBezTo>
                  <a:pt x="25624" y="13983"/>
                  <a:pt x="25624" y="13952"/>
                  <a:pt x="25624" y="13922"/>
                </a:cubicBezTo>
                <a:cubicBezTo>
                  <a:pt x="25624" y="13861"/>
                  <a:pt x="25593" y="13831"/>
                  <a:pt x="25563" y="13800"/>
                </a:cubicBezTo>
                <a:close/>
                <a:moveTo>
                  <a:pt x="40639" y="13709"/>
                </a:moveTo>
                <a:cubicBezTo>
                  <a:pt x="40578" y="13740"/>
                  <a:pt x="40578" y="13740"/>
                  <a:pt x="40548" y="13740"/>
                </a:cubicBezTo>
                <a:cubicBezTo>
                  <a:pt x="40518" y="13770"/>
                  <a:pt x="40487" y="13800"/>
                  <a:pt x="40487" y="13831"/>
                </a:cubicBezTo>
                <a:cubicBezTo>
                  <a:pt x="40487" y="13892"/>
                  <a:pt x="40487" y="13952"/>
                  <a:pt x="40518" y="13983"/>
                </a:cubicBezTo>
                <a:cubicBezTo>
                  <a:pt x="40548" y="14044"/>
                  <a:pt x="40578" y="14104"/>
                  <a:pt x="40609" y="14165"/>
                </a:cubicBezTo>
                <a:cubicBezTo>
                  <a:pt x="40639" y="14226"/>
                  <a:pt x="40662" y="14256"/>
                  <a:pt x="40681" y="14256"/>
                </a:cubicBezTo>
                <a:cubicBezTo>
                  <a:pt x="40700" y="14256"/>
                  <a:pt x="40715" y="14226"/>
                  <a:pt x="40730" y="14165"/>
                </a:cubicBezTo>
                <a:cubicBezTo>
                  <a:pt x="40761" y="14013"/>
                  <a:pt x="40822" y="13952"/>
                  <a:pt x="40913" y="13952"/>
                </a:cubicBezTo>
                <a:cubicBezTo>
                  <a:pt x="41004" y="13952"/>
                  <a:pt x="41065" y="14013"/>
                  <a:pt x="41095" y="14135"/>
                </a:cubicBezTo>
                <a:cubicBezTo>
                  <a:pt x="41126" y="14195"/>
                  <a:pt x="41156" y="14226"/>
                  <a:pt x="41186" y="14226"/>
                </a:cubicBezTo>
                <a:cubicBezTo>
                  <a:pt x="41217" y="14226"/>
                  <a:pt x="41277" y="14226"/>
                  <a:pt x="41308" y="14165"/>
                </a:cubicBezTo>
                <a:cubicBezTo>
                  <a:pt x="41338" y="14074"/>
                  <a:pt x="41277" y="14013"/>
                  <a:pt x="41247" y="13983"/>
                </a:cubicBezTo>
                <a:cubicBezTo>
                  <a:pt x="41247" y="13952"/>
                  <a:pt x="41217" y="13892"/>
                  <a:pt x="41217" y="13861"/>
                </a:cubicBezTo>
                <a:cubicBezTo>
                  <a:pt x="41186" y="13709"/>
                  <a:pt x="41126" y="13709"/>
                  <a:pt x="41034" y="13709"/>
                </a:cubicBezTo>
                <a:cubicBezTo>
                  <a:pt x="40958" y="13728"/>
                  <a:pt x="40869" y="13784"/>
                  <a:pt x="40783" y="13784"/>
                </a:cubicBezTo>
                <a:cubicBezTo>
                  <a:pt x="40733" y="13784"/>
                  <a:pt x="40684" y="13765"/>
                  <a:pt x="40639" y="13709"/>
                </a:cubicBezTo>
                <a:close/>
                <a:moveTo>
                  <a:pt x="54135" y="14135"/>
                </a:moveTo>
                <a:cubicBezTo>
                  <a:pt x="54135" y="14195"/>
                  <a:pt x="54104" y="14226"/>
                  <a:pt x="54104" y="14256"/>
                </a:cubicBezTo>
                <a:cubicBezTo>
                  <a:pt x="54104" y="14287"/>
                  <a:pt x="54135" y="14317"/>
                  <a:pt x="54165" y="14317"/>
                </a:cubicBezTo>
                <a:cubicBezTo>
                  <a:pt x="54165" y="14323"/>
                  <a:pt x="54166" y="14325"/>
                  <a:pt x="54168" y="14325"/>
                </a:cubicBezTo>
                <a:cubicBezTo>
                  <a:pt x="54176" y="14325"/>
                  <a:pt x="54196" y="14281"/>
                  <a:pt x="54196" y="14256"/>
                </a:cubicBezTo>
                <a:cubicBezTo>
                  <a:pt x="54196" y="14226"/>
                  <a:pt x="54165" y="14195"/>
                  <a:pt x="54135" y="14135"/>
                </a:cubicBezTo>
                <a:close/>
                <a:moveTo>
                  <a:pt x="47417" y="13618"/>
                </a:moveTo>
                <a:cubicBezTo>
                  <a:pt x="47265" y="13648"/>
                  <a:pt x="47174" y="13648"/>
                  <a:pt x="47113" y="13861"/>
                </a:cubicBezTo>
                <a:cubicBezTo>
                  <a:pt x="47113" y="13892"/>
                  <a:pt x="47083" y="13892"/>
                  <a:pt x="47083" y="13922"/>
                </a:cubicBezTo>
                <a:cubicBezTo>
                  <a:pt x="47083" y="13983"/>
                  <a:pt x="47022" y="14044"/>
                  <a:pt x="47053" y="14074"/>
                </a:cubicBezTo>
                <a:cubicBezTo>
                  <a:pt x="47053" y="14135"/>
                  <a:pt x="47083" y="14165"/>
                  <a:pt x="47144" y="14195"/>
                </a:cubicBezTo>
                <a:cubicBezTo>
                  <a:pt x="47205" y="14226"/>
                  <a:pt x="47296" y="14226"/>
                  <a:pt x="47357" y="14347"/>
                </a:cubicBezTo>
                <a:cubicBezTo>
                  <a:pt x="47389" y="14380"/>
                  <a:pt x="47418" y="14397"/>
                  <a:pt x="47442" y="14397"/>
                </a:cubicBezTo>
                <a:cubicBezTo>
                  <a:pt x="47484" y="14397"/>
                  <a:pt x="47509" y="14343"/>
                  <a:pt x="47509" y="14226"/>
                </a:cubicBezTo>
                <a:cubicBezTo>
                  <a:pt x="47509" y="14104"/>
                  <a:pt x="47509" y="13983"/>
                  <a:pt x="47600" y="13892"/>
                </a:cubicBezTo>
                <a:cubicBezTo>
                  <a:pt x="47630" y="13800"/>
                  <a:pt x="47630" y="13709"/>
                  <a:pt x="47539" y="13648"/>
                </a:cubicBezTo>
                <a:cubicBezTo>
                  <a:pt x="47509" y="13648"/>
                  <a:pt x="47448" y="13648"/>
                  <a:pt x="47417" y="13618"/>
                </a:cubicBezTo>
                <a:close/>
                <a:moveTo>
                  <a:pt x="37995" y="13861"/>
                </a:moveTo>
                <a:cubicBezTo>
                  <a:pt x="37873" y="13922"/>
                  <a:pt x="37843" y="13952"/>
                  <a:pt x="37873" y="14135"/>
                </a:cubicBezTo>
                <a:cubicBezTo>
                  <a:pt x="37873" y="14226"/>
                  <a:pt x="37873" y="14317"/>
                  <a:pt x="37873" y="14408"/>
                </a:cubicBezTo>
                <a:cubicBezTo>
                  <a:pt x="37995" y="14378"/>
                  <a:pt x="37995" y="14347"/>
                  <a:pt x="37995" y="14165"/>
                </a:cubicBezTo>
                <a:cubicBezTo>
                  <a:pt x="37995" y="14074"/>
                  <a:pt x="37995" y="13952"/>
                  <a:pt x="37995" y="13861"/>
                </a:cubicBezTo>
                <a:close/>
                <a:moveTo>
                  <a:pt x="31217" y="14256"/>
                </a:moveTo>
                <a:cubicBezTo>
                  <a:pt x="31186" y="14287"/>
                  <a:pt x="31156" y="14317"/>
                  <a:pt x="31156" y="14347"/>
                </a:cubicBezTo>
                <a:cubicBezTo>
                  <a:pt x="31156" y="14378"/>
                  <a:pt x="31186" y="14439"/>
                  <a:pt x="31217" y="14439"/>
                </a:cubicBezTo>
                <a:cubicBezTo>
                  <a:pt x="31217" y="14408"/>
                  <a:pt x="31247" y="14378"/>
                  <a:pt x="31247" y="14347"/>
                </a:cubicBezTo>
                <a:cubicBezTo>
                  <a:pt x="31247" y="14317"/>
                  <a:pt x="31217" y="14256"/>
                  <a:pt x="31217" y="14256"/>
                </a:cubicBezTo>
                <a:close/>
                <a:moveTo>
                  <a:pt x="38998" y="14165"/>
                </a:moveTo>
                <a:cubicBezTo>
                  <a:pt x="38998" y="14195"/>
                  <a:pt x="38967" y="14226"/>
                  <a:pt x="38967" y="14256"/>
                </a:cubicBezTo>
                <a:cubicBezTo>
                  <a:pt x="38967" y="14317"/>
                  <a:pt x="38998" y="14378"/>
                  <a:pt x="38998" y="14469"/>
                </a:cubicBezTo>
                <a:cubicBezTo>
                  <a:pt x="39028" y="14378"/>
                  <a:pt x="39059" y="14347"/>
                  <a:pt x="39059" y="14287"/>
                </a:cubicBezTo>
                <a:cubicBezTo>
                  <a:pt x="39059" y="14256"/>
                  <a:pt x="39028" y="14195"/>
                  <a:pt x="38998" y="14165"/>
                </a:cubicBezTo>
                <a:close/>
                <a:moveTo>
                  <a:pt x="39940" y="14074"/>
                </a:moveTo>
                <a:cubicBezTo>
                  <a:pt x="39910" y="14104"/>
                  <a:pt x="39879" y="14135"/>
                  <a:pt x="39849" y="14195"/>
                </a:cubicBezTo>
                <a:cubicBezTo>
                  <a:pt x="39879" y="14226"/>
                  <a:pt x="39910" y="14287"/>
                  <a:pt x="39940" y="14317"/>
                </a:cubicBezTo>
                <a:cubicBezTo>
                  <a:pt x="39970" y="14347"/>
                  <a:pt x="40001" y="14378"/>
                  <a:pt x="40031" y="14439"/>
                </a:cubicBezTo>
                <a:cubicBezTo>
                  <a:pt x="40062" y="14469"/>
                  <a:pt x="40092" y="14499"/>
                  <a:pt x="40122" y="14499"/>
                </a:cubicBezTo>
                <a:cubicBezTo>
                  <a:pt x="40122" y="14439"/>
                  <a:pt x="40153" y="14378"/>
                  <a:pt x="40153" y="14317"/>
                </a:cubicBezTo>
                <a:cubicBezTo>
                  <a:pt x="40153" y="14135"/>
                  <a:pt x="40092" y="14074"/>
                  <a:pt x="40001" y="14074"/>
                </a:cubicBezTo>
                <a:close/>
                <a:moveTo>
                  <a:pt x="38509" y="14154"/>
                </a:moveTo>
                <a:cubicBezTo>
                  <a:pt x="38492" y="14154"/>
                  <a:pt x="38473" y="14157"/>
                  <a:pt x="38451" y="14165"/>
                </a:cubicBezTo>
                <a:cubicBezTo>
                  <a:pt x="38420" y="14165"/>
                  <a:pt x="38390" y="14165"/>
                  <a:pt x="38360" y="14195"/>
                </a:cubicBezTo>
                <a:cubicBezTo>
                  <a:pt x="38360" y="14226"/>
                  <a:pt x="38360" y="14317"/>
                  <a:pt x="38360" y="14347"/>
                </a:cubicBezTo>
                <a:cubicBezTo>
                  <a:pt x="38420" y="14439"/>
                  <a:pt x="38481" y="14530"/>
                  <a:pt x="38572" y="14591"/>
                </a:cubicBezTo>
                <a:cubicBezTo>
                  <a:pt x="38587" y="14606"/>
                  <a:pt x="38610" y="14613"/>
                  <a:pt x="38633" y="14613"/>
                </a:cubicBezTo>
                <a:cubicBezTo>
                  <a:pt x="38656" y="14613"/>
                  <a:pt x="38679" y="14606"/>
                  <a:pt x="38694" y="14591"/>
                </a:cubicBezTo>
                <a:cubicBezTo>
                  <a:pt x="38755" y="14591"/>
                  <a:pt x="38755" y="14499"/>
                  <a:pt x="38724" y="14408"/>
                </a:cubicBezTo>
                <a:cubicBezTo>
                  <a:pt x="38694" y="14378"/>
                  <a:pt x="38633" y="14317"/>
                  <a:pt x="38633" y="14256"/>
                </a:cubicBezTo>
                <a:cubicBezTo>
                  <a:pt x="38587" y="14188"/>
                  <a:pt x="38559" y="14154"/>
                  <a:pt x="38509" y="14154"/>
                </a:cubicBezTo>
                <a:close/>
                <a:moveTo>
                  <a:pt x="43527" y="14378"/>
                </a:moveTo>
                <a:cubicBezTo>
                  <a:pt x="43466" y="14378"/>
                  <a:pt x="43405" y="14439"/>
                  <a:pt x="43436" y="14530"/>
                </a:cubicBezTo>
                <a:cubicBezTo>
                  <a:pt x="43436" y="14611"/>
                  <a:pt x="43463" y="14624"/>
                  <a:pt x="43499" y="14624"/>
                </a:cubicBezTo>
                <a:cubicBezTo>
                  <a:pt x="43517" y="14624"/>
                  <a:pt x="43537" y="14621"/>
                  <a:pt x="43557" y="14621"/>
                </a:cubicBezTo>
                <a:lnTo>
                  <a:pt x="43588" y="14621"/>
                </a:lnTo>
                <a:cubicBezTo>
                  <a:pt x="43618" y="14591"/>
                  <a:pt x="43648" y="14530"/>
                  <a:pt x="43648" y="14499"/>
                </a:cubicBezTo>
                <a:cubicBezTo>
                  <a:pt x="43648" y="14469"/>
                  <a:pt x="43618" y="14439"/>
                  <a:pt x="43588" y="14408"/>
                </a:cubicBezTo>
                <a:cubicBezTo>
                  <a:pt x="43588" y="14378"/>
                  <a:pt x="43557" y="14378"/>
                  <a:pt x="43527" y="14378"/>
                </a:cubicBezTo>
                <a:close/>
                <a:moveTo>
                  <a:pt x="37873" y="14439"/>
                </a:moveTo>
                <a:cubicBezTo>
                  <a:pt x="37843" y="14439"/>
                  <a:pt x="37812" y="14439"/>
                  <a:pt x="37782" y="14469"/>
                </a:cubicBezTo>
                <a:cubicBezTo>
                  <a:pt x="37782" y="14499"/>
                  <a:pt x="37782" y="14560"/>
                  <a:pt x="37782" y="14591"/>
                </a:cubicBezTo>
                <a:cubicBezTo>
                  <a:pt x="37782" y="14591"/>
                  <a:pt x="37782" y="14630"/>
                  <a:pt x="37798" y="14630"/>
                </a:cubicBezTo>
                <a:cubicBezTo>
                  <a:pt x="37801" y="14630"/>
                  <a:pt x="37806" y="14627"/>
                  <a:pt x="37812" y="14621"/>
                </a:cubicBezTo>
                <a:cubicBezTo>
                  <a:pt x="37812" y="14621"/>
                  <a:pt x="37843" y="14621"/>
                  <a:pt x="37843" y="14591"/>
                </a:cubicBezTo>
                <a:cubicBezTo>
                  <a:pt x="37873" y="14530"/>
                  <a:pt x="37873" y="14499"/>
                  <a:pt x="37873" y="14439"/>
                </a:cubicBezTo>
                <a:close/>
                <a:moveTo>
                  <a:pt x="48121" y="13321"/>
                </a:moveTo>
                <a:cubicBezTo>
                  <a:pt x="48083" y="13321"/>
                  <a:pt x="48041" y="13333"/>
                  <a:pt x="47995" y="13344"/>
                </a:cubicBezTo>
                <a:cubicBezTo>
                  <a:pt x="47934" y="13375"/>
                  <a:pt x="47934" y="13466"/>
                  <a:pt x="47995" y="13588"/>
                </a:cubicBezTo>
                <a:cubicBezTo>
                  <a:pt x="48025" y="13618"/>
                  <a:pt x="48056" y="13679"/>
                  <a:pt x="48086" y="13740"/>
                </a:cubicBezTo>
                <a:cubicBezTo>
                  <a:pt x="48117" y="13831"/>
                  <a:pt x="48147" y="13861"/>
                  <a:pt x="48208" y="13861"/>
                </a:cubicBezTo>
                <a:cubicBezTo>
                  <a:pt x="48269" y="13861"/>
                  <a:pt x="48360" y="13861"/>
                  <a:pt x="48420" y="13892"/>
                </a:cubicBezTo>
                <a:cubicBezTo>
                  <a:pt x="48451" y="13892"/>
                  <a:pt x="48512" y="13952"/>
                  <a:pt x="48542" y="14013"/>
                </a:cubicBezTo>
                <a:cubicBezTo>
                  <a:pt x="48572" y="14195"/>
                  <a:pt x="48633" y="14317"/>
                  <a:pt x="48724" y="14439"/>
                </a:cubicBezTo>
                <a:cubicBezTo>
                  <a:pt x="48785" y="14621"/>
                  <a:pt x="48876" y="14651"/>
                  <a:pt x="48968" y="14651"/>
                </a:cubicBezTo>
                <a:lnTo>
                  <a:pt x="48998" y="14651"/>
                </a:lnTo>
                <a:cubicBezTo>
                  <a:pt x="49059" y="14651"/>
                  <a:pt x="49150" y="14651"/>
                  <a:pt x="49150" y="14530"/>
                </a:cubicBezTo>
                <a:cubicBezTo>
                  <a:pt x="49120" y="14378"/>
                  <a:pt x="49059" y="14408"/>
                  <a:pt x="48998" y="14378"/>
                </a:cubicBezTo>
                <a:cubicBezTo>
                  <a:pt x="48937" y="14378"/>
                  <a:pt x="48876" y="14347"/>
                  <a:pt x="48846" y="14226"/>
                </a:cubicBezTo>
                <a:cubicBezTo>
                  <a:pt x="48846" y="14165"/>
                  <a:pt x="48816" y="14135"/>
                  <a:pt x="48785" y="14104"/>
                </a:cubicBezTo>
                <a:cubicBezTo>
                  <a:pt x="48724" y="14044"/>
                  <a:pt x="48724" y="13952"/>
                  <a:pt x="48694" y="13861"/>
                </a:cubicBezTo>
                <a:cubicBezTo>
                  <a:pt x="48670" y="13641"/>
                  <a:pt x="48665" y="13578"/>
                  <a:pt x="48584" y="13578"/>
                </a:cubicBezTo>
                <a:cubicBezTo>
                  <a:pt x="48565" y="13578"/>
                  <a:pt x="48541" y="13582"/>
                  <a:pt x="48512" y="13588"/>
                </a:cubicBezTo>
                <a:cubicBezTo>
                  <a:pt x="48420" y="13588"/>
                  <a:pt x="48360" y="13557"/>
                  <a:pt x="48299" y="13466"/>
                </a:cubicBezTo>
                <a:cubicBezTo>
                  <a:pt x="48242" y="13353"/>
                  <a:pt x="48185" y="13321"/>
                  <a:pt x="48121" y="13321"/>
                </a:cubicBezTo>
                <a:close/>
                <a:moveTo>
                  <a:pt x="49576" y="14408"/>
                </a:moveTo>
                <a:cubicBezTo>
                  <a:pt x="49576" y="14439"/>
                  <a:pt x="49545" y="14469"/>
                  <a:pt x="49545" y="14530"/>
                </a:cubicBezTo>
                <a:cubicBezTo>
                  <a:pt x="49545" y="14560"/>
                  <a:pt x="49545" y="14591"/>
                  <a:pt x="49576" y="14651"/>
                </a:cubicBezTo>
                <a:cubicBezTo>
                  <a:pt x="49606" y="14560"/>
                  <a:pt x="49636" y="14530"/>
                  <a:pt x="49636" y="14499"/>
                </a:cubicBezTo>
                <a:cubicBezTo>
                  <a:pt x="49606" y="14469"/>
                  <a:pt x="49606" y="14439"/>
                  <a:pt x="49576" y="14408"/>
                </a:cubicBezTo>
                <a:close/>
                <a:moveTo>
                  <a:pt x="47925" y="14179"/>
                </a:moveTo>
                <a:cubicBezTo>
                  <a:pt x="47853" y="14179"/>
                  <a:pt x="47772" y="14206"/>
                  <a:pt x="47691" y="14287"/>
                </a:cubicBezTo>
                <a:cubicBezTo>
                  <a:pt x="47752" y="14408"/>
                  <a:pt x="47813" y="14530"/>
                  <a:pt x="47843" y="14621"/>
                </a:cubicBezTo>
                <a:cubicBezTo>
                  <a:pt x="47876" y="14671"/>
                  <a:pt x="47928" y="14694"/>
                  <a:pt x="47973" y="14694"/>
                </a:cubicBezTo>
                <a:cubicBezTo>
                  <a:pt x="48010" y="14694"/>
                  <a:pt x="48042" y="14679"/>
                  <a:pt x="48056" y="14651"/>
                </a:cubicBezTo>
                <a:cubicBezTo>
                  <a:pt x="48117" y="14560"/>
                  <a:pt x="48117" y="14439"/>
                  <a:pt x="48117" y="14347"/>
                </a:cubicBezTo>
                <a:cubicBezTo>
                  <a:pt x="48086" y="14287"/>
                  <a:pt x="48056" y="14195"/>
                  <a:pt x="48025" y="14195"/>
                </a:cubicBezTo>
                <a:cubicBezTo>
                  <a:pt x="47995" y="14185"/>
                  <a:pt x="47961" y="14179"/>
                  <a:pt x="47925" y="14179"/>
                </a:cubicBezTo>
                <a:close/>
                <a:moveTo>
                  <a:pt x="36248" y="14552"/>
                </a:moveTo>
                <a:cubicBezTo>
                  <a:pt x="36231" y="14552"/>
                  <a:pt x="36226" y="14602"/>
                  <a:pt x="36201" y="14651"/>
                </a:cubicBezTo>
                <a:cubicBezTo>
                  <a:pt x="36232" y="14682"/>
                  <a:pt x="36262" y="14712"/>
                  <a:pt x="36293" y="14712"/>
                </a:cubicBezTo>
                <a:cubicBezTo>
                  <a:pt x="36293" y="14712"/>
                  <a:pt x="36323" y="14651"/>
                  <a:pt x="36323" y="14621"/>
                </a:cubicBezTo>
                <a:cubicBezTo>
                  <a:pt x="36323" y="14591"/>
                  <a:pt x="36293" y="14560"/>
                  <a:pt x="36262" y="14560"/>
                </a:cubicBezTo>
                <a:cubicBezTo>
                  <a:pt x="36257" y="14555"/>
                  <a:pt x="36252" y="14552"/>
                  <a:pt x="36248" y="14552"/>
                </a:cubicBezTo>
                <a:close/>
                <a:moveTo>
                  <a:pt x="31733" y="14499"/>
                </a:moveTo>
                <a:cubicBezTo>
                  <a:pt x="31703" y="14530"/>
                  <a:pt x="31642" y="14499"/>
                  <a:pt x="31642" y="14621"/>
                </a:cubicBezTo>
                <a:cubicBezTo>
                  <a:pt x="31642" y="14712"/>
                  <a:pt x="31672" y="14743"/>
                  <a:pt x="31764" y="14743"/>
                </a:cubicBezTo>
                <a:cubicBezTo>
                  <a:pt x="31824" y="14743"/>
                  <a:pt x="31885" y="14743"/>
                  <a:pt x="31885" y="14621"/>
                </a:cubicBezTo>
                <a:cubicBezTo>
                  <a:pt x="31885" y="14560"/>
                  <a:pt x="31824" y="14499"/>
                  <a:pt x="31733" y="14499"/>
                </a:cubicBezTo>
                <a:close/>
                <a:moveTo>
                  <a:pt x="41521" y="14226"/>
                </a:moveTo>
                <a:cubicBezTo>
                  <a:pt x="41460" y="14226"/>
                  <a:pt x="41399" y="14256"/>
                  <a:pt x="41399" y="14378"/>
                </a:cubicBezTo>
                <a:cubicBezTo>
                  <a:pt x="41369" y="14469"/>
                  <a:pt x="41399" y="14621"/>
                  <a:pt x="41429" y="14682"/>
                </a:cubicBezTo>
                <a:cubicBezTo>
                  <a:pt x="41479" y="14743"/>
                  <a:pt x="41538" y="14770"/>
                  <a:pt x="41596" y="14770"/>
                </a:cubicBezTo>
                <a:cubicBezTo>
                  <a:pt x="41683" y="14770"/>
                  <a:pt x="41770" y="14712"/>
                  <a:pt x="41825" y="14621"/>
                </a:cubicBezTo>
                <a:cubicBezTo>
                  <a:pt x="41764" y="14530"/>
                  <a:pt x="41733" y="14469"/>
                  <a:pt x="41703" y="14378"/>
                </a:cubicBezTo>
                <a:cubicBezTo>
                  <a:pt x="41642" y="14256"/>
                  <a:pt x="41581" y="14226"/>
                  <a:pt x="41521" y="14226"/>
                </a:cubicBezTo>
                <a:close/>
                <a:moveTo>
                  <a:pt x="25685" y="14560"/>
                </a:moveTo>
                <a:cubicBezTo>
                  <a:pt x="25654" y="14560"/>
                  <a:pt x="25654" y="14560"/>
                  <a:pt x="25624" y="14591"/>
                </a:cubicBezTo>
                <a:cubicBezTo>
                  <a:pt x="25624" y="14621"/>
                  <a:pt x="25593" y="14651"/>
                  <a:pt x="25593" y="14682"/>
                </a:cubicBezTo>
                <a:cubicBezTo>
                  <a:pt x="25593" y="14712"/>
                  <a:pt x="25624" y="14743"/>
                  <a:pt x="25654" y="14773"/>
                </a:cubicBezTo>
                <a:cubicBezTo>
                  <a:pt x="25654" y="14788"/>
                  <a:pt x="25662" y="14788"/>
                  <a:pt x="25673" y="14788"/>
                </a:cubicBezTo>
                <a:cubicBezTo>
                  <a:pt x="25685" y="14788"/>
                  <a:pt x="25700" y="14788"/>
                  <a:pt x="25715" y="14803"/>
                </a:cubicBezTo>
                <a:cubicBezTo>
                  <a:pt x="25745" y="14773"/>
                  <a:pt x="25836" y="14803"/>
                  <a:pt x="25806" y="14682"/>
                </a:cubicBezTo>
                <a:cubicBezTo>
                  <a:pt x="25806" y="14560"/>
                  <a:pt x="25745" y="14560"/>
                  <a:pt x="25685" y="14560"/>
                </a:cubicBezTo>
                <a:close/>
                <a:moveTo>
                  <a:pt x="25137" y="14591"/>
                </a:moveTo>
                <a:cubicBezTo>
                  <a:pt x="25077" y="14591"/>
                  <a:pt x="25016" y="14651"/>
                  <a:pt x="25016" y="14712"/>
                </a:cubicBezTo>
                <a:cubicBezTo>
                  <a:pt x="25046" y="14773"/>
                  <a:pt x="25077" y="14803"/>
                  <a:pt x="25107" y="14834"/>
                </a:cubicBezTo>
                <a:cubicBezTo>
                  <a:pt x="25198" y="14834"/>
                  <a:pt x="25229" y="14803"/>
                  <a:pt x="25229" y="14712"/>
                </a:cubicBezTo>
                <a:cubicBezTo>
                  <a:pt x="25229" y="14621"/>
                  <a:pt x="25168" y="14591"/>
                  <a:pt x="25137" y="14591"/>
                </a:cubicBezTo>
                <a:close/>
                <a:moveTo>
                  <a:pt x="50312" y="14585"/>
                </a:moveTo>
                <a:cubicBezTo>
                  <a:pt x="50260" y="14585"/>
                  <a:pt x="50210" y="14675"/>
                  <a:pt x="50183" y="14834"/>
                </a:cubicBezTo>
                <a:cubicBezTo>
                  <a:pt x="50224" y="14834"/>
                  <a:pt x="50264" y="14847"/>
                  <a:pt x="50296" y="14847"/>
                </a:cubicBezTo>
                <a:cubicBezTo>
                  <a:pt x="50312" y="14847"/>
                  <a:pt x="50325" y="14844"/>
                  <a:pt x="50335" y="14834"/>
                </a:cubicBezTo>
                <a:cubicBezTo>
                  <a:pt x="50366" y="14834"/>
                  <a:pt x="50396" y="14773"/>
                  <a:pt x="50396" y="14712"/>
                </a:cubicBezTo>
                <a:cubicBezTo>
                  <a:pt x="50396" y="14682"/>
                  <a:pt x="50366" y="14621"/>
                  <a:pt x="50335" y="14591"/>
                </a:cubicBezTo>
                <a:cubicBezTo>
                  <a:pt x="50328" y="14587"/>
                  <a:pt x="50320" y="14585"/>
                  <a:pt x="50312" y="14585"/>
                </a:cubicBezTo>
                <a:close/>
                <a:moveTo>
                  <a:pt x="14912" y="14426"/>
                </a:moveTo>
                <a:cubicBezTo>
                  <a:pt x="14894" y="14426"/>
                  <a:pt x="14864" y="14448"/>
                  <a:pt x="14864" y="14469"/>
                </a:cubicBezTo>
                <a:cubicBezTo>
                  <a:pt x="14864" y="14591"/>
                  <a:pt x="14864" y="14712"/>
                  <a:pt x="14864" y="14803"/>
                </a:cubicBezTo>
                <a:cubicBezTo>
                  <a:pt x="14894" y="14864"/>
                  <a:pt x="14955" y="14895"/>
                  <a:pt x="15016" y="14925"/>
                </a:cubicBezTo>
                <a:cubicBezTo>
                  <a:pt x="15046" y="14895"/>
                  <a:pt x="15076" y="14864"/>
                  <a:pt x="15107" y="14834"/>
                </a:cubicBezTo>
                <a:cubicBezTo>
                  <a:pt x="15107" y="14834"/>
                  <a:pt x="15107" y="14743"/>
                  <a:pt x="15107" y="14712"/>
                </a:cubicBezTo>
                <a:cubicBezTo>
                  <a:pt x="15046" y="14621"/>
                  <a:pt x="14985" y="14530"/>
                  <a:pt x="14924" y="14439"/>
                </a:cubicBezTo>
                <a:cubicBezTo>
                  <a:pt x="14924" y="14430"/>
                  <a:pt x="14919" y="14426"/>
                  <a:pt x="14912" y="14426"/>
                </a:cubicBezTo>
                <a:close/>
                <a:moveTo>
                  <a:pt x="42858" y="14682"/>
                </a:moveTo>
                <a:cubicBezTo>
                  <a:pt x="42828" y="14773"/>
                  <a:pt x="42797" y="14803"/>
                  <a:pt x="42828" y="14864"/>
                </a:cubicBezTo>
                <a:cubicBezTo>
                  <a:pt x="42828" y="14895"/>
                  <a:pt x="42858" y="14895"/>
                  <a:pt x="42858" y="14925"/>
                </a:cubicBezTo>
                <a:cubicBezTo>
                  <a:pt x="42888" y="14895"/>
                  <a:pt x="42919" y="14864"/>
                  <a:pt x="42919" y="14803"/>
                </a:cubicBezTo>
                <a:cubicBezTo>
                  <a:pt x="42919" y="14773"/>
                  <a:pt x="42888" y="14743"/>
                  <a:pt x="42858" y="14682"/>
                </a:cubicBezTo>
                <a:close/>
                <a:moveTo>
                  <a:pt x="32247" y="14735"/>
                </a:moveTo>
                <a:cubicBezTo>
                  <a:pt x="32231" y="14735"/>
                  <a:pt x="32211" y="14737"/>
                  <a:pt x="32189" y="14743"/>
                </a:cubicBezTo>
                <a:lnTo>
                  <a:pt x="32159" y="14743"/>
                </a:lnTo>
                <a:cubicBezTo>
                  <a:pt x="32128" y="14773"/>
                  <a:pt x="32128" y="14803"/>
                  <a:pt x="32128" y="14834"/>
                </a:cubicBezTo>
                <a:cubicBezTo>
                  <a:pt x="32128" y="14864"/>
                  <a:pt x="32159" y="14925"/>
                  <a:pt x="32159" y="14955"/>
                </a:cubicBezTo>
                <a:lnTo>
                  <a:pt x="32220" y="14955"/>
                </a:lnTo>
                <a:cubicBezTo>
                  <a:pt x="32237" y="14955"/>
                  <a:pt x="32254" y="14958"/>
                  <a:pt x="32270" y="14958"/>
                </a:cubicBezTo>
                <a:cubicBezTo>
                  <a:pt x="32310" y="14958"/>
                  <a:pt x="32341" y="14942"/>
                  <a:pt x="32341" y="14834"/>
                </a:cubicBezTo>
                <a:cubicBezTo>
                  <a:pt x="32341" y="14784"/>
                  <a:pt x="32321" y="14735"/>
                  <a:pt x="32247" y="14735"/>
                </a:cubicBezTo>
                <a:close/>
                <a:moveTo>
                  <a:pt x="27934" y="14682"/>
                </a:moveTo>
                <a:cubicBezTo>
                  <a:pt x="27873" y="14712"/>
                  <a:pt x="27812" y="14712"/>
                  <a:pt x="27751" y="14743"/>
                </a:cubicBezTo>
                <a:cubicBezTo>
                  <a:pt x="27751" y="14743"/>
                  <a:pt x="27721" y="14803"/>
                  <a:pt x="27721" y="14864"/>
                </a:cubicBezTo>
                <a:cubicBezTo>
                  <a:pt x="27721" y="14895"/>
                  <a:pt x="27751" y="14986"/>
                  <a:pt x="27782" y="14986"/>
                </a:cubicBezTo>
                <a:cubicBezTo>
                  <a:pt x="27873" y="14986"/>
                  <a:pt x="27964" y="14986"/>
                  <a:pt x="28086" y="14955"/>
                </a:cubicBezTo>
                <a:cubicBezTo>
                  <a:pt x="28086" y="14955"/>
                  <a:pt x="28116" y="14895"/>
                  <a:pt x="28116" y="14864"/>
                </a:cubicBezTo>
                <a:cubicBezTo>
                  <a:pt x="28116" y="14803"/>
                  <a:pt x="28086" y="14743"/>
                  <a:pt x="28055" y="14712"/>
                </a:cubicBezTo>
                <a:cubicBezTo>
                  <a:pt x="28025" y="14682"/>
                  <a:pt x="27964" y="14682"/>
                  <a:pt x="27934" y="14682"/>
                </a:cubicBezTo>
                <a:close/>
                <a:moveTo>
                  <a:pt x="47144" y="14712"/>
                </a:moveTo>
                <a:cubicBezTo>
                  <a:pt x="47113" y="14803"/>
                  <a:pt x="47083" y="14864"/>
                  <a:pt x="47083" y="14925"/>
                </a:cubicBezTo>
                <a:cubicBezTo>
                  <a:pt x="47083" y="14955"/>
                  <a:pt x="47144" y="15016"/>
                  <a:pt x="47174" y="15016"/>
                </a:cubicBezTo>
                <a:cubicBezTo>
                  <a:pt x="47174" y="15016"/>
                  <a:pt x="47205" y="14925"/>
                  <a:pt x="47205" y="14895"/>
                </a:cubicBezTo>
                <a:cubicBezTo>
                  <a:pt x="47205" y="14864"/>
                  <a:pt x="47174" y="14803"/>
                  <a:pt x="47144" y="14712"/>
                </a:cubicBezTo>
                <a:close/>
                <a:moveTo>
                  <a:pt x="46354" y="14834"/>
                </a:moveTo>
                <a:cubicBezTo>
                  <a:pt x="46293" y="14834"/>
                  <a:pt x="46232" y="14864"/>
                  <a:pt x="46202" y="14986"/>
                </a:cubicBezTo>
                <a:cubicBezTo>
                  <a:pt x="46232" y="15031"/>
                  <a:pt x="46262" y="15047"/>
                  <a:pt x="46293" y="15047"/>
                </a:cubicBezTo>
                <a:cubicBezTo>
                  <a:pt x="46323" y="15047"/>
                  <a:pt x="46354" y="15031"/>
                  <a:pt x="46384" y="15016"/>
                </a:cubicBezTo>
                <a:cubicBezTo>
                  <a:pt x="46384" y="15016"/>
                  <a:pt x="46414" y="14925"/>
                  <a:pt x="46414" y="14895"/>
                </a:cubicBezTo>
                <a:cubicBezTo>
                  <a:pt x="46414" y="14864"/>
                  <a:pt x="46384" y="14834"/>
                  <a:pt x="46354" y="14834"/>
                </a:cubicBezTo>
                <a:close/>
                <a:moveTo>
                  <a:pt x="51126" y="14743"/>
                </a:moveTo>
                <a:cubicBezTo>
                  <a:pt x="51095" y="14743"/>
                  <a:pt x="51065" y="14834"/>
                  <a:pt x="51035" y="14895"/>
                </a:cubicBezTo>
                <a:cubicBezTo>
                  <a:pt x="51065" y="14955"/>
                  <a:pt x="51095" y="15016"/>
                  <a:pt x="51126" y="15047"/>
                </a:cubicBezTo>
                <a:cubicBezTo>
                  <a:pt x="51156" y="15016"/>
                  <a:pt x="51186" y="14955"/>
                  <a:pt x="51186" y="14895"/>
                </a:cubicBezTo>
                <a:cubicBezTo>
                  <a:pt x="51186" y="14834"/>
                  <a:pt x="51156" y="14743"/>
                  <a:pt x="51126" y="14743"/>
                </a:cubicBezTo>
                <a:close/>
                <a:moveTo>
                  <a:pt x="39545" y="14864"/>
                </a:moveTo>
                <a:cubicBezTo>
                  <a:pt x="39515" y="14864"/>
                  <a:pt x="39484" y="14925"/>
                  <a:pt x="39454" y="14986"/>
                </a:cubicBezTo>
                <a:cubicBezTo>
                  <a:pt x="39454" y="14986"/>
                  <a:pt x="39484" y="15077"/>
                  <a:pt x="39484" y="15107"/>
                </a:cubicBezTo>
                <a:cubicBezTo>
                  <a:pt x="39515" y="15138"/>
                  <a:pt x="39545" y="15138"/>
                  <a:pt x="39575" y="15168"/>
                </a:cubicBezTo>
                <a:cubicBezTo>
                  <a:pt x="39606" y="15138"/>
                  <a:pt x="39636" y="15138"/>
                  <a:pt x="39667" y="15107"/>
                </a:cubicBezTo>
                <a:cubicBezTo>
                  <a:pt x="39667" y="15077"/>
                  <a:pt x="39697" y="15016"/>
                  <a:pt x="39697" y="15016"/>
                </a:cubicBezTo>
                <a:cubicBezTo>
                  <a:pt x="39667" y="14895"/>
                  <a:pt x="39606" y="14864"/>
                  <a:pt x="39545" y="14864"/>
                </a:cubicBezTo>
                <a:close/>
                <a:moveTo>
                  <a:pt x="44256" y="14986"/>
                </a:moveTo>
                <a:cubicBezTo>
                  <a:pt x="44226" y="15016"/>
                  <a:pt x="44226" y="15047"/>
                  <a:pt x="44195" y="15077"/>
                </a:cubicBezTo>
                <a:cubicBezTo>
                  <a:pt x="44195" y="15107"/>
                  <a:pt x="44226" y="15138"/>
                  <a:pt x="44256" y="15199"/>
                </a:cubicBezTo>
                <a:cubicBezTo>
                  <a:pt x="44287" y="15138"/>
                  <a:pt x="44317" y="15107"/>
                  <a:pt x="44317" y="15077"/>
                </a:cubicBezTo>
                <a:cubicBezTo>
                  <a:pt x="44317" y="15047"/>
                  <a:pt x="44256" y="14986"/>
                  <a:pt x="44256" y="14986"/>
                </a:cubicBezTo>
                <a:close/>
                <a:moveTo>
                  <a:pt x="36901" y="15107"/>
                </a:moveTo>
                <a:cubicBezTo>
                  <a:pt x="36901" y="15138"/>
                  <a:pt x="36870" y="15168"/>
                  <a:pt x="36901" y="15199"/>
                </a:cubicBezTo>
                <a:cubicBezTo>
                  <a:pt x="36901" y="15229"/>
                  <a:pt x="36931" y="15259"/>
                  <a:pt x="36931" y="15290"/>
                </a:cubicBezTo>
                <a:cubicBezTo>
                  <a:pt x="36961" y="15229"/>
                  <a:pt x="36961" y="15199"/>
                  <a:pt x="36961" y="15168"/>
                </a:cubicBezTo>
                <a:cubicBezTo>
                  <a:pt x="36961" y="15138"/>
                  <a:pt x="36931" y="15107"/>
                  <a:pt x="36901" y="15107"/>
                </a:cubicBezTo>
                <a:close/>
                <a:moveTo>
                  <a:pt x="38903" y="14973"/>
                </a:moveTo>
                <a:cubicBezTo>
                  <a:pt x="38894" y="14973"/>
                  <a:pt x="38885" y="14977"/>
                  <a:pt x="38876" y="14986"/>
                </a:cubicBezTo>
                <a:cubicBezTo>
                  <a:pt x="38846" y="14986"/>
                  <a:pt x="38846" y="15047"/>
                  <a:pt x="38846" y="15107"/>
                </a:cubicBezTo>
                <a:cubicBezTo>
                  <a:pt x="38815" y="15290"/>
                  <a:pt x="38907" y="15442"/>
                  <a:pt x="39059" y="15442"/>
                </a:cubicBezTo>
                <a:cubicBezTo>
                  <a:pt x="39059" y="15442"/>
                  <a:pt x="39089" y="15411"/>
                  <a:pt x="39119" y="15351"/>
                </a:cubicBezTo>
                <a:cubicBezTo>
                  <a:pt x="39119" y="15320"/>
                  <a:pt x="39089" y="15229"/>
                  <a:pt x="39059" y="15199"/>
                </a:cubicBezTo>
                <a:cubicBezTo>
                  <a:pt x="39028" y="15138"/>
                  <a:pt x="38998" y="15077"/>
                  <a:pt x="38967" y="15016"/>
                </a:cubicBezTo>
                <a:cubicBezTo>
                  <a:pt x="38946" y="14995"/>
                  <a:pt x="38924" y="14973"/>
                  <a:pt x="38903" y="14973"/>
                </a:cubicBezTo>
                <a:close/>
                <a:moveTo>
                  <a:pt x="28086" y="15229"/>
                </a:moveTo>
                <a:cubicBezTo>
                  <a:pt x="28055" y="15290"/>
                  <a:pt x="28025" y="15320"/>
                  <a:pt x="28025" y="15381"/>
                </a:cubicBezTo>
                <a:cubicBezTo>
                  <a:pt x="28025" y="15411"/>
                  <a:pt x="28086" y="15472"/>
                  <a:pt x="28086" y="15472"/>
                </a:cubicBezTo>
                <a:cubicBezTo>
                  <a:pt x="28116" y="15442"/>
                  <a:pt x="28147" y="15411"/>
                  <a:pt x="28147" y="15351"/>
                </a:cubicBezTo>
                <a:cubicBezTo>
                  <a:pt x="28147" y="15351"/>
                  <a:pt x="28116" y="15290"/>
                  <a:pt x="28086" y="15229"/>
                </a:cubicBezTo>
                <a:close/>
                <a:moveTo>
                  <a:pt x="47934" y="15290"/>
                </a:moveTo>
                <a:cubicBezTo>
                  <a:pt x="47904" y="15320"/>
                  <a:pt x="47873" y="15351"/>
                  <a:pt x="47873" y="15381"/>
                </a:cubicBezTo>
                <a:cubicBezTo>
                  <a:pt x="47873" y="15411"/>
                  <a:pt x="47904" y="15472"/>
                  <a:pt x="47934" y="15472"/>
                </a:cubicBezTo>
                <a:cubicBezTo>
                  <a:pt x="47934" y="15472"/>
                  <a:pt x="47965" y="15411"/>
                  <a:pt x="47965" y="15411"/>
                </a:cubicBezTo>
                <a:cubicBezTo>
                  <a:pt x="47965" y="15351"/>
                  <a:pt x="47934" y="15320"/>
                  <a:pt x="47934" y="15290"/>
                </a:cubicBezTo>
                <a:close/>
                <a:moveTo>
                  <a:pt x="43405" y="14955"/>
                </a:moveTo>
                <a:cubicBezTo>
                  <a:pt x="43284" y="14955"/>
                  <a:pt x="43253" y="15016"/>
                  <a:pt x="43253" y="15229"/>
                </a:cubicBezTo>
                <a:cubicBezTo>
                  <a:pt x="43284" y="15442"/>
                  <a:pt x="43314" y="15502"/>
                  <a:pt x="43405" y="15502"/>
                </a:cubicBezTo>
                <a:cubicBezTo>
                  <a:pt x="43527" y="15502"/>
                  <a:pt x="43557" y="15411"/>
                  <a:pt x="43557" y="15229"/>
                </a:cubicBezTo>
                <a:cubicBezTo>
                  <a:pt x="43527" y="15047"/>
                  <a:pt x="43496" y="14955"/>
                  <a:pt x="43405" y="14955"/>
                </a:cubicBezTo>
                <a:close/>
                <a:moveTo>
                  <a:pt x="47326" y="15320"/>
                </a:moveTo>
                <a:cubicBezTo>
                  <a:pt x="47296" y="15320"/>
                  <a:pt x="47265" y="15381"/>
                  <a:pt x="47235" y="15411"/>
                </a:cubicBezTo>
                <a:cubicBezTo>
                  <a:pt x="47265" y="15472"/>
                  <a:pt x="47296" y="15533"/>
                  <a:pt x="47326" y="15533"/>
                </a:cubicBezTo>
                <a:cubicBezTo>
                  <a:pt x="47357" y="15533"/>
                  <a:pt x="47357" y="15472"/>
                  <a:pt x="47387" y="15411"/>
                </a:cubicBezTo>
                <a:cubicBezTo>
                  <a:pt x="47357" y="15381"/>
                  <a:pt x="47357" y="15320"/>
                  <a:pt x="47326" y="15320"/>
                </a:cubicBezTo>
                <a:close/>
                <a:moveTo>
                  <a:pt x="48373" y="15008"/>
                </a:moveTo>
                <a:cubicBezTo>
                  <a:pt x="48348" y="15008"/>
                  <a:pt x="48323" y="15052"/>
                  <a:pt x="48299" y="15077"/>
                </a:cubicBezTo>
                <a:cubicBezTo>
                  <a:pt x="48269" y="15138"/>
                  <a:pt x="48238" y="15199"/>
                  <a:pt x="48208" y="15290"/>
                </a:cubicBezTo>
                <a:cubicBezTo>
                  <a:pt x="48208" y="15320"/>
                  <a:pt x="48177" y="15411"/>
                  <a:pt x="48208" y="15442"/>
                </a:cubicBezTo>
                <a:cubicBezTo>
                  <a:pt x="48208" y="15472"/>
                  <a:pt x="48238" y="15502"/>
                  <a:pt x="48269" y="15533"/>
                </a:cubicBezTo>
                <a:cubicBezTo>
                  <a:pt x="48390" y="15502"/>
                  <a:pt x="48481" y="15351"/>
                  <a:pt x="48451" y="15168"/>
                </a:cubicBezTo>
                <a:cubicBezTo>
                  <a:pt x="48451" y="15107"/>
                  <a:pt x="48420" y="15016"/>
                  <a:pt x="48390" y="15016"/>
                </a:cubicBezTo>
                <a:cubicBezTo>
                  <a:pt x="48384" y="15010"/>
                  <a:pt x="48378" y="15008"/>
                  <a:pt x="48373" y="15008"/>
                </a:cubicBezTo>
                <a:close/>
                <a:moveTo>
                  <a:pt x="33739" y="15502"/>
                </a:moveTo>
                <a:cubicBezTo>
                  <a:pt x="33709" y="15533"/>
                  <a:pt x="33679" y="15563"/>
                  <a:pt x="33679" y="15594"/>
                </a:cubicBezTo>
                <a:cubicBezTo>
                  <a:pt x="33709" y="15654"/>
                  <a:pt x="33709" y="15715"/>
                  <a:pt x="33739" y="15715"/>
                </a:cubicBezTo>
                <a:cubicBezTo>
                  <a:pt x="33739" y="15715"/>
                  <a:pt x="33770" y="15654"/>
                  <a:pt x="33770" y="15624"/>
                </a:cubicBezTo>
                <a:cubicBezTo>
                  <a:pt x="33770" y="15594"/>
                  <a:pt x="33739" y="15563"/>
                  <a:pt x="33739" y="15502"/>
                </a:cubicBezTo>
                <a:close/>
                <a:moveTo>
                  <a:pt x="37326" y="14803"/>
                </a:moveTo>
                <a:cubicBezTo>
                  <a:pt x="37296" y="14834"/>
                  <a:pt x="37296" y="14895"/>
                  <a:pt x="37296" y="14955"/>
                </a:cubicBezTo>
                <a:cubicBezTo>
                  <a:pt x="37296" y="15047"/>
                  <a:pt x="37326" y="15168"/>
                  <a:pt x="37356" y="15290"/>
                </a:cubicBezTo>
                <a:cubicBezTo>
                  <a:pt x="37387" y="15381"/>
                  <a:pt x="37387" y="15442"/>
                  <a:pt x="37356" y="15563"/>
                </a:cubicBezTo>
                <a:cubicBezTo>
                  <a:pt x="37303" y="15722"/>
                  <a:pt x="37343" y="15812"/>
                  <a:pt x="37455" y="15812"/>
                </a:cubicBezTo>
                <a:cubicBezTo>
                  <a:pt x="37471" y="15812"/>
                  <a:pt x="37489" y="15810"/>
                  <a:pt x="37508" y="15806"/>
                </a:cubicBezTo>
                <a:cubicBezTo>
                  <a:pt x="37539" y="15776"/>
                  <a:pt x="37569" y="15746"/>
                  <a:pt x="37630" y="15685"/>
                </a:cubicBezTo>
                <a:cubicBezTo>
                  <a:pt x="37660" y="15654"/>
                  <a:pt x="37660" y="15594"/>
                  <a:pt x="37691" y="15563"/>
                </a:cubicBezTo>
                <a:cubicBezTo>
                  <a:pt x="37752" y="15411"/>
                  <a:pt x="37752" y="15381"/>
                  <a:pt x="37660" y="15259"/>
                </a:cubicBezTo>
                <a:cubicBezTo>
                  <a:pt x="37569" y="15107"/>
                  <a:pt x="37508" y="14986"/>
                  <a:pt x="37417" y="14864"/>
                </a:cubicBezTo>
                <a:cubicBezTo>
                  <a:pt x="37387" y="14834"/>
                  <a:pt x="37356" y="14803"/>
                  <a:pt x="37326" y="14803"/>
                </a:cubicBezTo>
                <a:close/>
                <a:moveTo>
                  <a:pt x="46293" y="15381"/>
                </a:moveTo>
                <a:cubicBezTo>
                  <a:pt x="46262" y="15381"/>
                  <a:pt x="46232" y="15411"/>
                  <a:pt x="46232" y="15472"/>
                </a:cubicBezTo>
                <a:cubicBezTo>
                  <a:pt x="46202" y="15502"/>
                  <a:pt x="46202" y="15563"/>
                  <a:pt x="46202" y="15594"/>
                </a:cubicBezTo>
                <a:cubicBezTo>
                  <a:pt x="46202" y="15776"/>
                  <a:pt x="46262" y="15837"/>
                  <a:pt x="46323" y="15837"/>
                </a:cubicBezTo>
                <a:cubicBezTo>
                  <a:pt x="46384" y="15837"/>
                  <a:pt x="46414" y="15806"/>
                  <a:pt x="46414" y="15715"/>
                </a:cubicBezTo>
                <a:cubicBezTo>
                  <a:pt x="46414" y="15594"/>
                  <a:pt x="46323" y="15381"/>
                  <a:pt x="46293" y="15381"/>
                </a:cubicBezTo>
                <a:close/>
                <a:moveTo>
                  <a:pt x="45463" y="14860"/>
                </a:moveTo>
                <a:cubicBezTo>
                  <a:pt x="45436" y="14860"/>
                  <a:pt x="45412" y="14921"/>
                  <a:pt x="45381" y="15047"/>
                </a:cubicBezTo>
                <a:cubicBezTo>
                  <a:pt x="45351" y="15077"/>
                  <a:pt x="45351" y="15107"/>
                  <a:pt x="45320" y="15168"/>
                </a:cubicBezTo>
                <a:cubicBezTo>
                  <a:pt x="45320" y="15199"/>
                  <a:pt x="45290" y="15229"/>
                  <a:pt x="45290" y="15259"/>
                </a:cubicBezTo>
                <a:cubicBezTo>
                  <a:pt x="45290" y="15290"/>
                  <a:pt x="45290" y="15320"/>
                  <a:pt x="45320" y="15351"/>
                </a:cubicBezTo>
                <a:cubicBezTo>
                  <a:pt x="45411" y="15442"/>
                  <a:pt x="45411" y="15624"/>
                  <a:pt x="45472" y="15776"/>
                </a:cubicBezTo>
                <a:cubicBezTo>
                  <a:pt x="45472" y="15850"/>
                  <a:pt x="45494" y="15890"/>
                  <a:pt x="45519" y="15890"/>
                </a:cubicBezTo>
                <a:cubicBezTo>
                  <a:pt x="45535" y="15890"/>
                  <a:pt x="45551" y="15873"/>
                  <a:pt x="45563" y="15837"/>
                </a:cubicBezTo>
                <a:cubicBezTo>
                  <a:pt x="45624" y="15715"/>
                  <a:pt x="45685" y="15715"/>
                  <a:pt x="45746" y="15685"/>
                </a:cubicBezTo>
                <a:cubicBezTo>
                  <a:pt x="45776" y="15654"/>
                  <a:pt x="45806" y="15654"/>
                  <a:pt x="45806" y="15624"/>
                </a:cubicBezTo>
                <a:cubicBezTo>
                  <a:pt x="45867" y="15594"/>
                  <a:pt x="45867" y="15472"/>
                  <a:pt x="45837" y="15442"/>
                </a:cubicBezTo>
                <a:cubicBezTo>
                  <a:pt x="45746" y="15351"/>
                  <a:pt x="45715" y="15138"/>
                  <a:pt x="45624" y="15107"/>
                </a:cubicBezTo>
                <a:cubicBezTo>
                  <a:pt x="45594" y="15107"/>
                  <a:pt x="45563" y="15047"/>
                  <a:pt x="45563" y="15016"/>
                </a:cubicBezTo>
                <a:cubicBezTo>
                  <a:pt x="45519" y="14913"/>
                  <a:pt x="45489" y="14860"/>
                  <a:pt x="45463" y="14860"/>
                </a:cubicBezTo>
                <a:close/>
                <a:moveTo>
                  <a:pt x="40183" y="15715"/>
                </a:moveTo>
                <a:cubicBezTo>
                  <a:pt x="40153" y="15746"/>
                  <a:pt x="40122" y="15776"/>
                  <a:pt x="40122" y="15806"/>
                </a:cubicBezTo>
                <a:cubicBezTo>
                  <a:pt x="40122" y="15837"/>
                  <a:pt x="40153" y="15867"/>
                  <a:pt x="40183" y="15928"/>
                </a:cubicBezTo>
                <a:cubicBezTo>
                  <a:pt x="40183" y="15867"/>
                  <a:pt x="40214" y="15837"/>
                  <a:pt x="40214" y="15776"/>
                </a:cubicBezTo>
                <a:cubicBezTo>
                  <a:pt x="40214" y="15776"/>
                  <a:pt x="40183" y="15715"/>
                  <a:pt x="40183" y="15715"/>
                </a:cubicBezTo>
                <a:close/>
                <a:moveTo>
                  <a:pt x="49002" y="15548"/>
                </a:moveTo>
                <a:cubicBezTo>
                  <a:pt x="48983" y="15548"/>
                  <a:pt x="48968" y="15563"/>
                  <a:pt x="48968" y="15594"/>
                </a:cubicBezTo>
                <a:cubicBezTo>
                  <a:pt x="48968" y="15685"/>
                  <a:pt x="48968" y="15806"/>
                  <a:pt x="48968" y="15898"/>
                </a:cubicBezTo>
                <a:cubicBezTo>
                  <a:pt x="48998" y="15989"/>
                  <a:pt x="49059" y="16019"/>
                  <a:pt x="49059" y="16019"/>
                </a:cubicBezTo>
                <a:lnTo>
                  <a:pt x="49180" y="16019"/>
                </a:lnTo>
                <a:cubicBezTo>
                  <a:pt x="49211" y="15989"/>
                  <a:pt x="49241" y="15928"/>
                  <a:pt x="49241" y="15898"/>
                </a:cubicBezTo>
                <a:cubicBezTo>
                  <a:pt x="49241" y="15867"/>
                  <a:pt x="49211" y="15806"/>
                  <a:pt x="49180" y="15776"/>
                </a:cubicBezTo>
                <a:cubicBezTo>
                  <a:pt x="49150" y="15685"/>
                  <a:pt x="49120" y="15654"/>
                  <a:pt x="49059" y="15594"/>
                </a:cubicBezTo>
                <a:cubicBezTo>
                  <a:pt x="49044" y="15563"/>
                  <a:pt x="49021" y="15548"/>
                  <a:pt x="49002" y="15548"/>
                </a:cubicBezTo>
                <a:close/>
                <a:moveTo>
                  <a:pt x="43527" y="15776"/>
                </a:moveTo>
                <a:cubicBezTo>
                  <a:pt x="43466" y="15776"/>
                  <a:pt x="43405" y="15806"/>
                  <a:pt x="43314" y="15837"/>
                </a:cubicBezTo>
                <a:cubicBezTo>
                  <a:pt x="43358" y="15991"/>
                  <a:pt x="43418" y="16034"/>
                  <a:pt x="43471" y="16034"/>
                </a:cubicBezTo>
                <a:cubicBezTo>
                  <a:pt x="43491" y="16034"/>
                  <a:pt x="43510" y="16028"/>
                  <a:pt x="43527" y="16019"/>
                </a:cubicBezTo>
                <a:cubicBezTo>
                  <a:pt x="43557" y="16019"/>
                  <a:pt x="43588" y="15928"/>
                  <a:pt x="43588" y="15928"/>
                </a:cubicBezTo>
                <a:cubicBezTo>
                  <a:pt x="43588" y="15867"/>
                  <a:pt x="43557" y="15776"/>
                  <a:pt x="43527" y="15776"/>
                </a:cubicBezTo>
                <a:close/>
                <a:moveTo>
                  <a:pt x="48360" y="15806"/>
                </a:moveTo>
                <a:cubicBezTo>
                  <a:pt x="48269" y="15806"/>
                  <a:pt x="48208" y="15867"/>
                  <a:pt x="48208" y="15928"/>
                </a:cubicBezTo>
                <a:cubicBezTo>
                  <a:pt x="48208" y="16019"/>
                  <a:pt x="48269" y="16050"/>
                  <a:pt x="48360" y="16050"/>
                </a:cubicBezTo>
                <a:cubicBezTo>
                  <a:pt x="48420" y="16050"/>
                  <a:pt x="48451" y="16050"/>
                  <a:pt x="48481" y="15928"/>
                </a:cubicBezTo>
                <a:cubicBezTo>
                  <a:pt x="48481" y="15867"/>
                  <a:pt x="48451" y="15806"/>
                  <a:pt x="48360" y="15806"/>
                </a:cubicBezTo>
                <a:close/>
                <a:moveTo>
                  <a:pt x="36798" y="15669"/>
                </a:moveTo>
                <a:cubicBezTo>
                  <a:pt x="36791" y="15669"/>
                  <a:pt x="36785" y="15674"/>
                  <a:pt x="36779" y="15685"/>
                </a:cubicBezTo>
                <a:cubicBezTo>
                  <a:pt x="36749" y="15715"/>
                  <a:pt x="36749" y="15806"/>
                  <a:pt x="36718" y="15837"/>
                </a:cubicBezTo>
                <a:cubicBezTo>
                  <a:pt x="36749" y="15898"/>
                  <a:pt x="36749" y="15958"/>
                  <a:pt x="36749" y="15958"/>
                </a:cubicBezTo>
                <a:cubicBezTo>
                  <a:pt x="36749" y="16008"/>
                  <a:pt x="36769" y="16058"/>
                  <a:pt x="36793" y="16058"/>
                </a:cubicBezTo>
                <a:cubicBezTo>
                  <a:pt x="36798" y="16058"/>
                  <a:pt x="36804" y="16055"/>
                  <a:pt x="36809" y="16050"/>
                </a:cubicBezTo>
                <a:cubicBezTo>
                  <a:pt x="36840" y="16050"/>
                  <a:pt x="36840" y="15989"/>
                  <a:pt x="36870" y="15958"/>
                </a:cubicBezTo>
                <a:cubicBezTo>
                  <a:pt x="36870" y="15928"/>
                  <a:pt x="36870" y="15898"/>
                  <a:pt x="36870" y="15867"/>
                </a:cubicBezTo>
                <a:cubicBezTo>
                  <a:pt x="36870" y="15768"/>
                  <a:pt x="36830" y="15669"/>
                  <a:pt x="36798" y="15669"/>
                </a:cubicBezTo>
                <a:close/>
                <a:moveTo>
                  <a:pt x="41247" y="15898"/>
                </a:moveTo>
                <a:cubicBezTo>
                  <a:pt x="41217" y="15928"/>
                  <a:pt x="41186" y="15958"/>
                  <a:pt x="41126" y="16050"/>
                </a:cubicBezTo>
                <a:cubicBezTo>
                  <a:pt x="41186" y="16110"/>
                  <a:pt x="41217" y="16141"/>
                  <a:pt x="41247" y="16171"/>
                </a:cubicBezTo>
                <a:cubicBezTo>
                  <a:pt x="41308" y="16171"/>
                  <a:pt x="41308" y="16110"/>
                  <a:pt x="41308" y="16019"/>
                </a:cubicBezTo>
                <a:cubicBezTo>
                  <a:pt x="41308" y="15958"/>
                  <a:pt x="41277" y="15898"/>
                  <a:pt x="41247" y="15898"/>
                </a:cubicBezTo>
                <a:close/>
                <a:moveTo>
                  <a:pt x="40685" y="15662"/>
                </a:moveTo>
                <a:cubicBezTo>
                  <a:pt x="40647" y="15662"/>
                  <a:pt x="40609" y="15670"/>
                  <a:pt x="40578" y="15685"/>
                </a:cubicBezTo>
                <a:cubicBezTo>
                  <a:pt x="40548" y="15715"/>
                  <a:pt x="40548" y="15837"/>
                  <a:pt x="40578" y="15867"/>
                </a:cubicBezTo>
                <a:cubicBezTo>
                  <a:pt x="40670" y="15958"/>
                  <a:pt x="40700" y="16110"/>
                  <a:pt x="40730" y="16262"/>
                </a:cubicBezTo>
                <a:cubicBezTo>
                  <a:pt x="40852" y="16232"/>
                  <a:pt x="40882" y="16171"/>
                  <a:pt x="40852" y="15898"/>
                </a:cubicBezTo>
                <a:cubicBezTo>
                  <a:pt x="40852" y="15806"/>
                  <a:pt x="40852" y="15685"/>
                  <a:pt x="40791" y="15685"/>
                </a:cubicBezTo>
                <a:cubicBezTo>
                  <a:pt x="40761" y="15670"/>
                  <a:pt x="40723" y="15662"/>
                  <a:pt x="40685" y="15662"/>
                </a:cubicBezTo>
                <a:close/>
                <a:moveTo>
                  <a:pt x="49697" y="16050"/>
                </a:moveTo>
                <a:cubicBezTo>
                  <a:pt x="49667" y="16050"/>
                  <a:pt x="49636" y="16050"/>
                  <a:pt x="49606" y="16080"/>
                </a:cubicBezTo>
                <a:cubicBezTo>
                  <a:pt x="49576" y="16110"/>
                  <a:pt x="49545" y="16202"/>
                  <a:pt x="49515" y="16232"/>
                </a:cubicBezTo>
                <a:cubicBezTo>
                  <a:pt x="49484" y="16293"/>
                  <a:pt x="49454" y="16384"/>
                  <a:pt x="49484" y="16445"/>
                </a:cubicBezTo>
                <a:cubicBezTo>
                  <a:pt x="49515" y="16506"/>
                  <a:pt x="49576" y="16536"/>
                  <a:pt x="49606" y="16566"/>
                </a:cubicBezTo>
                <a:cubicBezTo>
                  <a:pt x="49667" y="16536"/>
                  <a:pt x="49697" y="16475"/>
                  <a:pt x="49728" y="16414"/>
                </a:cubicBezTo>
                <a:cubicBezTo>
                  <a:pt x="49758" y="16323"/>
                  <a:pt x="49728" y="16080"/>
                  <a:pt x="49697" y="16050"/>
                </a:cubicBezTo>
                <a:close/>
                <a:moveTo>
                  <a:pt x="17630" y="16354"/>
                </a:moveTo>
                <a:cubicBezTo>
                  <a:pt x="17599" y="16354"/>
                  <a:pt x="17538" y="16384"/>
                  <a:pt x="17569" y="16475"/>
                </a:cubicBezTo>
                <a:cubicBezTo>
                  <a:pt x="17569" y="16536"/>
                  <a:pt x="17599" y="16566"/>
                  <a:pt x="17630" y="16597"/>
                </a:cubicBezTo>
                <a:lnTo>
                  <a:pt x="17690" y="16597"/>
                </a:lnTo>
                <a:cubicBezTo>
                  <a:pt x="17751" y="16597"/>
                  <a:pt x="17812" y="16566"/>
                  <a:pt x="17812" y="16475"/>
                </a:cubicBezTo>
                <a:cubicBezTo>
                  <a:pt x="17782" y="16354"/>
                  <a:pt x="17721" y="16354"/>
                  <a:pt x="17690" y="16354"/>
                </a:cubicBezTo>
                <a:close/>
                <a:moveTo>
                  <a:pt x="45746" y="16810"/>
                </a:moveTo>
                <a:cubicBezTo>
                  <a:pt x="45715" y="16810"/>
                  <a:pt x="45685" y="16840"/>
                  <a:pt x="45654" y="16901"/>
                </a:cubicBezTo>
                <a:cubicBezTo>
                  <a:pt x="45685" y="16931"/>
                  <a:pt x="45715" y="16961"/>
                  <a:pt x="45715" y="16961"/>
                </a:cubicBezTo>
                <a:cubicBezTo>
                  <a:pt x="45746" y="16931"/>
                  <a:pt x="45746" y="16901"/>
                  <a:pt x="45776" y="16870"/>
                </a:cubicBezTo>
                <a:cubicBezTo>
                  <a:pt x="45776" y="16870"/>
                  <a:pt x="45746" y="16810"/>
                  <a:pt x="45746" y="16810"/>
                </a:cubicBezTo>
                <a:close/>
                <a:moveTo>
                  <a:pt x="7065" y="16771"/>
                </a:moveTo>
                <a:cubicBezTo>
                  <a:pt x="7041" y="16771"/>
                  <a:pt x="7022" y="16815"/>
                  <a:pt x="7022" y="16840"/>
                </a:cubicBezTo>
                <a:cubicBezTo>
                  <a:pt x="7052" y="16901"/>
                  <a:pt x="7082" y="16931"/>
                  <a:pt x="7082" y="16992"/>
                </a:cubicBezTo>
                <a:cubicBezTo>
                  <a:pt x="7113" y="16931"/>
                  <a:pt x="7143" y="16901"/>
                  <a:pt x="7143" y="16870"/>
                </a:cubicBezTo>
                <a:cubicBezTo>
                  <a:pt x="7143" y="16810"/>
                  <a:pt x="7113" y="16779"/>
                  <a:pt x="7082" y="16779"/>
                </a:cubicBezTo>
                <a:cubicBezTo>
                  <a:pt x="7077" y="16773"/>
                  <a:pt x="7071" y="16771"/>
                  <a:pt x="7065" y="16771"/>
                </a:cubicBezTo>
                <a:close/>
                <a:moveTo>
                  <a:pt x="44803" y="16870"/>
                </a:moveTo>
                <a:cubicBezTo>
                  <a:pt x="44773" y="16870"/>
                  <a:pt x="44773" y="16901"/>
                  <a:pt x="44743" y="16961"/>
                </a:cubicBezTo>
                <a:cubicBezTo>
                  <a:pt x="44773" y="16992"/>
                  <a:pt x="44773" y="16992"/>
                  <a:pt x="44803" y="16992"/>
                </a:cubicBezTo>
                <a:cubicBezTo>
                  <a:pt x="44803" y="16992"/>
                  <a:pt x="44834" y="16961"/>
                  <a:pt x="44834" y="16961"/>
                </a:cubicBezTo>
                <a:cubicBezTo>
                  <a:pt x="44834" y="16931"/>
                  <a:pt x="44803" y="16901"/>
                  <a:pt x="44803" y="16870"/>
                </a:cubicBezTo>
                <a:close/>
                <a:moveTo>
                  <a:pt x="10274" y="17144"/>
                </a:moveTo>
                <a:cubicBezTo>
                  <a:pt x="10274" y="17144"/>
                  <a:pt x="10243" y="17205"/>
                  <a:pt x="10243" y="17235"/>
                </a:cubicBezTo>
                <a:cubicBezTo>
                  <a:pt x="10243" y="17265"/>
                  <a:pt x="10274" y="17326"/>
                  <a:pt x="10304" y="17326"/>
                </a:cubicBezTo>
                <a:cubicBezTo>
                  <a:pt x="10304" y="17326"/>
                  <a:pt x="10335" y="17265"/>
                  <a:pt x="10335" y="17235"/>
                </a:cubicBezTo>
                <a:cubicBezTo>
                  <a:pt x="10335" y="17205"/>
                  <a:pt x="10304" y="17174"/>
                  <a:pt x="10274" y="17144"/>
                </a:cubicBezTo>
                <a:close/>
                <a:moveTo>
                  <a:pt x="52919" y="17205"/>
                </a:moveTo>
                <a:cubicBezTo>
                  <a:pt x="52858" y="17205"/>
                  <a:pt x="52797" y="17235"/>
                  <a:pt x="52737" y="17357"/>
                </a:cubicBezTo>
                <a:cubicBezTo>
                  <a:pt x="52772" y="17428"/>
                  <a:pt x="52818" y="17457"/>
                  <a:pt x="52863" y="17457"/>
                </a:cubicBezTo>
                <a:cubicBezTo>
                  <a:pt x="52894" y="17457"/>
                  <a:pt x="52924" y="17443"/>
                  <a:pt x="52949" y="17417"/>
                </a:cubicBezTo>
                <a:cubicBezTo>
                  <a:pt x="52949" y="17387"/>
                  <a:pt x="52980" y="17326"/>
                  <a:pt x="52980" y="17296"/>
                </a:cubicBezTo>
                <a:cubicBezTo>
                  <a:pt x="52980" y="17265"/>
                  <a:pt x="52919" y="17205"/>
                  <a:pt x="52919" y="17205"/>
                </a:cubicBezTo>
                <a:close/>
                <a:moveTo>
                  <a:pt x="55381" y="17387"/>
                </a:moveTo>
                <a:cubicBezTo>
                  <a:pt x="55381" y="17387"/>
                  <a:pt x="55351" y="17448"/>
                  <a:pt x="55320" y="17509"/>
                </a:cubicBezTo>
                <a:cubicBezTo>
                  <a:pt x="55345" y="17533"/>
                  <a:pt x="55370" y="17578"/>
                  <a:pt x="55394" y="17578"/>
                </a:cubicBezTo>
                <a:cubicBezTo>
                  <a:pt x="55400" y="17578"/>
                  <a:pt x="55406" y="17575"/>
                  <a:pt x="55412" y="17569"/>
                </a:cubicBezTo>
                <a:cubicBezTo>
                  <a:pt x="55412" y="17569"/>
                  <a:pt x="55442" y="17539"/>
                  <a:pt x="55442" y="17509"/>
                </a:cubicBezTo>
                <a:cubicBezTo>
                  <a:pt x="55442" y="17448"/>
                  <a:pt x="55412" y="17417"/>
                  <a:pt x="55381" y="17387"/>
                </a:cubicBezTo>
                <a:close/>
                <a:moveTo>
                  <a:pt x="39454" y="17691"/>
                </a:moveTo>
                <a:cubicBezTo>
                  <a:pt x="39454" y="17721"/>
                  <a:pt x="39423" y="17752"/>
                  <a:pt x="39423" y="17782"/>
                </a:cubicBezTo>
                <a:cubicBezTo>
                  <a:pt x="39454" y="17813"/>
                  <a:pt x="39454" y="17873"/>
                  <a:pt x="39484" y="17873"/>
                </a:cubicBezTo>
                <a:cubicBezTo>
                  <a:pt x="39515" y="17904"/>
                  <a:pt x="39545" y="17904"/>
                  <a:pt x="39575" y="17904"/>
                </a:cubicBezTo>
                <a:cubicBezTo>
                  <a:pt x="39575" y="17843"/>
                  <a:pt x="39545" y="17752"/>
                  <a:pt x="39545" y="17721"/>
                </a:cubicBezTo>
                <a:cubicBezTo>
                  <a:pt x="39515" y="17691"/>
                  <a:pt x="39484" y="17691"/>
                  <a:pt x="39454" y="17691"/>
                </a:cubicBezTo>
                <a:close/>
                <a:moveTo>
                  <a:pt x="43314" y="17691"/>
                </a:moveTo>
                <a:cubicBezTo>
                  <a:pt x="43284" y="17782"/>
                  <a:pt x="43284" y="17813"/>
                  <a:pt x="43284" y="17873"/>
                </a:cubicBezTo>
                <a:cubicBezTo>
                  <a:pt x="43284" y="17904"/>
                  <a:pt x="43314" y="17934"/>
                  <a:pt x="43344" y="17965"/>
                </a:cubicBezTo>
                <a:cubicBezTo>
                  <a:pt x="43375" y="17934"/>
                  <a:pt x="43375" y="17873"/>
                  <a:pt x="43375" y="17843"/>
                </a:cubicBezTo>
                <a:cubicBezTo>
                  <a:pt x="43375" y="17813"/>
                  <a:pt x="43344" y="17782"/>
                  <a:pt x="43314" y="17691"/>
                </a:cubicBezTo>
                <a:close/>
                <a:moveTo>
                  <a:pt x="39575" y="17904"/>
                </a:moveTo>
                <a:cubicBezTo>
                  <a:pt x="39636" y="18117"/>
                  <a:pt x="39636" y="18117"/>
                  <a:pt x="39758" y="18117"/>
                </a:cubicBezTo>
                <a:cubicBezTo>
                  <a:pt x="39788" y="18132"/>
                  <a:pt x="39819" y="18139"/>
                  <a:pt x="39849" y="18139"/>
                </a:cubicBezTo>
                <a:cubicBezTo>
                  <a:pt x="39879" y="18139"/>
                  <a:pt x="39910" y="18132"/>
                  <a:pt x="39940" y="18117"/>
                </a:cubicBezTo>
                <a:cubicBezTo>
                  <a:pt x="39970" y="18117"/>
                  <a:pt x="40001" y="18086"/>
                  <a:pt x="40031" y="18056"/>
                </a:cubicBezTo>
                <a:cubicBezTo>
                  <a:pt x="39970" y="17904"/>
                  <a:pt x="39910" y="17904"/>
                  <a:pt x="39879" y="17904"/>
                </a:cubicBezTo>
                <a:close/>
                <a:moveTo>
                  <a:pt x="48056" y="18056"/>
                </a:moveTo>
                <a:cubicBezTo>
                  <a:pt x="48025" y="18056"/>
                  <a:pt x="48025" y="18056"/>
                  <a:pt x="48025" y="18086"/>
                </a:cubicBezTo>
                <a:cubicBezTo>
                  <a:pt x="47995" y="18132"/>
                  <a:pt x="47965" y="18155"/>
                  <a:pt x="47934" y="18155"/>
                </a:cubicBezTo>
                <a:cubicBezTo>
                  <a:pt x="47904" y="18155"/>
                  <a:pt x="47873" y="18132"/>
                  <a:pt x="47843" y="18086"/>
                </a:cubicBezTo>
                <a:lnTo>
                  <a:pt x="47813" y="18086"/>
                </a:lnTo>
                <a:cubicBezTo>
                  <a:pt x="47782" y="18117"/>
                  <a:pt x="47782" y="18117"/>
                  <a:pt x="47752" y="18147"/>
                </a:cubicBezTo>
                <a:cubicBezTo>
                  <a:pt x="47752" y="18177"/>
                  <a:pt x="47782" y="18238"/>
                  <a:pt x="47782" y="18238"/>
                </a:cubicBezTo>
                <a:cubicBezTo>
                  <a:pt x="47843" y="18268"/>
                  <a:pt x="47904" y="18268"/>
                  <a:pt x="47934" y="18268"/>
                </a:cubicBezTo>
                <a:cubicBezTo>
                  <a:pt x="47995" y="18268"/>
                  <a:pt x="48025" y="18238"/>
                  <a:pt x="48086" y="18208"/>
                </a:cubicBezTo>
                <a:cubicBezTo>
                  <a:pt x="48086" y="18208"/>
                  <a:pt x="48117" y="18147"/>
                  <a:pt x="48117" y="18086"/>
                </a:cubicBezTo>
                <a:cubicBezTo>
                  <a:pt x="48117" y="18086"/>
                  <a:pt x="48056" y="18056"/>
                  <a:pt x="48056" y="18056"/>
                </a:cubicBezTo>
                <a:close/>
                <a:moveTo>
                  <a:pt x="46749" y="18103"/>
                </a:moveTo>
                <a:cubicBezTo>
                  <a:pt x="46728" y="18103"/>
                  <a:pt x="46708" y="18106"/>
                  <a:pt x="46688" y="18117"/>
                </a:cubicBezTo>
                <a:cubicBezTo>
                  <a:pt x="46627" y="18147"/>
                  <a:pt x="46627" y="18238"/>
                  <a:pt x="46627" y="18329"/>
                </a:cubicBezTo>
                <a:cubicBezTo>
                  <a:pt x="46718" y="18329"/>
                  <a:pt x="46779" y="18329"/>
                  <a:pt x="46870" y="18299"/>
                </a:cubicBezTo>
                <a:cubicBezTo>
                  <a:pt x="46870" y="18299"/>
                  <a:pt x="46901" y="18268"/>
                  <a:pt x="46901" y="18208"/>
                </a:cubicBezTo>
                <a:cubicBezTo>
                  <a:pt x="46901" y="18177"/>
                  <a:pt x="46901" y="18117"/>
                  <a:pt x="46870" y="18117"/>
                </a:cubicBezTo>
                <a:cubicBezTo>
                  <a:pt x="46830" y="18117"/>
                  <a:pt x="46789" y="18103"/>
                  <a:pt x="46749" y="18103"/>
                </a:cubicBezTo>
                <a:close/>
                <a:moveTo>
                  <a:pt x="48235" y="18352"/>
                </a:moveTo>
                <a:cubicBezTo>
                  <a:pt x="48227" y="18352"/>
                  <a:pt x="48202" y="18401"/>
                  <a:pt x="48177" y="18451"/>
                </a:cubicBezTo>
                <a:cubicBezTo>
                  <a:pt x="48208" y="18481"/>
                  <a:pt x="48238" y="18512"/>
                  <a:pt x="48269" y="18512"/>
                </a:cubicBezTo>
                <a:cubicBezTo>
                  <a:pt x="48269" y="18512"/>
                  <a:pt x="48299" y="18451"/>
                  <a:pt x="48299" y="18451"/>
                </a:cubicBezTo>
                <a:cubicBezTo>
                  <a:pt x="48299" y="18390"/>
                  <a:pt x="48269" y="18360"/>
                  <a:pt x="48238" y="18360"/>
                </a:cubicBezTo>
                <a:cubicBezTo>
                  <a:pt x="48238" y="18354"/>
                  <a:pt x="48237" y="18352"/>
                  <a:pt x="48235" y="18352"/>
                </a:cubicBezTo>
                <a:close/>
                <a:moveTo>
                  <a:pt x="46627" y="18329"/>
                </a:moveTo>
                <a:lnTo>
                  <a:pt x="46627" y="18329"/>
                </a:lnTo>
                <a:cubicBezTo>
                  <a:pt x="46536" y="18360"/>
                  <a:pt x="46445" y="18360"/>
                  <a:pt x="46384" y="18512"/>
                </a:cubicBezTo>
                <a:cubicBezTo>
                  <a:pt x="46455" y="18594"/>
                  <a:pt x="46507" y="18636"/>
                  <a:pt x="46545" y="18636"/>
                </a:cubicBezTo>
                <a:cubicBezTo>
                  <a:pt x="46604" y="18636"/>
                  <a:pt x="46627" y="18534"/>
                  <a:pt x="46627" y="18329"/>
                </a:cubicBezTo>
                <a:close/>
                <a:moveTo>
                  <a:pt x="53908" y="18564"/>
                </a:moveTo>
                <a:cubicBezTo>
                  <a:pt x="53891" y="18564"/>
                  <a:pt x="53886" y="18609"/>
                  <a:pt x="53861" y="18633"/>
                </a:cubicBezTo>
                <a:cubicBezTo>
                  <a:pt x="53892" y="18694"/>
                  <a:pt x="53922" y="18724"/>
                  <a:pt x="53922" y="18724"/>
                </a:cubicBezTo>
                <a:cubicBezTo>
                  <a:pt x="53953" y="18724"/>
                  <a:pt x="53953" y="18664"/>
                  <a:pt x="53983" y="18633"/>
                </a:cubicBezTo>
                <a:cubicBezTo>
                  <a:pt x="53953" y="18603"/>
                  <a:pt x="53953" y="18572"/>
                  <a:pt x="53922" y="18572"/>
                </a:cubicBezTo>
                <a:cubicBezTo>
                  <a:pt x="53916" y="18567"/>
                  <a:pt x="53912" y="18564"/>
                  <a:pt x="53908" y="18564"/>
                </a:cubicBezTo>
                <a:close/>
                <a:moveTo>
                  <a:pt x="46627" y="19211"/>
                </a:moveTo>
                <a:cubicBezTo>
                  <a:pt x="46597" y="19211"/>
                  <a:pt x="46566" y="19272"/>
                  <a:pt x="46536" y="19302"/>
                </a:cubicBezTo>
                <a:cubicBezTo>
                  <a:pt x="46566" y="19363"/>
                  <a:pt x="46597" y="19424"/>
                  <a:pt x="46627" y="19424"/>
                </a:cubicBezTo>
                <a:cubicBezTo>
                  <a:pt x="46627" y="19424"/>
                  <a:pt x="46658" y="19363"/>
                  <a:pt x="46658" y="19302"/>
                </a:cubicBezTo>
                <a:cubicBezTo>
                  <a:pt x="46658" y="19272"/>
                  <a:pt x="46627" y="19211"/>
                  <a:pt x="46627" y="192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18" name="Google Shape;2318;p37">
            <a:extLst>
              <a:ext uri="{FF2B5EF4-FFF2-40B4-BE49-F238E27FC236}">
                <a16:creationId xmlns:a16="http://schemas.microsoft.com/office/drawing/2014/main" id="{B25CCDA7-E3BE-9E51-75C3-8CC298C4F042}"/>
              </a:ext>
            </a:extLst>
          </p:cNvPr>
          <p:cNvGrpSpPr/>
          <p:nvPr/>
        </p:nvGrpSpPr>
        <p:grpSpPr>
          <a:xfrm rot="10623309">
            <a:off x="7475946" y="3700089"/>
            <a:ext cx="746711" cy="1124260"/>
            <a:chOff x="5631175" y="2108200"/>
            <a:chExt cx="186950" cy="281475"/>
          </a:xfrm>
        </p:grpSpPr>
        <p:sp>
          <p:nvSpPr>
            <p:cNvPr id="2319" name="Google Shape;2319;p37">
              <a:extLst>
                <a:ext uri="{FF2B5EF4-FFF2-40B4-BE49-F238E27FC236}">
                  <a16:creationId xmlns:a16="http://schemas.microsoft.com/office/drawing/2014/main" id="{CE243B02-A3B8-7EFA-4ABB-7632CBFEB7C0}"/>
                </a:ext>
              </a:extLst>
            </p:cNvPr>
            <p:cNvSpPr/>
            <p:nvPr/>
          </p:nvSpPr>
          <p:spPr>
            <a:xfrm>
              <a:off x="5741350" y="2352700"/>
              <a:ext cx="36500" cy="36975"/>
            </a:xfrm>
            <a:custGeom>
              <a:avLst/>
              <a:gdLst/>
              <a:ahLst/>
              <a:cxnLst/>
              <a:rect l="l" t="t" r="r" b="b"/>
              <a:pathLst>
                <a:path w="1460" h="1479" extrusionOk="0">
                  <a:moveTo>
                    <a:pt x="412" y="0"/>
                  </a:moveTo>
                  <a:cubicBezTo>
                    <a:pt x="220" y="0"/>
                    <a:pt x="52" y="95"/>
                    <a:pt x="31" y="338"/>
                  </a:cubicBezTo>
                  <a:cubicBezTo>
                    <a:pt x="1" y="581"/>
                    <a:pt x="183" y="824"/>
                    <a:pt x="335" y="1037"/>
                  </a:cubicBezTo>
                  <a:cubicBezTo>
                    <a:pt x="426" y="1128"/>
                    <a:pt x="487" y="1219"/>
                    <a:pt x="578" y="1341"/>
                  </a:cubicBezTo>
                  <a:cubicBezTo>
                    <a:pt x="639" y="1371"/>
                    <a:pt x="670" y="1432"/>
                    <a:pt x="730" y="1463"/>
                  </a:cubicBezTo>
                  <a:cubicBezTo>
                    <a:pt x="763" y="1473"/>
                    <a:pt x="796" y="1479"/>
                    <a:pt x="829" y="1479"/>
                  </a:cubicBezTo>
                  <a:cubicBezTo>
                    <a:pt x="978" y="1479"/>
                    <a:pt x="1123" y="1374"/>
                    <a:pt x="1247" y="1250"/>
                  </a:cubicBezTo>
                  <a:cubicBezTo>
                    <a:pt x="1308" y="1189"/>
                    <a:pt x="1369" y="1128"/>
                    <a:pt x="1399" y="1037"/>
                  </a:cubicBezTo>
                  <a:cubicBezTo>
                    <a:pt x="1460" y="824"/>
                    <a:pt x="1247" y="581"/>
                    <a:pt x="1126" y="429"/>
                  </a:cubicBezTo>
                  <a:cubicBezTo>
                    <a:pt x="1004" y="277"/>
                    <a:pt x="882" y="156"/>
                    <a:pt x="700" y="64"/>
                  </a:cubicBezTo>
                  <a:cubicBezTo>
                    <a:pt x="609" y="24"/>
                    <a:pt x="507" y="0"/>
                    <a:pt x="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0" name="Google Shape;2320;p37">
              <a:extLst>
                <a:ext uri="{FF2B5EF4-FFF2-40B4-BE49-F238E27FC236}">
                  <a16:creationId xmlns:a16="http://schemas.microsoft.com/office/drawing/2014/main" id="{9CBE183E-C01A-641C-6E66-A1E244773B3C}"/>
                </a:ext>
              </a:extLst>
            </p:cNvPr>
            <p:cNvSpPr/>
            <p:nvPr/>
          </p:nvSpPr>
          <p:spPr>
            <a:xfrm>
              <a:off x="5631175" y="2108200"/>
              <a:ext cx="111725" cy="124650"/>
            </a:xfrm>
            <a:custGeom>
              <a:avLst/>
              <a:gdLst/>
              <a:ahLst/>
              <a:cxnLst/>
              <a:rect l="l" t="t" r="r" b="b"/>
              <a:pathLst>
                <a:path w="4469" h="4986" extrusionOk="0">
                  <a:moveTo>
                    <a:pt x="1214" y="1"/>
                  </a:moveTo>
                  <a:cubicBezTo>
                    <a:pt x="939" y="1"/>
                    <a:pt x="623" y="218"/>
                    <a:pt x="456" y="361"/>
                  </a:cubicBezTo>
                  <a:cubicBezTo>
                    <a:pt x="1" y="756"/>
                    <a:pt x="213" y="1364"/>
                    <a:pt x="304" y="1911"/>
                  </a:cubicBezTo>
                  <a:cubicBezTo>
                    <a:pt x="426" y="2641"/>
                    <a:pt x="548" y="3370"/>
                    <a:pt x="669" y="4100"/>
                  </a:cubicBezTo>
                  <a:cubicBezTo>
                    <a:pt x="669" y="4160"/>
                    <a:pt x="700" y="4221"/>
                    <a:pt x="730" y="4252"/>
                  </a:cubicBezTo>
                  <a:cubicBezTo>
                    <a:pt x="791" y="4312"/>
                    <a:pt x="852" y="4312"/>
                    <a:pt x="943" y="4343"/>
                  </a:cubicBezTo>
                  <a:cubicBezTo>
                    <a:pt x="1186" y="4404"/>
                    <a:pt x="1338" y="4616"/>
                    <a:pt x="1551" y="4768"/>
                  </a:cubicBezTo>
                  <a:cubicBezTo>
                    <a:pt x="1791" y="4924"/>
                    <a:pt x="2055" y="4986"/>
                    <a:pt x="2326" y="4986"/>
                  </a:cubicBezTo>
                  <a:cubicBezTo>
                    <a:pt x="2740" y="4986"/>
                    <a:pt x="3171" y="4843"/>
                    <a:pt x="3557" y="4677"/>
                  </a:cubicBezTo>
                  <a:cubicBezTo>
                    <a:pt x="3861" y="4556"/>
                    <a:pt x="4195" y="4373"/>
                    <a:pt x="4317" y="4069"/>
                  </a:cubicBezTo>
                  <a:cubicBezTo>
                    <a:pt x="4469" y="3674"/>
                    <a:pt x="4195" y="3248"/>
                    <a:pt x="3922" y="2914"/>
                  </a:cubicBezTo>
                  <a:cubicBezTo>
                    <a:pt x="3314" y="2185"/>
                    <a:pt x="2645" y="1486"/>
                    <a:pt x="1976" y="817"/>
                  </a:cubicBezTo>
                  <a:cubicBezTo>
                    <a:pt x="1824" y="695"/>
                    <a:pt x="1672" y="543"/>
                    <a:pt x="1581" y="361"/>
                  </a:cubicBezTo>
                  <a:cubicBezTo>
                    <a:pt x="1551" y="239"/>
                    <a:pt x="1551" y="118"/>
                    <a:pt x="1429" y="57"/>
                  </a:cubicBezTo>
                  <a:cubicBezTo>
                    <a:pt x="1363" y="17"/>
                    <a:pt x="1290" y="1"/>
                    <a:pt x="1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1" name="Google Shape;2321;p37">
              <a:extLst>
                <a:ext uri="{FF2B5EF4-FFF2-40B4-BE49-F238E27FC236}">
                  <a16:creationId xmlns:a16="http://schemas.microsoft.com/office/drawing/2014/main" id="{7CE5C5F7-152B-0CA0-EB69-4C5BCDD053CD}"/>
                </a:ext>
              </a:extLst>
            </p:cNvPr>
            <p:cNvSpPr/>
            <p:nvPr/>
          </p:nvSpPr>
          <p:spPr>
            <a:xfrm>
              <a:off x="5764150" y="2257450"/>
              <a:ext cx="53975" cy="54625"/>
            </a:xfrm>
            <a:custGeom>
              <a:avLst/>
              <a:gdLst/>
              <a:ahLst/>
              <a:cxnLst/>
              <a:rect l="l" t="t" r="r" b="b"/>
              <a:pathLst>
                <a:path w="2159" h="2185" extrusionOk="0">
                  <a:moveTo>
                    <a:pt x="782" y="0"/>
                  </a:moveTo>
                  <a:cubicBezTo>
                    <a:pt x="745" y="0"/>
                    <a:pt x="707" y="5"/>
                    <a:pt x="669" y="14"/>
                  </a:cubicBezTo>
                  <a:cubicBezTo>
                    <a:pt x="517" y="14"/>
                    <a:pt x="366" y="136"/>
                    <a:pt x="244" y="257"/>
                  </a:cubicBezTo>
                  <a:cubicBezTo>
                    <a:pt x="214" y="288"/>
                    <a:pt x="153" y="318"/>
                    <a:pt x="122" y="379"/>
                  </a:cubicBezTo>
                  <a:cubicBezTo>
                    <a:pt x="1" y="531"/>
                    <a:pt x="122" y="835"/>
                    <a:pt x="153" y="987"/>
                  </a:cubicBezTo>
                  <a:cubicBezTo>
                    <a:pt x="274" y="1352"/>
                    <a:pt x="457" y="1686"/>
                    <a:pt x="700" y="1990"/>
                  </a:cubicBezTo>
                  <a:cubicBezTo>
                    <a:pt x="761" y="2081"/>
                    <a:pt x="821" y="2142"/>
                    <a:pt x="943" y="2172"/>
                  </a:cubicBezTo>
                  <a:cubicBezTo>
                    <a:pt x="967" y="2180"/>
                    <a:pt x="994" y="2184"/>
                    <a:pt x="1022" y="2184"/>
                  </a:cubicBezTo>
                  <a:cubicBezTo>
                    <a:pt x="1097" y="2184"/>
                    <a:pt x="1180" y="2156"/>
                    <a:pt x="1247" y="2111"/>
                  </a:cubicBezTo>
                  <a:cubicBezTo>
                    <a:pt x="1551" y="1990"/>
                    <a:pt x="1764" y="1838"/>
                    <a:pt x="1976" y="1595"/>
                  </a:cubicBezTo>
                  <a:cubicBezTo>
                    <a:pt x="2159" y="1382"/>
                    <a:pt x="2037" y="1017"/>
                    <a:pt x="1885" y="804"/>
                  </a:cubicBezTo>
                  <a:cubicBezTo>
                    <a:pt x="1764" y="592"/>
                    <a:pt x="1551" y="409"/>
                    <a:pt x="1338" y="257"/>
                  </a:cubicBezTo>
                  <a:cubicBezTo>
                    <a:pt x="1184" y="129"/>
                    <a:pt x="986" y="0"/>
                    <a:pt x="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2" name="Google Shape;2322;p37">
              <a:extLst>
                <a:ext uri="{FF2B5EF4-FFF2-40B4-BE49-F238E27FC236}">
                  <a16:creationId xmlns:a16="http://schemas.microsoft.com/office/drawing/2014/main" id="{7AA3CB07-E38C-D30D-EE5A-5781F92ECCC5}"/>
                </a:ext>
              </a:extLst>
            </p:cNvPr>
            <p:cNvSpPr/>
            <p:nvPr/>
          </p:nvSpPr>
          <p:spPr>
            <a:xfrm>
              <a:off x="5672200" y="2270900"/>
              <a:ext cx="40300" cy="42500"/>
            </a:xfrm>
            <a:custGeom>
              <a:avLst/>
              <a:gdLst/>
              <a:ahLst/>
              <a:cxnLst/>
              <a:rect l="l" t="t" r="r" b="b"/>
              <a:pathLst>
                <a:path w="1612" h="1700" extrusionOk="0">
                  <a:moveTo>
                    <a:pt x="575" y="0"/>
                  </a:moveTo>
                  <a:cubicBezTo>
                    <a:pt x="480" y="0"/>
                    <a:pt x="381" y="38"/>
                    <a:pt x="274" y="114"/>
                  </a:cubicBezTo>
                  <a:cubicBezTo>
                    <a:pt x="153" y="236"/>
                    <a:pt x="31" y="358"/>
                    <a:pt x="31" y="540"/>
                  </a:cubicBezTo>
                  <a:cubicBezTo>
                    <a:pt x="1" y="783"/>
                    <a:pt x="153" y="996"/>
                    <a:pt x="274" y="1209"/>
                  </a:cubicBezTo>
                  <a:cubicBezTo>
                    <a:pt x="366" y="1300"/>
                    <a:pt x="426" y="1391"/>
                    <a:pt x="518" y="1513"/>
                  </a:cubicBezTo>
                  <a:cubicBezTo>
                    <a:pt x="572" y="1594"/>
                    <a:pt x="650" y="1700"/>
                    <a:pt x="753" y="1700"/>
                  </a:cubicBezTo>
                  <a:cubicBezTo>
                    <a:pt x="766" y="1700"/>
                    <a:pt x="778" y="1698"/>
                    <a:pt x="791" y="1695"/>
                  </a:cubicBezTo>
                  <a:cubicBezTo>
                    <a:pt x="913" y="1695"/>
                    <a:pt x="974" y="1604"/>
                    <a:pt x="1095" y="1543"/>
                  </a:cubicBezTo>
                  <a:cubicBezTo>
                    <a:pt x="1217" y="1513"/>
                    <a:pt x="1338" y="1513"/>
                    <a:pt x="1460" y="1452"/>
                  </a:cubicBezTo>
                  <a:cubicBezTo>
                    <a:pt x="1612" y="1330"/>
                    <a:pt x="1581" y="1057"/>
                    <a:pt x="1490" y="874"/>
                  </a:cubicBezTo>
                  <a:cubicBezTo>
                    <a:pt x="1338" y="570"/>
                    <a:pt x="1126" y="297"/>
                    <a:pt x="852" y="114"/>
                  </a:cubicBezTo>
                  <a:cubicBezTo>
                    <a:pt x="761" y="38"/>
                    <a:pt x="670" y="0"/>
                    <a:pt x="5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3" name="Google Shape;2323;p37">
              <a:extLst>
                <a:ext uri="{FF2B5EF4-FFF2-40B4-BE49-F238E27FC236}">
                  <a16:creationId xmlns:a16="http://schemas.microsoft.com/office/drawing/2014/main" id="{F5A05E32-DDF2-7A6C-BC72-748DF9836D22}"/>
                </a:ext>
              </a:extLst>
            </p:cNvPr>
            <p:cNvSpPr/>
            <p:nvPr/>
          </p:nvSpPr>
          <p:spPr>
            <a:xfrm>
              <a:off x="5672200" y="2351250"/>
              <a:ext cx="27400" cy="19225"/>
            </a:xfrm>
            <a:custGeom>
              <a:avLst/>
              <a:gdLst/>
              <a:ahLst/>
              <a:cxnLst/>
              <a:rect l="l" t="t" r="r" b="b"/>
              <a:pathLst>
                <a:path w="1096" h="769" extrusionOk="0">
                  <a:moveTo>
                    <a:pt x="366" y="1"/>
                  </a:moveTo>
                  <a:cubicBezTo>
                    <a:pt x="214" y="31"/>
                    <a:pt x="1" y="153"/>
                    <a:pt x="1" y="274"/>
                  </a:cubicBezTo>
                  <a:cubicBezTo>
                    <a:pt x="1" y="366"/>
                    <a:pt x="62" y="426"/>
                    <a:pt x="153" y="487"/>
                  </a:cubicBezTo>
                  <a:cubicBezTo>
                    <a:pt x="244" y="548"/>
                    <a:pt x="335" y="609"/>
                    <a:pt x="426" y="669"/>
                  </a:cubicBezTo>
                  <a:cubicBezTo>
                    <a:pt x="490" y="712"/>
                    <a:pt x="598" y="769"/>
                    <a:pt x="719" y="769"/>
                  </a:cubicBezTo>
                  <a:cubicBezTo>
                    <a:pt x="772" y="769"/>
                    <a:pt x="827" y="758"/>
                    <a:pt x="882" y="730"/>
                  </a:cubicBezTo>
                  <a:cubicBezTo>
                    <a:pt x="1034" y="669"/>
                    <a:pt x="1095" y="487"/>
                    <a:pt x="1095" y="366"/>
                  </a:cubicBezTo>
                  <a:cubicBezTo>
                    <a:pt x="1065" y="244"/>
                    <a:pt x="943" y="183"/>
                    <a:pt x="852" y="122"/>
                  </a:cubicBezTo>
                  <a:cubicBezTo>
                    <a:pt x="700" y="62"/>
                    <a:pt x="548" y="1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4" name="Google Shape;2324;p37">
              <a:extLst>
                <a:ext uri="{FF2B5EF4-FFF2-40B4-BE49-F238E27FC236}">
                  <a16:creationId xmlns:a16="http://schemas.microsoft.com/office/drawing/2014/main" id="{E0937819-39F8-E756-5BAE-E03BA7670BA6}"/>
                </a:ext>
              </a:extLst>
            </p:cNvPr>
            <p:cNvSpPr/>
            <p:nvPr/>
          </p:nvSpPr>
          <p:spPr>
            <a:xfrm>
              <a:off x="5738325" y="2112200"/>
              <a:ext cx="25100" cy="14925"/>
            </a:xfrm>
            <a:custGeom>
              <a:avLst/>
              <a:gdLst/>
              <a:ahLst/>
              <a:cxnLst/>
              <a:rect l="l" t="t" r="r" b="b"/>
              <a:pathLst>
                <a:path w="1004" h="597" extrusionOk="0">
                  <a:moveTo>
                    <a:pt x="275" y="0"/>
                  </a:moveTo>
                  <a:cubicBezTo>
                    <a:pt x="169" y="0"/>
                    <a:pt x="69" y="22"/>
                    <a:pt x="31" y="79"/>
                  </a:cubicBezTo>
                  <a:cubicBezTo>
                    <a:pt x="0" y="140"/>
                    <a:pt x="31" y="201"/>
                    <a:pt x="92" y="231"/>
                  </a:cubicBezTo>
                  <a:cubicBezTo>
                    <a:pt x="122" y="292"/>
                    <a:pt x="183" y="383"/>
                    <a:pt x="243" y="444"/>
                  </a:cubicBezTo>
                  <a:cubicBezTo>
                    <a:pt x="335" y="505"/>
                    <a:pt x="456" y="596"/>
                    <a:pt x="639" y="596"/>
                  </a:cubicBezTo>
                  <a:cubicBezTo>
                    <a:pt x="791" y="596"/>
                    <a:pt x="943" y="505"/>
                    <a:pt x="973" y="444"/>
                  </a:cubicBezTo>
                  <a:cubicBezTo>
                    <a:pt x="1003" y="353"/>
                    <a:pt x="912" y="292"/>
                    <a:pt x="851" y="201"/>
                  </a:cubicBezTo>
                  <a:cubicBezTo>
                    <a:pt x="730" y="140"/>
                    <a:pt x="639" y="49"/>
                    <a:pt x="456" y="19"/>
                  </a:cubicBezTo>
                  <a:cubicBezTo>
                    <a:pt x="401" y="7"/>
                    <a:pt x="337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0231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18398-BB36-523E-F04D-DAE627B4E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91B95-2C23-83D7-3977-3F1440FB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38835"/>
            <a:ext cx="7704000" cy="572700"/>
          </a:xfrm>
        </p:spPr>
        <p:txBody>
          <a:bodyPr/>
          <a:lstStyle/>
          <a:p>
            <a:r>
              <a:rPr lang="fr-FR" dirty="0"/>
              <a:t>Mes projets réalisés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779C0DC-9375-2E60-ACB3-19A6EE8CF5D4}"/>
              </a:ext>
            </a:extLst>
          </p:cNvPr>
          <p:cNvSpPr>
            <a:spLocks noGrp="1" noChangeArrowheads="1"/>
          </p:cNvSpPr>
          <p:nvPr>
            <p:ph type="subTitle" idx="2"/>
          </p:nvPr>
        </p:nvSpPr>
        <p:spPr bwMode="auto">
          <a:xfrm>
            <a:off x="1654455" y="2417861"/>
            <a:ext cx="71810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Sur le site web hébergé par 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PlanetHoster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: 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https://royer.sio-chopin.fr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324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p64"/>
          <p:cNvSpPr txBox="1">
            <a:spLocks noGrp="1"/>
          </p:cNvSpPr>
          <p:nvPr>
            <p:ph type="body" idx="4294967295"/>
          </p:nvPr>
        </p:nvSpPr>
        <p:spPr>
          <a:xfrm>
            <a:off x="720000" y="1215750"/>
            <a:ext cx="7704000" cy="10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br>
              <a:rPr lang="fr-FR" sz="1600" b="1" dirty="0">
                <a:latin typeface="Montserrat"/>
                <a:ea typeface="Montserrat"/>
                <a:cs typeface="Montserrat"/>
                <a:sym typeface="Montserrat"/>
              </a:rPr>
            </a:br>
            <a:endParaRPr sz="1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278" name="Google Shape;3278;p64"/>
          <p:cNvGrpSpPr/>
          <p:nvPr/>
        </p:nvGrpSpPr>
        <p:grpSpPr>
          <a:xfrm>
            <a:off x="1703382" y="2925979"/>
            <a:ext cx="1219086" cy="1282958"/>
            <a:chOff x="1699937" y="2763944"/>
            <a:chExt cx="1542756" cy="1623587"/>
          </a:xfrm>
        </p:grpSpPr>
        <p:sp>
          <p:nvSpPr>
            <p:cNvPr id="3279" name="Google Shape;3279;p64"/>
            <p:cNvSpPr/>
            <p:nvPr/>
          </p:nvSpPr>
          <p:spPr>
            <a:xfrm>
              <a:off x="1699937" y="2763944"/>
              <a:ext cx="1354600" cy="998650"/>
            </a:xfrm>
            <a:custGeom>
              <a:avLst/>
              <a:gdLst/>
              <a:ahLst/>
              <a:cxnLst/>
              <a:rect l="l" t="t" r="r" b="b"/>
              <a:pathLst>
                <a:path w="54184" h="39946" extrusionOk="0">
                  <a:moveTo>
                    <a:pt x="46557" y="15871"/>
                  </a:moveTo>
                  <a:cubicBezTo>
                    <a:pt x="42430" y="11553"/>
                    <a:pt x="35857" y="4187"/>
                    <a:pt x="29221" y="1964"/>
                  </a:cubicBezTo>
                  <a:cubicBezTo>
                    <a:pt x="22585" y="-258"/>
                    <a:pt x="11219" y="-1210"/>
                    <a:pt x="6742" y="2536"/>
                  </a:cubicBezTo>
                  <a:cubicBezTo>
                    <a:pt x="2265" y="6283"/>
                    <a:pt x="-3132" y="18220"/>
                    <a:pt x="2361" y="24443"/>
                  </a:cubicBezTo>
                  <a:cubicBezTo>
                    <a:pt x="7854" y="30666"/>
                    <a:pt x="31095" y="39303"/>
                    <a:pt x="39699" y="39874"/>
                  </a:cubicBezTo>
                  <a:cubicBezTo>
                    <a:pt x="48303" y="40446"/>
                    <a:pt x="52843" y="31873"/>
                    <a:pt x="53986" y="27872"/>
                  </a:cubicBezTo>
                  <a:cubicBezTo>
                    <a:pt x="55129" y="23872"/>
                    <a:pt x="50685" y="20189"/>
                    <a:pt x="46557" y="158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80" name="Google Shape;3280;p64"/>
            <p:cNvSpPr/>
            <p:nvPr/>
          </p:nvSpPr>
          <p:spPr>
            <a:xfrm rot="-1703074">
              <a:off x="2398542" y="3869940"/>
              <a:ext cx="459112" cy="434587"/>
            </a:xfrm>
            <a:custGeom>
              <a:avLst/>
              <a:gdLst/>
              <a:ahLst/>
              <a:cxnLst/>
              <a:rect l="l" t="t" r="r" b="b"/>
              <a:pathLst>
                <a:path w="18364" h="17383" extrusionOk="0">
                  <a:moveTo>
                    <a:pt x="3753" y="16"/>
                  </a:moveTo>
                  <a:cubicBezTo>
                    <a:pt x="927" y="143"/>
                    <a:pt x="-1105" y="7414"/>
                    <a:pt x="705" y="10303"/>
                  </a:cubicBezTo>
                  <a:cubicBezTo>
                    <a:pt x="2515" y="13192"/>
                    <a:pt x="11786" y="17478"/>
                    <a:pt x="14612" y="17351"/>
                  </a:cubicBezTo>
                  <a:cubicBezTo>
                    <a:pt x="17438" y="17224"/>
                    <a:pt x="19470" y="12430"/>
                    <a:pt x="17660" y="9541"/>
                  </a:cubicBezTo>
                  <a:cubicBezTo>
                    <a:pt x="15850" y="6652"/>
                    <a:pt x="6579" y="-111"/>
                    <a:pt x="3753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81" name="Google Shape;3281;p64"/>
            <p:cNvSpPr/>
            <p:nvPr/>
          </p:nvSpPr>
          <p:spPr>
            <a:xfrm rot="-5781505">
              <a:off x="2946487" y="3729298"/>
              <a:ext cx="318786" cy="239796"/>
            </a:xfrm>
            <a:custGeom>
              <a:avLst/>
              <a:gdLst/>
              <a:ahLst/>
              <a:cxnLst/>
              <a:rect l="l" t="t" r="r" b="b"/>
              <a:pathLst>
                <a:path w="18364" h="17383" extrusionOk="0">
                  <a:moveTo>
                    <a:pt x="3753" y="16"/>
                  </a:moveTo>
                  <a:cubicBezTo>
                    <a:pt x="927" y="143"/>
                    <a:pt x="-1105" y="7414"/>
                    <a:pt x="705" y="10303"/>
                  </a:cubicBezTo>
                  <a:cubicBezTo>
                    <a:pt x="2515" y="13192"/>
                    <a:pt x="11786" y="17478"/>
                    <a:pt x="14612" y="17351"/>
                  </a:cubicBezTo>
                  <a:cubicBezTo>
                    <a:pt x="17438" y="17224"/>
                    <a:pt x="19470" y="12430"/>
                    <a:pt x="17660" y="9541"/>
                  </a:cubicBezTo>
                  <a:cubicBezTo>
                    <a:pt x="15850" y="6652"/>
                    <a:pt x="6579" y="-111"/>
                    <a:pt x="3753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/>
            <a:lstStyle/>
            <a:p>
              <a:endParaRPr lang="fr-FR" dirty="0"/>
            </a:p>
          </p:txBody>
        </p:sp>
      </p:grpSp>
      <p:grpSp>
        <p:nvGrpSpPr>
          <p:cNvPr id="3282" name="Google Shape;3282;p64"/>
          <p:cNvGrpSpPr/>
          <p:nvPr/>
        </p:nvGrpSpPr>
        <p:grpSpPr>
          <a:xfrm>
            <a:off x="3233086" y="3058026"/>
            <a:ext cx="2310861" cy="1018864"/>
            <a:chOff x="2861093" y="2931051"/>
            <a:chExt cx="2924400" cy="1289375"/>
          </a:xfrm>
        </p:grpSpPr>
        <p:sp>
          <p:nvSpPr>
            <p:cNvPr id="3283" name="Google Shape;3283;p64"/>
            <p:cNvSpPr/>
            <p:nvPr/>
          </p:nvSpPr>
          <p:spPr>
            <a:xfrm>
              <a:off x="2861093" y="2931051"/>
              <a:ext cx="2924400" cy="1289375"/>
            </a:xfrm>
            <a:custGeom>
              <a:avLst/>
              <a:gdLst/>
              <a:ahLst/>
              <a:cxnLst/>
              <a:rect l="l" t="t" r="r" b="b"/>
              <a:pathLst>
                <a:path w="116976" h="51575" extrusionOk="0">
                  <a:moveTo>
                    <a:pt x="13982" y="51468"/>
                  </a:moveTo>
                  <a:cubicBezTo>
                    <a:pt x="11569" y="52325"/>
                    <a:pt x="2012" y="43499"/>
                    <a:pt x="647" y="37371"/>
                  </a:cubicBezTo>
                  <a:cubicBezTo>
                    <a:pt x="-718" y="31243"/>
                    <a:pt x="-242" y="20322"/>
                    <a:pt x="5790" y="14702"/>
                  </a:cubicBezTo>
                  <a:cubicBezTo>
                    <a:pt x="11823" y="9082"/>
                    <a:pt x="22777" y="5939"/>
                    <a:pt x="36842" y="3653"/>
                  </a:cubicBezTo>
                  <a:cubicBezTo>
                    <a:pt x="50907" y="1367"/>
                    <a:pt x="77006" y="-1522"/>
                    <a:pt x="90182" y="986"/>
                  </a:cubicBezTo>
                  <a:cubicBezTo>
                    <a:pt x="103358" y="3494"/>
                    <a:pt x="112502" y="13432"/>
                    <a:pt x="115899" y="18702"/>
                  </a:cubicBezTo>
                  <a:cubicBezTo>
                    <a:pt x="119296" y="23973"/>
                    <a:pt x="113581" y="30990"/>
                    <a:pt x="110565" y="32609"/>
                  </a:cubicBezTo>
                  <a:cubicBezTo>
                    <a:pt x="107549" y="34228"/>
                    <a:pt x="100755" y="31053"/>
                    <a:pt x="97802" y="28418"/>
                  </a:cubicBezTo>
                  <a:cubicBezTo>
                    <a:pt x="94849" y="25783"/>
                    <a:pt x="98151" y="19496"/>
                    <a:pt x="92849" y="16797"/>
                  </a:cubicBezTo>
                  <a:cubicBezTo>
                    <a:pt x="87547" y="14098"/>
                    <a:pt x="73132" y="10892"/>
                    <a:pt x="65988" y="12225"/>
                  </a:cubicBezTo>
                  <a:cubicBezTo>
                    <a:pt x="58844" y="13559"/>
                    <a:pt x="55796" y="22830"/>
                    <a:pt x="49986" y="24798"/>
                  </a:cubicBezTo>
                  <a:cubicBezTo>
                    <a:pt x="44176" y="26767"/>
                    <a:pt x="36937" y="22798"/>
                    <a:pt x="31127" y="24036"/>
                  </a:cubicBezTo>
                  <a:cubicBezTo>
                    <a:pt x="25317" y="25274"/>
                    <a:pt x="17983" y="27656"/>
                    <a:pt x="15125" y="32228"/>
                  </a:cubicBezTo>
                  <a:cubicBezTo>
                    <a:pt x="12268" y="36800"/>
                    <a:pt x="16395" y="50611"/>
                    <a:pt x="13982" y="514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84" name="Google Shape;3284;p64"/>
            <p:cNvSpPr/>
            <p:nvPr/>
          </p:nvSpPr>
          <p:spPr>
            <a:xfrm>
              <a:off x="3450611" y="3524250"/>
              <a:ext cx="1692225" cy="650950"/>
            </a:xfrm>
            <a:custGeom>
              <a:avLst/>
              <a:gdLst/>
              <a:ahLst/>
              <a:cxnLst/>
              <a:rect l="l" t="t" r="r" b="b"/>
              <a:pathLst>
                <a:path w="67689" h="26038" extrusionOk="0">
                  <a:moveTo>
                    <a:pt x="1070" y="20891"/>
                  </a:moveTo>
                  <a:cubicBezTo>
                    <a:pt x="-1660" y="18796"/>
                    <a:pt x="1388" y="12700"/>
                    <a:pt x="4880" y="10414"/>
                  </a:cubicBezTo>
                  <a:cubicBezTo>
                    <a:pt x="8373" y="8128"/>
                    <a:pt x="15993" y="8890"/>
                    <a:pt x="22025" y="7175"/>
                  </a:cubicBezTo>
                  <a:cubicBezTo>
                    <a:pt x="28058" y="5461"/>
                    <a:pt x="34471" y="635"/>
                    <a:pt x="41075" y="127"/>
                  </a:cubicBezTo>
                  <a:cubicBezTo>
                    <a:pt x="47679" y="-381"/>
                    <a:pt x="57363" y="1778"/>
                    <a:pt x="61649" y="4127"/>
                  </a:cubicBezTo>
                  <a:cubicBezTo>
                    <a:pt x="65935" y="6477"/>
                    <a:pt x="69364" y="10636"/>
                    <a:pt x="66792" y="14224"/>
                  </a:cubicBezTo>
                  <a:cubicBezTo>
                    <a:pt x="64220" y="17812"/>
                    <a:pt x="53806" y="24194"/>
                    <a:pt x="46218" y="25654"/>
                  </a:cubicBezTo>
                  <a:cubicBezTo>
                    <a:pt x="38630" y="27115"/>
                    <a:pt x="28788" y="23781"/>
                    <a:pt x="21263" y="22987"/>
                  </a:cubicBezTo>
                  <a:cubicBezTo>
                    <a:pt x="13738" y="22193"/>
                    <a:pt x="3801" y="22987"/>
                    <a:pt x="1070" y="208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3285" name="Google Shape;3285;p64"/>
          <p:cNvSpPr/>
          <p:nvPr/>
        </p:nvSpPr>
        <p:spPr>
          <a:xfrm>
            <a:off x="5854621" y="2925292"/>
            <a:ext cx="598853" cy="1284332"/>
          </a:xfrm>
          <a:custGeom>
            <a:avLst/>
            <a:gdLst/>
            <a:ahLst/>
            <a:cxnLst/>
            <a:rect l="l" t="t" r="r" b="b"/>
            <a:pathLst>
              <a:path w="30314" h="65013" extrusionOk="0">
                <a:moveTo>
                  <a:pt x="14399" y="63302"/>
                </a:moveTo>
                <a:cubicBezTo>
                  <a:pt x="11954" y="62159"/>
                  <a:pt x="11637" y="61492"/>
                  <a:pt x="9256" y="56825"/>
                </a:cubicBezTo>
                <a:cubicBezTo>
                  <a:pt x="6875" y="52158"/>
                  <a:pt x="842" y="41267"/>
                  <a:pt x="112" y="35298"/>
                </a:cubicBezTo>
                <a:cubicBezTo>
                  <a:pt x="-618" y="29329"/>
                  <a:pt x="3160" y="25583"/>
                  <a:pt x="4874" y="21011"/>
                </a:cubicBezTo>
                <a:cubicBezTo>
                  <a:pt x="6589" y="16439"/>
                  <a:pt x="8081" y="11359"/>
                  <a:pt x="10399" y="7866"/>
                </a:cubicBezTo>
                <a:cubicBezTo>
                  <a:pt x="12717" y="4374"/>
                  <a:pt x="15479" y="278"/>
                  <a:pt x="18781" y="56"/>
                </a:cubicBezTo>
                <a:cubicBezTo>
                  <a:pt x="22083" y="-166"/>
                  <a:pt x="29386" y="1167"/>
                  <a:pt x="30211" y="6533"/>
                </a:cubicBezTo>
                <a:cubicBezTo>
                  <a:pt x="31037" y="11899"/>
                  <a:pt x="24337" y="25297"/>
                  <a:pt x="23734" y="32250"/>
                </a:cubicBezTo>
                <a:cubicBezTo>
                  <a:pt x="23131" y="39203"/>
                  <a:pt x="26559" y="43013"/>
                  <a:pt x="26591" y="48252"/>
                </a:cubicBezTo>
                <a:cubicBezTo>
                  <a:pt x="26623" y="53491"/>
                  <a:pt x="25956" y="61175"/>
                  <a:pt x="23924" y="63683"/>
                </a:cubicBezTo>
                <a:cubicBezTo>
                  <a:pt x="21892" y="66191"/>
                  <a:pt x="16844" y="64445"/>
                  <a:pt x="14399" y="6330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fr-FR" dirty="0"/>
          </a:p>
        </p:txBody>
      </p:sp>
      <p:grpSp>
        <p:nvGrpSpPr>
          <p:cNvPr id="3286" name="Google Shape;3286;p64"/>
          <p:cNvGrpSpPr/>
          <p:nvPr/>
        </p:nvGrpSpPr>
        <p:grpSpPr>
          <a:xfrm>
            <a:off x="6764017" y="2925261"/>
            <a:ext cx="676496" cy="1284394"/>
            <a:chOff x="7574675" y="2595021"/>
            <a:chExt cx="856107" cy="1625403"/>
          </a:xfrm>
        </p:grpSpPr>
        <p:sp>
          <p:nvSpPr>
            <p:cNvPr id="3287" name="Google Shape;3287;p64"/>
            <p:cNvSpPr/>
            <p:nvPr/>
          </p:nvSpPr>
          <p:spPr>
            <a:xfrm rot="-5400000">
              <a:off x="7140023" y="3029672"/>
              <a:ext cx="1625403" cy="756100"/>
            </a:xfrm>
            <a:custGeom>
              <a:avLst/>
              <a:gdLst/>
              <a:ahLst/>
              <a:cxnLst/>
              <a:rect l="l" t="t" r="r" b="b"/>
              <a:pathLst>
                <a:path w="90678" h="30244" extrusionOk="0">
                  <a:moveTo>
                    <a:pt x="0" y="30244"/>
                  </a:moveTo>
                  <a:cubicBezTo>
                    <a:pt x="1016" y="28625"/>
                    <a:pt x="1778" y="23831"/>
                    <a:pt x="6096" y="20529"/>
                  </a:cubicBezTo>
                  <a:cubicBezTo>
                    <a:pt x="10414" y="17227"/>
                    <a:pt x="19050" y="12115"/>
                    <a:pt x="25908" y="10432"/>
                  </a:cubicBezTo>
                  <a:cubicBezTo>
                    <a:pt x="32766" y="8749"/>
                    <a:pt x="40577" y="12051"/>
                    <a:pt x="47244" y="10432"/>
                  </a:cubicBezTo>
                  <a:cubicBezTo>
                    <a:pt x="53912" y="8813"/>
                    <a:pt x="60198" y="1828"/>
                    <a:pt x="65913" y="717"/>
                  </a:cubicBezTo>
                  <a:cubicBezTo>
                    <a:pt x="71628" y="-394"/>
                    <a:pt x="77407" y="-616"/>
                    <a:pt x="81534" y="3765"/>
                  </a:cubicBezTo>
                  <a:cubicBezTo>
                    <a:pt x="85662" y="8147"/>
                    <a:pt x="89154" y="23133"/>
                    <a:pt x="90678" y="27006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88" name="Google Shape;3288;p64"/>
            <p:cNvSpPr/>
            <p:nvPr/>
          </p:nvSpPr>
          <p:spPr>
            <a:xfrm rot="-5400000">
              <a:off x="7299311" y="3029714"/>
              <a:ext cx="1506842" cy="756100"/>
            </a:xfrm>
            <a:custGeom>
              <a:avLst/>
              <a:gdLst/>
              <a:ahLst/>
              <a:cxnLst/>
              <a:rect l="l" t="t" r="r" b="b"/>
              <a:pathLst>
                <a:path w="90678" h="30244" extrusionOk="0">
                  <a:moveTo>
                    <a:pt x="0" y="30244"/>
                  </a:moveTo>
                  <a:cubicBezTo>
                    <a:pt x="1016" y="28625"/>
                    <a:pt x="1778" y="23831"/>
                    <a:pt x="6096" y="20529"/>
                  </a:cubicBezTo>
                  <a:cubicBezTo>
                    <a:pt x="10414" y="17227"/>
                    <a:pt x="19050" y="12115"/>
                    <a:pt x="25908" y="10432"/>
                  </a:cubicBezTo>
                  <a:cubicBezTo>
                    <a:pt x="32766" y="8749"/>
                    <a:pt x="40577" y="12051"/>
                    <a:pt x="47244" y="10432"/>
                  </a:cubicBezTo>
                  <a:cubicBezTo>
                    <a:pt x="53912" y="8813"/>
                    <a:pt x="60198" y="1828"/>
                    <a:pt x="65913" y="717"/>
                  </a:cubicBezTo>
                  <a:cubicBezTo>
                    <a:pt x="71628" y="-394"/>
                    <a:pt x="77407" y="-616"/>
                    <a:pt x="81534" y="3765"/>
                  </a:cubicBezTo>
                  <a:cubicBezTo>
                    <a:pt x="85662" y="8147"/>
                    <a:pt x="89154" y="23133"/>
                    <a:pt x="90678" y="27006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454EC17A-4A1B-4915-41B3-74B439DA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7C71B4-41B9-1D96-C80D-7E40BAF97E89}"/>
              </a:ext>
            </a:extLst>
          </p:cNvPr>
          <p:cNvSpPr txBox="1"/>
          <p:nvPr/>
        </p:nvSpPr>
        <p:spPr>
          <a:xfrm>
            <a:off x="3233086" y="933846"/>
            <a:ext cx="631317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7600" dirty="0">
                <a:latin typeface="Montserrat ExtraBold" panose="00000900000000000000" pitchFamily="2" charset="0"/>
              </a:rPr>
              <a:t>FIN</a:t>
            </a:r>
            <a:endParaRPr lang="fr-FR" sz="7600" dirty="0">
              <a:latin typeface="Montserrat ExtraBold" panose="000009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ssion Project Workshop by Slidesgo">
  <a:themeElements>
    <a:clrScheme name="Simple Light">
      <a:dk1>
        <a:srgbClr val="193441"/>
      </a:dk1>
      <a:lt1>
        <a:srgbClr val="F8F8F8"/>
      </a:lt1>
      <a:dk2>
        <a:srgbClr val="C69B48"/>
      </a:dk2>
      <a:lt2>
        <a:srgbClr val="A37B35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34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418</Words>
  <Application>Microsoft Office PowerPoint</Application>
  <PresentationFormat>Affichage à l'écran (16:9)</PresentationFormat>
  <Paragraphs>83</Paragraphs>
  <Slides>20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Roboto</vt:lpstr>
      <vt:lpstr>Arial</vt:lpstr>
      <vt:lpstr>Montserrat</vt:lpstr>
      <vt:lpstr>Bebas Neue</vt:lpstr>
      <vt:lpstr>Montserrat ExtraBold</vt:lpstr>
      <vt:lpstr>Passion Project Workshop by Slidesgo</vt:lpstr>
      <vt:lpstr>Portefeuille de compétences</vt:lpstr>
      <vt:lpstr>Sommaire</vt:lpstr>
      <vt:lpstr>Présentation personnelle</vt:lpstr>
      <vt:lpstr>Présentation</vt:lpstr>
      <vt:lpstr>LE BTS</vt:lpstr>
      <vt:lpstr>Langages vus et acquis</vt:lpstr>
      <vt:lpstr>Environnement de travail</vt:lpstr>
      <vt:lpstr>Tableau de compétences</vt:lpstr>
      <vt:lpstr>Compétences développées lors des projets effectués en BTS</vt:lpstr>
      <vt:lpstr>Présentation PowerPoint</vt:lpstr>
      <vt:lpstr>Présentation PowerPoint</vt:lpstr>
      <vt:lpstr>Mon stage</vt:lpstr>
      <vt:lpstr>Les missions du stage</vt:lpstr>
      <vt:lpstr>Logiciels utilisés</vt:lpstr>
      <vt:lpstr>Vue de l’application</vt:lpstr>
      <vt:lpstr>Présentation PowerPoint</vt:lpstr>
      <vt:lpstr>Présentation PowerPoint</vt:lpstr>
      <vt:lpstr>Projets</vt:lpstr>
      <vt:lpstr>Mes projets réalisés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Timothé Royer</cp:lastModifiedBy>
  <cp:revision>12</cp:revision>
  <dcterms:modified xsi:type="dcterms:W3CDTF">2025-04-29T21:40:42Z</dcterms:modified>
</cp:coreProperties>
</file>