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5" r:id="rId1"/>
    <p:sldMasterId id="2147483706" r:id="rId2"/>
    <p:sldMasterId id="2147483707" r:id="rId3"/>
  </p:sldMasterIdLst>
  <p:notesMasterIdLst>
    <p:notesMasterId r:id="rId17"/>
  </p:notesMasterIdLst>
  <p:sldIdLst>
    <p:sldId id="256" r:id="rId4"/>
    <p:sldId id="306" r:id="rId5"/>
    <p:sldId id="258" r:id="rId6"/>
    <p:sldId id="260" r:id="rId7"/>
    <p:sldId id="261" r:id="rId8"/>
    <p:sldId id="336" r:id="rId9"/>
    <p:sldId id="337" r:id="rId10"/>
    <p:sldId id="259" r:id="rId11"/>
    <p:sldId id="267" r:id="rId12"/>
    <p:sldId id="262" r:id="rId13"/>
    <p:sldId id="338" r:id="rId14"/>
    <p:sldId id="339" r:id="rId15"/>
    <p:sldId id="310" r:id="rId16"/>
  </p:sldIdLst>
  <p:sldSz cx="9144000" cy="5143500" type="screen16x9"/>
  <p:notesSz cx="6858000" cy="9144000"/>
  <p:embeddedFontLs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Orbitron" panose="020B060402020202020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541531-A7EA-47F7-9E62-AC1436967F21}" v="224" dt="2026-02-18T00:32:04.187"/>
  </p1510:revLst>
</p1510:revInfo>
</file>

<file path=ppt/tableStyles.xml><?xml version="1.0" encoding="utf-8"?>
<a:tblStyleLst xmlns:a="http://schemas.openxmlformats.org/drawingml/2006/main" def="{D7B3F8B5-2E4E-47E3-A4BE-27F72B0E4C93}">
  <a:tblStyle styleId="{D7B3F8B5-2E4E-47E3-A4BE-27F72B0E4C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1214811f0c8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1214811f0c8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eab661be34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eab661be34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eab661be34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eab661be34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212886588a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212886588a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>
          <a:extLst>
            <a:ext uri="{FF2B5EF4-FFF2-40B4-BE49-F238E27FC236}">
              <a16:creationId xmlns:a16="http://schemas.microsoft.com/office/drawing/2014/main" id="{D3984357-799E-639E-0EB1-E249C412E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212886588a_0_142:notes">
            <a:extLst>
              <a:ext uri="{FF2B5EF4-FFF2-40B4-BE49-F238E27FC236}">
                <a16:creationId xmlns:a16="http://schemas.microsoft.com/office/drawing/2014/main" id="{5733105C-B7D5-3512-6813-6C441F75F8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212886588a_0_142:notes">
            <a:extLst>
              <a:ext uri="{FF2B5EF4-FFF2-40B4-BE49-F238E27FC236}">
                <a16:creationId xmlns:a16="http://schemas.microsoft.com/office/drawing/2014/main" id="{CA8124C5-D171-0604-D995-E64AABA68D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4593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>
          <a:extLst>
            <a:ext uri="{FF2B5EF4-FFF2-40B4-BE49-F238E27FC236}">
              <a16:creationId xmlns:a16="http://schemas.microsoft.com/office/drawing/2014/main" id="{8FD3789E-81E6-EB8E-17AD-632D1A46D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212886588a_0_142:notes">
            <a:extLst>
              <a:ext uri="{FF2B5EF4-FFF2-40B4-BE49-F238E27FC236}">
                <a16:creationId xmlns:a16="http://schemas.microsoft.com/office/drawing/2014/main" id="{6F4DCFBB-6F80-B1B1-E416-7FB2BCC14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212886588a_0_142:notes">
            <a:extLst>
              <a:ext uri="{FF2B5EF4-FFF2-40B4-BE49-F238E27FC236}">
                <a16:creationId xmlns:a16="http://schemas.microsoft.com/office/drawing/2014/main" id="{BF8BBAE0-05D9-6B17-F132-633C62E568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314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1212886588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1212886588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eab661be34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eab661be34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214811f0c8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214811f0c8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07099F02-116A-3E58-F65A-896F08E66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214811f0c8_0_794:notes">
            <a:extLst>
              <a:ext uri="{FF2B5EF4-FFF2-40B4-BE49-F238E27FC236}">
                <a16:creationId xmlns:a16="http://schemas.microsoft.com/office/drawing/2014/main" id="{8AD9F9DB-9ABA-EB08-A299-8FD8681D99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214811f0c8_0_794:notes">
            <a:extLst>
              <a:ext uri="{FF2B5EF4-FFF2-40B4-BE49-F238E27FC236}">
                <a16:creationId xmlns:a16="http://schemas.microsoft.com/office/drawing/2014/main" id="{E12ADFC1-14AA-4B02-BAD4-8507C3061D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8730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D3F78519-9F9C-7EDB-A53F-7D01F0761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214811f0c8_0_794:notes">
            <a:extLst>
              <a:ext uri="{FF2B5EF4-FFF2-40B4-BE49-F238E27FC236}">
                <a16:creationId xmlns:a16="http://schemas.microsoft.com/office/drawing/2014/main" id="{B9CF85FE-C3CC-3A71-980E-95F24B273B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214811f0c8_0_794:notes">
            <a:extLst>
              <a:ext uri="{FF2B5EF4-FFF2-40B4-BE49-F238E27FC236}">
                <a16:creationId xmlns:a16="http://schemas.microsoft.com/office/drawing/2014/main" id="{393184DA-33F8-6E5A-DF1D-0A99122AC6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9270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1214811f0c8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1214811f0c8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hyperlink" Target="http://bit.ly/2TtBDfr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hyperlink" Target="http://bit.ly/2TyoMsr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://bit.ly/2Tynxth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57250" y="1140175"/>
            <a:ext cx="6191100" cy="22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800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57250" y="3534700"/>
            <a:ext cx="4278300" cy="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87356" y="-2735050"/>
            <a:ext cx="514601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310800" y="1951100"/>
            <a:ext cx="5067600" cy="15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6566400" y="1052150"/>
            <a:ext cx="1812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310800" y="3627550"/>
            <a:ext cx="5067600" cy="4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68236" y="25989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-279476" y="-25064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238250" y="-26098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" name="Google Shape;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423935" y="2114550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2141138" y="19050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" name="Google Shape;2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29" flipH="1">
            <a:off x="282426" y="250472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 flipH="1">
            <a:off x="994971" y="320754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 flipH="1">
            <a:off x="916280" y="4184887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81000" y="-34598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5" name="Google Shape;2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128594" y="-3130194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10800000">
            <a:off x="1200186" y="28576"/>
            <a:ext cx="1316376" cy="136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gradFill>
          <a:gsLst>
            <a:gs pos="0">
              <a:srgbClr val="2B2929"/>
            </a:gs>
            <a:gs pos="59000">
              <a:schemeClr val="lt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63626" y="-2776576"/>
            <a:ext cx="3754700" cy="418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3597101" y="62610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3438" y="-20322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" name="Google Shape;3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74176" y="29331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" name="Google Shape;32;p4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5366725">
            <a:off x="1034535" y="4190440"/>
            <a:ext cx="1104899" cy="114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799948">
            <a:off x="4986526" y="3920430"/>
            <a:ext cx="1045224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666691">
            <a:off x="228377" y="293680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50025" y="2379025"/>
            <a:ext cx="4252223" cy="473547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 flipH="1">
            <a:off x="1461250" y="2283975"/>
            <a:ext cx="3287700" cy="14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 flipH="1">
            <a:off x="1461142" y="1647925"/>
            <a:ext cx="363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594324" y="-2052737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675700" y="-977413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1" name="Google Shape;4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969755" y="-46890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>
            <a:off x="7953574" y="58107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-3334438" y="-11268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4" name="Google Shape;44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699971">
            <a:off x="112801" y="2032084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5400000">
            <a:off x="30271" y="1342483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5"/>
          <p:cNvSpPr txBox="1">
            <a:spLocks noGrp="1"/>
          </p:cNvSpPr>
          <p:nvPr>
            <p:ph type="title"/>
          </p:nvPr>
        </p:nvSpPr>
        <p:spPr>
          <a:xfrm>
            <a:off x="1448650" y="368841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 idx="2"/>
          </p:nvPr>
        </p:nvSpPr>
        <p:spPr>
          <a:xfrm>
            <a:off x="5189925" y="368841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5189925" y="3472025"/>
            <a:ext cx="25056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3"/>
          </p:nvPr>
        </p:nvSpPr>
        <p:spPr>
          <a:xfrm>
            <a:off x="1448650" y="3472025"/>
            <a:ext cx="25056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50" name="Google Shape;5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1897624" y="370120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699971" flipH="1">
            <a:off x="7924076" y="2528184"/>
            <a:ext cx="1045223" cy="1079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648050" y="-28937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l="19260" r="-24968"/>
          <a:stretch/>
        </p:blipFill>
        <p:spPr>
          <a:xfrm rot="5399945">
            <a:off x="7769275" y="12806"/>
            <a:ext cx="1104950" cy="1079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10800000">
            <a:off x="7969646" y="223310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2948951" y="2751671"/>
            <a:ext cx="5788101" cy="644592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7379" y="-1465400"/>
            <a:ext cx="8140852" cy="818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7700" y="-2314563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5400000">
            <a:off x="4572008" y="15951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>
            <a:off x="5839683" y="3795442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>
            <a:off x="700775" y="1852350"/>
            <a:ext cx="4129200" cy="26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Medium"/>
              <a:buChar char="⬥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●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●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700775" y="645725"/>
            <a:ext cx="41292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5" name="Google Shape;65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042217">
            <a:off x="191193" y="87995"/>
            <a:ext cx="874506" cy="903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 flipH="1">
            <a:off x="-1699902" y="3789384"/>
            <a:ext cx="46186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698631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6132844" y="-2228577"/>
            <a:ext cx="5146015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737550" y="800525"/>
            <a:ext cx="6144900" cy="24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700006" scaled="0"/>
        </a:gra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275202" y="-2287566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3267373" y="-3879612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3015550" y="-1612675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2984576" y="1771009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5" name="Google Shape;7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2678845" y="2080645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699971">
            <a:off x="2011863" y="3782368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9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5400000">
            <a:off x="2656608" y="28519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400000">
            <a:off x="444247" y="3923208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1993173" y="7625"/>
            <a:ext cx="732828" cy="75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3307751" y="444734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3337150" y="1536150"/>
            <a:ext cx="5060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3337050" y="2377950"/>
            <a:ext cx="5060700" cy="12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gradFill>
          <a:gsLst>
            <a:gs pos="0">
              <a:srgbClr val="2B2929"/>
            </a:gs>
            <a:gs pos="59000">
              <a:schemeClr val="lt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125673" y="-39277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1563825" y="-2518652"/>
            <a:ext cx="7105650" cy="714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0"/>
          <p:cNvPicPr preferRelativeResize="0"/>
          <p:nvPr/>
        </p:nvPicPr>
        <p:blipFill rotWithShape="1">
          <a:blip r:embed="rId4">
            <a:alphaModFix/>
          </a:blip>
          <a:srcRect t="23838"/>
          <a:stretch/>
        </p:blipFill>
        <p:spPr>
          <a:xfrm rot="-2700000">
            <a:off x="352074" y="7063"/>
            <a:ext cx="874504" cy="68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>
            <a:off x="3674539" y="-288875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748575" y="385425"/>
            <a:ext cx="3424500" cy="15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 flipH="1">
            <a:off x="7397674" y="2013300"/>
            <a:ext cx="46186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349924" y="16836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302424" y="7882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3" name="Google Shape;9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7010400" y="-10895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4" name="Google Shape;9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699971" flipH="1">
            <a:off x="7870239" y="655271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1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400000" flipH="1">
            <a:off x="7912893" y="1608433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-1837302" y="14740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-2794076" y="20465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8" name="Google Shape;98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-2485963" y="2356136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4413326" y="11964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58">
            <a:off x="3844276" y="3852684"/>
            <a:ext cx="1045222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10800000">
            <a:off x="406998" y="3396749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831926" y="-29074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00" flipH="1">
            <a:off x="3006725" y="453937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1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399990">
            <a:off x="1802225" y="-65191"/>
            <a:ext cx="1316373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302550"/>
            <a:ext cx="6576000" cy="21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6" name="Google Shape;106;p11"/>
          <p:cNvSpPr txBox="1">
            <a:spLocks noGrp="1"/>
          </p:cNvSpPr>
          <p:nvPr>
            <p:ph type="subTitle" idx="1"/>
          </p:nvPr>
        </p:nvSpPr>
        <p:spPr>
          <a:xfrm>
            <a:off x="1284000" y="30663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3196276" y="-15675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3147825" y="-297298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1" name="Google Shape;11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699971">
            <a:off x="-724261" y="-42841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5400000">
            <a:off x="-11716" y="-275030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-1076313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85237" y="295275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100029">
            <a:off x="7659364" y="4535659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>
            <a:off x="8285051" y="2428025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>
            <a:hlinkClick r:id="" action="ppaction://noaction"/>
          </p:cNvPr>
          <p:cNvSpPr txBox="1">
            <a:spLocks noGrp="1"/>
          </p:cNvSpPr>
          <p:nvPr>
            <p:ph type="ctrTitle"/>
          </p:nvPr>
        </p:nvSpPr>
        <p:spPr>
          <a:xfrm>
            <a:off x="1489618" y="560510"/>
            <a:ext cx="4518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1"/>
          </p:nvPr>
        </p:nvSpPr>
        <p:spPr>
          <a:xfrm>
            <a:off x="6037525" y="562747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9" name="Google Shape;119;p13">
            <a:hlinkClick r:id="" action="ppaction://noaction"/>
          </p:cNvPr>
          <p:cNvSpPr txBox="1">
            <a:spLocks noGrp="1"/>
          </p:cNvSpPr>
          <p:nvPr>
            <p:ph type="ctrTitle" idx="2"/>
          </p:nvPr>
        </p:nvSpPr>
        <p:spPr>
          <a:xfrm>
            <a:off x="1489618" y="1281985"/>
            <a:ext cx="45186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3"/>
          </p:nvPr>
        </p:nvSpPr>
        <p:spPr>
          <a:xfrm>
            <a:off x="6037525" y="1281972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13">
            <a:hlinkClick r:id="" action="ppaction://noaction"/>
          </p:cNvPr>
          <p:cNvSpPr txBox="1">
            <a:spLocks noGrp="1"/>
          </p:cNvSpPr>
          <p:nvPr>
            <p:ph type="ctrTitle" idx="4"/>
          </p:nvPr>
        </p:nvSpPr>
        <p:spPr>
          <a:xfrm>
            <a:off x="1489618" y="1992798"/>
            <a:ext cx="4518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5"/>
          </p:nvPr>
        </p:nvSpPr>
        <p:spPr>
          <a:xfrm>
            <a:off x="6037525" y="1991001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3" name="Google Shape;123;p13">
            <a:hlinkClick r:id="" action="ppaction://noaction"/>
          </p:cNvPr>
          <p:cNvSpPr txBox="1">
            <a:spLocks noGrp="1"/>
          </p:cNvSpPr>
          <p:nvPr>
            <p:ph type="ctrTitle" idx="6"/>
          </p:nvPr>
        </p:nvSpPr>
        <p:spPr>
          <a:xfrm>
            <a:off x="1489618" y="2704571"/>
            <a:ext cx="4518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7"/>
          </p:nvPr>
        </p:nvSpPr>
        <p:spPr>
          <a:xfrm>
            <a:off x="6037525" y="2702777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5" name="Google Shape;125;p13">
            <a:hlinkClick r:id="" action="ppaction://noaction"/>
          </p:cNvPr>
          <p:cNvSpPr txBox="1">
            <a:spLocks noGrp="1"/>
          </p:cNvSpPr>
          <p:nvPr>
            <p:ph type="ctrTitle" idx="8"/>
          </p:nvPr>
        </p:nvSpPr>
        <p:spPr>
          <a:xfrm>
            <a:off x="1489619" y="3414183"/>
            <a:ext cx="4518600" cy="4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9"/>
          </p:nvPr>
        </p:nvSpPr>
        <p:spPr>
          <a:xfrm>
            <a:off x="6037525" y="3414172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7" name="Google Shape;127;p13">
            <a:hlinkClick r:id="" action="ppaction://noaction"/>
          </p:cNvPr>
          <p:cNvSpPr txBox="1">
            <a:spLocks noGrp="1"/>
          </p:cNvSpPr>
          <p:nvPr>
            <p:ph type="ctrTitle" idx="13"/>
          </p:nvPr>
        </p:nvSpPr>
        <p:spPr>
          <a:xfrm>
            <a:off x="1489619" y="4125790"/>
            <a:ext cx="4518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14"/>
          </p:nvPr>
        </p:nvSpPr>
        <p:spPr>
          <a:xfrm>
            <a:off x="6037525" y="4128053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9" name="Google Shape;129;p13">
            <a:hlinkClick r:id="" action="ppaction://noaction"/>
          </p:cNvPr>
          <p:cNvSpPr txBox="1">
            <a:spLocks noGrp="1"/>
          </p:cNvSpPr>
          <p:nvPr>
            <p:ph type="title" idx="15" hasCustomPrompt="1"/>
          </p:nvPr>
        </p:nvSpPr>
        <p:spPr>
          <a:xfrm>
            <a:off x="700181" y="562310"/>
            <a:ext cx="759600" cy="45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00435" y="1281685"/>
            <a:ext cx="759600" cy="45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31" name="Google Shape;131;p13">
            <a:hlinkClick r:id="" action="ppaction://noaction"/>
          </p:cNvPr>
          <p:cNvSpPr txBox="1">
            <a:spLocks noGrp="1"/>
          </p:cNvSpPr>
          <p:nvPr>
            <p:ph type="title" idx="17" hasCustomPrompt="1"/>
          </p:nvPr>
        </p:nvSpPr>
        <p:spPr>
          <a:xfrm>
            <a:off x="700181" y="1990998"/>
            <a:ext cx="7596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13">
            <a:hlinkClick r:id="" action="ppaction://noaction"/>
          </p:cNvPr>
          <p:cNvSpPr txBox="1">
            <a:spLocks noGrp="1"/>
          </p:cNvSpPr>
          <p:nvPr>
            <p:ph type="title" idx="18" hasCustomPrompt="1"/>
          </p:nvPr>
        </p:nvSpPr>
        <p:spPr>
          <a:xfrm>
            <a:off x="700435" y="2704571"/>
            <a:ext cx="759600" cy="45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33" name="Google Shape;133;p13">
            <a:hlinkClick r:id="" action="ppaction://noaction"/>
          </p:cNvPr>
          <p:cNvSpPr txBox="1">
            <a:spLocks noGrp="1"/>
          </p:cNvSpPr>
          <p:nvPr>
            <p:ph type="title" idx="19" hasCustomPrompt="1"/>
          </p:nvPr>
        </p:nvSpPr>
        <p:spPr>
          <a:xfrm>
            <a:off x="700181" y="4127590"/>
            <a:ext cx="759600" cy="45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34" name="Google Shape;134;p13">
            <a:hlinkClick r:id="" action="ppaction://noaction"/>
          </p:cNvPr>
          <p:cNvSpPr txBox="1">
            <a:spLocks noGrp="1"/>
          </p:cNvSpPr>
          <p:nvPr>
            <p:ph type="title" idx="20" hasCustomPrompt="1"/>
          </p:nvPr>
        </p:nvSpPr>
        <p:spPr>
          <a:xfrm>
            <a:off x="700181" y="3415683"/>
            <a:ext cx="759600" cy="45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pic>
        <p:nvPicPr>
          <p:cNvPr id="135" name="Google Shape;13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16232">
            <a:off x="103476" y="4133538"/>
            <a:ext cx="874506" cy="903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1324500" y="1725225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8" name="Google Shape;138;p14"/>
          <p:cNvSpPr txBox="1">
            <a:spLocks noGrp="1"/>
          </p:cNvSpPr>
          <p:nvPr>
            <p:ph type="subTitle" idx="1"/>
          </p:nvPr>
        </p:nvSpPr>
        <p:spPr>
          <a:xfrm>
            <a:off x="1324500" y="2083725"/>
            <a:ext cx="286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9" name="Google Shape;139;p14"/>
          <p:cNvSpPr txBox="1">
            <a:spLocks noGrp="1"/>
          </p:cNvSpPr>
          <p:nvPr>
            <p:ph type="title" idx="2"/>
          </p:nvPr>
        </p:nvSpPr>
        <p:spPr>
          <a:xfrm>
            <a:off x="5188200" y="1725225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subTitle" idx="3"/>
          </p:nvPr>
        </p:nvSpPr>
        <p:spPr>
          <a:xfrm>
            <a:off x="5188200" y="2083725"/>
            <a:ext cx="286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4"/>
          </p:nvPr>
        </p:nvSpPr>
        <p:spPr>
          <a:xfrm>
            <a:off x="1324500" y="3077350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subTitle" idx="5"/>
          </p:nvPr>
        </p:nvSpPr>
        <p:spPr>
          <a:xfrm>
            <a:off x="1324500" y="3435850"/>
            <a:ext cx="286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title" idx="6"/>
          </p:nvPr>
        </p:nvSpPr>
        <p:spPr>
          <a:xfrm>
            <a:off x="5188200" y="3077350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subTitle" idx="7"/>
          </p:nvPr>
        </p:nvSpPr>
        <p:spPr>
          <a:xfrm>
            <a:off x="5188200" y="3435850"/>
            <a:ext cx="286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title" idx="8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>
            <a:hlinkClick r:id="" action="ppaction://noaction"/>
          </p:cNvPr>
          <p:cNvSpPr txBox="1">
            <a:spLocks noGrp="1"/>
          </p:cNvSpPr>
          <p:nvPr>
            <p:ph type="title" idx="9" hasCustomPrompt="1"/>
          </p:nvPr>
        </p:nvSpPr>
        <p:spPr>
          <a:xfrm>
            <a:off x="564906" y="2009873"/>
            <a:ext cx="7596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47" name="Google Shape;147;p14">
            <a:hlinkClick r:id="" action="ppaction://noaction"/>
          </p:cNvPr>
          <p:cNvSpPr txBox="1">
            <a:spLocks noGrp="1"/>
          </p:cNvSpPr>
          <p:nvPr>
            <p:ph type="title" idx="13" hasCustomPrompt="1"/>
          </p:nvPr>
        </p:nvSpPr>
        <p:spPr>
          <a:xfrm>
            <a:off x="4428606" y="2009873"/>
            <a:ext cx="7596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48" name="Google Shape;148;p14">
            <a:hlinkClick r:id="" action="ppaction://noaction"/>
          </p:cNvPr>
          <p:cNvSpPr txBox="1">
            <a:spLocks noGrp="1"/>
          </p:cNvSpPr>
          <p:nvPr>
            <p:ph type="title" idx="14" hasCustomPrompt="1"/>
          </p:nvPr>
        </p:nvSpPr>
        <p:spPr>
          <a:xfrm>
            <a:off x="564906" y="3384148"/>
            <a:ext cx="7596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14">
            <a:hlinkClick r:id="" action="ppaction://noaction"/>
          </p:cNvPr>
          <p:cNvSpPr txBox="1">
            <a:spLocks noGrp="1"/>
          </p:cNvSpPr>
          <p:nvPr>
            <p:ph type="title" idx="15" hasCustomPrompt="1"/>
          </p:nvPr>
        </p:nvSpPr>
        <p:spPr>
          <a:xfrm>
            <a:off x="4428606" y="3384148"/>
            <a:ext cx="7596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00"/>
              <a:buNone/>
              <a:defRPr sz="2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DM Sans"/>
              <a:buNone/>
              <a:defRPr sz="48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pic>
        <p:nvPicPr>
          <p:cNvPr id="150" name="Google Shape;15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7330812" y="24083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1" name="Google Shape;151;p14"/>
          <p:cNvPicPr preferRelativeResize="0"/>
          <p:nvPr/>
        </p:nvPicPr>
        <p:blipFill rotWithShape="1">
          <a:blip r:embed="rId3">
            <a:alphaModFix/>
          </a:blip>
          <a:srcRect l="27325"/>
          <a:stretch/>
        </p:blipFill>
        <p:spPr>
          <a:xfrm rot="56" flipH="1">
            <a:off x="8421125" y="2356506"/>
            <a:ext cx="759600" cy="107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4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 flipH="1">
            <a:off x="7963680" y="3867408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 flipH="1">
            <a:off x="-2233876" y="34999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 rotWithShape="1">
          <a:blip r:embed="rId3">
            <a:alphaModFix/>
          </a:blip>
          <a:srcRect l="18923" b="-2145"/>
          <a:stretch/>
        </p:blipFill>
        <p:spPr>
          <a:xfrm rot="2666696">
            <a:off x="171773" y="65789"/>
            <a:ext cx="847404" cy="1102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540426" y="-189107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7" name="Google Shape;15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4760424" y="-25064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893376" y="303011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9" name="Google Shape;15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3442648" y="2518472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099971">
            <a:off x="173103" y="141007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022861" y="284700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099971">
            <a:off x="3052828" y="4149020"/>
            <a:ext cx="1045223" cy="107933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>
            <a:spLocks noGrp="1"/>
          </p:cNvSpPr>
          <p:nvPr>
            <p:ph type="title"/>
          </p:nvPr>
        </p:nvSpPr>
        <p:spPr>
          <a:xfrm>
            <a:off x="931775" y="1951100"/>
            <a:ext cx="5067600" cy="15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title" idx="2" hasCustomPrompt="1"/>
          </p:nvPr>
        </p:nvSpPr>
        <p:spPr>
          <a:xfrm>
            <a:off x="931775" y="1052150"/>
            <a:ext cx="1812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" name="Google Shape;165;p15"/>
          <p:cNvSpPr txBox="1">
            <a:spLocks noGrp="1"/>
          </p:cNvSpPr>
          <p:nvPr>
            <p:ph type="subTitle" idx="1"/>
          </p:nvPr>
        </p:nvSpPr>
        <p:spPr>
          <a:xfrm>
            <a:off x="931775" y="3627550"/>
            <a:ext cx="5067600" cy="4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6" name="Google Shape;166;p15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400000" flipH="1">
            <a:off x="-368520" y="3416433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400000" flipH="1">
            <a:off x="5359155" y="-1281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400000" flipH="1">
            <a:off x="6723430" y="3287958"/>
            <a:ext cx="1104899" cy="1142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-659300" y="-2910751"/>
            <a:ext cx="4512124" cy="502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5291175" y="-2910751"/>
            <a:ext cx="4512124" cy="502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6575177" y="-219244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3" name="Google Shape;1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 flipH="1">
            <a:off x="7601405" y="10993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5">
            <a:alphaModFix/>
          </a:blip>
          <a:srcRect l="31773"/>
          <a:stretch/>
        </p:blipFill>
        <p:spPr>
          <a:xfrm rot="5400059" flipH="1">
            <a:off x="4503825" y="4222606"/>
            <a:ext cx="713100" cy="107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-2574673" y="-219244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5503395" y="10993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>
            <a:off x="226214" y="79216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>
            <a:off x="7427439" y="792163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 txBox="1">
            <a:spLocks noGrp="1"/>
          </p:cNvSpPr>
          <p:nvPr>
            <p:ph type="title"/>
          </p:nvPr>
        </p:nvSpPr>
        <p:spPr>
          <a:xfrm>
            <a:off x="1542600" y="1951100"/>
            <a:ext cx="6058800" cy="15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0" name="Google Shape;180;p16"/>
          <p:cNvSpPr txBox="1">
            <a:spLocks noGrp="1"/>
          </p:cNvSpPr>
          <p:nvPr>
            <p:ph type="title" idx="2" hasCustomPrompt="1"/>
          </p:nvPr>
        </p:nvSpPr>
        <p:spPr>
          <a:xfrm>
            <a:off x="3666000" y="1052150"/>
            <a:ext cx="1812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1542600" y="3627550"/>
            <a:ext cx="6058800" cy="4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1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375747" y="3172163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2849221" y="2968889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3885899" y="3258376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616398" y="3815613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927122" y="4131238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-186377" y="3434613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9" name="Google Shape;189;p17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399989">
            <a:off x="1355832" y="4049828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10800000">
            <a:off x="6113297" y="449290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2700000">
            <a:off x="218545" y="3861754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2608700" y="-2981627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917826" y="-277835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051601" y="-5144286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374249" y="-362507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6" name="Google Shape;1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60148" y="-3318053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3428526" y="-324407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8" name="Google Shape;198;p17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5400011">
            <a:off x="5924916" y="14120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7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>
            <a:off x="955977" y="-520642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100000">
            <a:off x="7476174" y="438457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7"/>
          <p:cNvSpPr txBox="1">
            <a:spLocks noGrp="1"/>
          </p:cNvSpPr>
          <p:nvPr>
            <p:ph type="title"/>
          </p:nvPr>
        </p:nvSpPr>
        <p:spPr>
          <a:xfrm>
            <a:off x="2844800" y="2075650"/>
            <a:ext cx="5121000" cy="9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title" idx="2" hasCustomPrompt="1"/>
          </p:nvPr>
        </p:nvSpPr>
        <p:spPr>
          <a:xfrm>
            <a:off x="1178175" y="2314700"/>
            <a:ext cx="1452900" cy="10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1"/>
          </p:nvPr>
        </p:nvSpPr>
        <p:spPr>
          <a:xfrm>
            <a:off x="2844800" y="3038050"/>
            <a:ext cx="5121000" cy="4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gradFill>
          <a:gsLst>
            <a:gs pos="0">
              <a:srgbClr val="2B2929"/>
            </a:gs>
            <a:gs pos="59000">
              <a:schemeClr val="lt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46150" y="1179052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8600" y="-150600"/>
            <a:ext cx="7105650" cy="714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100000">
            <a:off x="7889943" y="3744911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10800000">
            <a:off x="4049510" y="3398372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8"/>
          <p:cNvSpPr txBox="1">
            <a:spLocks noGrp="1"/>
          </p:cNvSpPr>
          <p:nvPr>
            <p:ph type="title"/>
          </p:nvPr>
        </p:nvSpPr>
        <p:spPr>
          <a:xfrm>
            <a:off x="4886475" y="2787000"/>
            <a:ext cx="3424500" cy="15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bg>
      <p:bgPr>
        <a:gradFill>
          <a:gsLst>
            <a:gs pos="0">
              <a:schemeClr val="lt2"/>
            </a:gs>
            <a:gs pos="100000">
              <a:schemeClr val="lt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3294" y="-2709450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043351" y="-209819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3" name="Google Shape;21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3344" y="340157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994126" y="356029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 flipH="1">
            <a:off x="4846253" y="401954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100000" flipH="1">
            <a:off x="402200" y="258262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100000" flipH="1">
            <a:off x="593875" y="4280512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 flipH="1">
            <a:off x="5883878" y="214267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>
            <a:spLocks noGrp="1"/>
          </p:cNvSpPr>
          <p:nvPr>
            <p:ph type="title" hasCustomPrompt="1"/>
          </p:nvPr>
        </p:nvSpPr>
        <p:spPr>
          <a:xfrm>
            <a:off x="742800" y="1457500"/>
            <a:ext cx="5086500" cy="21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20" name="Google Shape;220;p19"/>
          <p:cNvSpPr txBox="1">
            <a:spLocks noGrp="1"/>
          </p:cNvSpPr>
          <p:nvPr>
            <p:ph type="subTitle" idx="1"/>
          </p:nvPr>
        </p:nvSpPr>
        <p:spPr>
          <a:xfrm>
            <a:off x="742800" y="3211075"/>
            <a:ext cx="5086500" cy="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18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302764" y="-194342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7405620" y="-150361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24" name="Google Shape;224;p20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 flipH="1">
            <a:off x="7424641" y="6343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304769" y="-194342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3405111" y="-150361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27" name="Google Shape;2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1499162" y="427029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 flipH="1">
            <a:off x="578166" y="6343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0"/>
          <p:cNvPicPr preferRelativeResize="0"/>
          <p:nvPr/>
        </p:nvPicPr>
        <p:blipFill rotWithShape="1">
          <a:blip r:embed="rId6">
            <a:alphaModFix/>
          </a:blip>
          <a:srcRect t="11260" r="8999"/>
          <a:stretch/>
        </p:blipFill>
        <p:spPr>
          <a:xfrm rot="-8100000" flipH="1">
            <a:off x="4362088" y="4539784"/>
            <a:ext cx="795799" cy="80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124501" y="4270297"/>
            <a:ext cx="4518676" cy="452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 txBox="1">
            <a:spLocks noGrp="1"/>
          </p:cNvSpPr>
          <p:nvPr>
            <p:ph type="title" hasCustomPrompt="1"/>
          </p:nvPr>
        </p:nvSpPr>
        <p:spPr>
          <a:xfrm>
            <a:off x="3010350" y="1306825"/>
            <a:ext cx="3123300" cy="7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32" name="Google Shape;232;p20"/>
          <p:cNvSpPr txBox="1">
            <a:spLocks noGrp="1"/>
          </p:cNvSpPr>
          <p:nvPr>
            <p:ph type="subTitle" idx="1"/>
          </p:nvPr>
        </p:nvSpPr>
        <p:spPr>
          <a:xfrm>
            <a:off x="3010350" y="2105425"/>
            <a:ext cx="31233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3" name="Google Shape;233;p20"/>
          <p:cNvSpPr txBox="1">
            <a:spLocks noGrp="1"/>
          </p:cNvSpPr>
          <p:nvPr>
            <p:ph type="title" idx="2" hasCustomPrompt="1"/>
          </p:nvPr>
        </p:nvSpPr>
        <p:spPr>
          <a:xfrm>
            <a:off x="918900" y="2841300"/>
            <a:ext cx="3123300" cy="7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34" name="Google Shape;234;p20"/>
          <p:cNvSpPr txBox="1">
            <a:spLocks noGrp="1"/>
          </p:cNvSpPr>
          <p:nvPr>
            <p:ph type="subTitle" idx="3"/>
          </p:nvPr>
        </p:nvSpPr>
        <p:spPr>
          <a:xfrm>
            <a:off x="918900" y="3639875"/>
            <a:ext cx="31233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5" name="Google Shape;235;p20"/>
          <p:cNvSpPr txBox="1">
            <a:spLocks noGrp="1"/>
          </p:cNvSpPr>
          <p:nvPr>
            <p:ph type="title" idx="4" hasCustomPrompt="1"/>
          </p:nvPr>
        </p:nvSpPr>
        <p:spPr>
          <a:xfrm>
            <a:off x="5101800" y="2841300"/>
            <a:ext cx="3123300" cy="7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36" name="Google Shape;236;p20"/>
          <p:cNvSpPr txBox="1">
            <a:spLocks noGrp="1"/>
          </p:cNvSpPr>
          <p:nvPr>
            <p:ph type="subTitle" idx="5"/>
          </p:nvPr>
        </p:nvSpPr>
        <p:spPr>
          <a:xfrm>
            <a:off x="5101800" y="3639875"/>
            <a:ext cx="31233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7" name="Google Shape;237;p20"/>
          <p:cNvSpPr txBox="1">
            <a:spLocks noGrp="1"/>
          </p:cNvSpPr>
          <p:nvPr>
            <p:ph type="title" idx="6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7">
    <p:bg>
      <p:bgPr>
        <a:gradFill>
          <a:gsLst>
            <a:gs pos="0">
              <a:srgbClr val="2B2929"/>
            </a:gs>
            <a:gs pos="59000">
              <a:schemeClr val="lt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4058002" y="1895009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2300" y="-1667975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10800000">
            <a:off x="8273045" y="788869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5">
            <a:alphaModFix/>
          </a:blip>
          <a:srcRect t="25964"/>
          <a:stretch/>
        </p:blipFill>
        <p:spPr>
          <a:xfrm rot="3266246">
            <a:off x="8379402" y="2253712"/>
            <a:ext cx="1045221" cy="79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 rotWithShape="1">
          <a:blip r:embed="rId5">
            <a:alphaModFix/>
          </a:blip>
          <a:srcRect r="30967"/>
          <a:stretch/>
        </p:blipFill>
        <p:spPr>
          <a:xfrm rot="-10510444">
            <a:off x="-58035" y="2659068"/>
            <a:ext cx="603674" cy="90301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1"/>
          <p:cNvSpPr txBox="1">
            <a:spLocks noGrp="1"/>
          </p:cNvSpPr>
          <p:nvPr>
            <p:ph type="title" hasCustomPrompt="1"/>
          </p:nvPr>
        </p:nvSpPr>
        <p:spPr>
          <a:xfrm>
            <a:off x="4112850" y="3095513"/>
            <a:ext cx="1847100" cy="31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21"/>
          <p:cNvSpPr txBox="1">
            <a:spLocks noGrp="1"/>
          </p:cNvSpPr>
          <p:nvPr>
            <p:ph type="ctrTitle" idx="2"/>
          </p:nvPr>
        </p:nvSpPr>
        <p:spPr>
          <a:xfrm>
            <a:off x="4112850" y="3466858"/>
            <a:ext cx="1847100" cy="4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46" name="Google Shape;246;p21"/>
          <p:cNvSpPr txBox="1">
            <a:spLocks noGrp="1"/>
          </p:cNvSpPr>
          <p:nvPr>
            <p:ph type="subTitle" idx="1"/>
          </p:nvPr>
        </p:nvSpPr>
        <p:spPr>
          <a:xfrm>
            <a:off x="4112850" y="3776599"/>
            <a:ext cx="18471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1"/>
          <p:cNvSpPr txBox="1">
            <a:spLocks noGrp="1"/>
          </p:cNvSpPr>
          <p:nvPr>
            <p:ph type="title" idx="3" hasCustomPrompt="1"/>
          </p:nvPr>
        </p:nvSpPr>
        <p:spPr>
          <a:xfrm>
            <a:off x="6496048" y="3095513"/>
            <a:ext cx="1847100" cy="31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8" name="Google Shape;248;p21"/>
          <p:cNvSpPr txBox="1">
            <a:spLocks noGrp="1"/>
          </p:cNvSpPr>
          <p:nvPr>
            <p:ph type="ctrTitle" idx="4"/>
          </p:nvPr>
        </p:nvSpPr>
        <p:spPr>
          <a:xfrm>
            <a:off x="6495925" y="3466858"/>
            <a:ext cx="1847100" cy="4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49" name="Google Shape;249;p21"/>
          <p:cNvSpPr txBox="1">
            <a:spLocks noGrp="1"/>
          </p:cNvSpPr>
          <p:nvPr>
            <p:ph type="subTitle" idx="5"/>
          </p:nvPr>
        </p:nvSpPr>
        <p:spPr>
          <a:xfrm>
            <a:off x="6495925" y="3776599"/>
            <a:ext cx="18471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"/>
          <p:cNvSpPr txBox="1">
            <a:spLocks noGrp="1"/>
          </p:cNvSpPr>
          <p:nvPr>
            <p:ph type="title" idx="6" hasCustomPrompt="1"/>
          </p:nvPr>
        </p:nvSpPr>
        <p:spPr>
          <a:xfrm>
            <a:off x="4112850" y="1300050"/>
            <a:ext cx="1847100" cy="31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1" name="Google Shape;251;p21"/>
          <p:cNvSpPr txBox="1">
            <a:spLocks noGrp="1"/>
          </p:cNvSpPr>
          <p:nvPr>
            <p:ph type="ctrTitle" idx="7"/>
          </p:nvPr>
        </p:nvSpPr>
        <p:spPr>
          <a:xfrm>
            <a:off x="4112850" y="1670875"/>
            <a:ext cx="1847100" cy="4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2" name="Google Shape;252;p21"/>
          <p:cNvSpPr txBox="1">
            <a:spLocks noGrp="1"/>
          </p:cNvSpPr>
          <p:nvPr>
            <p:ph type="subTitle" idx="8"/>
          </p:nvPr>
        </p:nvSpPr>
        <p:spPr>
          <a:xfrm>
            <a:off x="4112850" y="1980550"/>
            <a:ext cx="18471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21"/>
          <p:cNvSpPr txBox="1">
            <a:spLocks noGrp="1"/>
          </p:cNvSpPr>
          <p:nvPr>
            <p:ph type="title" idx="9" hasCustomPrompt="1"/>
          </p:nvPr>
        </p:nvSpPr>
        <p:spPr>
          <a:xfrm>
            <a:off x="6496048" y="1300050"/>
            <a:ext cx="1847100" cy="31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/>
              <a:buNone/>
              <a:defRPr sz="4800">
                <a:solidFill>
                  <a:srgbClr val="FDB2AD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4" name="Google Shape;254;p21"/>
          <p:cNvSpPr txBox="1">
            <a:spLocks noGrp="1"/>
          </p:cNvSpPr>
          <p:nvPr>
            <p:ph type="ctrTitle" idx="13"/>
          </p:nvPr>
        </p:nvSpPr>
        <p:spPr>
          <a:xfrm>
            <a:off x="6495925" y="1670875"/>
            <a:ext cx="1847100" cy="4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5" name="Google Shape;255;p21"/>
          <p:cNvSpPr txBox="1">
            <a:spLocks noGrp="1"/>
          </p:cNvSpPr>
          <p:nvPr>
            <p:ph type="subTitle" idx="14"/>
          </p:nvPr>
        </p:nvSpPr>
        <p:spPr>
          <a:xfrm>
            <a:off x="6495925" y="1980550"/>
            <a:ext cx="18471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1"/>
          <p:cNvSpPr txBox="1">
            <a:spLocks noGrp="1"/>
          </p:cNvSpPr>
          <p:nvPr>
            <p:ph type="title" idx="15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2987425" y="-211000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917826" y="-237245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43051" y="-3070474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374249" y="-321917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2" name="Google Shape;26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60148" y="-2912153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3428526" y="-283817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4" name="Google Shape;26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099971">
            <a:off x="4579603" y="-77918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5400011">
            <a:off x="5924916" y="54710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>
            <a:off x="955977" y="-114742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00000">
            <a:off x="7506324" y="941332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2"/>
          <p:cNvSpPr txBox="1">
            <a:spLocks noGrp="1"/>
          </p:cNvSpPr>
          <p:nvPr>
            <p:ph type="title"/>
          </p:nvPr>
        </p:nvSpPr>
        <p:spPr>
          <a:xfrm>
            <a:off x="712050" y="3843238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9" name="Google Shape;269;p22"/>
          <p:cNvSpPr txBox="1">
            <a:spLocks noGrp="1"/>
          </p:cNvSpPr>
          <p:nvPr>
            <p:ph type="subTitle" idx="1"/>
          </p:nvPr>
        </p:nvSpPr>
        <p:spPr>
          <a:xfrm>
            <a:off x="712050" y="225426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pic>
        <p:nvPicPr>
          <p:cNvPr id="270" name="Google Shape;27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51994" y="2882925"/>
            <a:ext cx="514601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2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>
            <a:spLocks noGrp="1"/>
          </p:cNvSpPr>
          <p:nvPr>
            <p:ph type="title"/>
          </p:nvPr>
        </p:nvSpPr>
        <p:spPr>
          <a:xfrm>
            <a:off x="2391900" y="3100288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73" name="Google Shape;273;p23"/>
          <p:cNvSpPr txBox="1">
            <a:spLocks noGrp="1"/>
          </p:cNvSpPr>
          <p:nvPr>
            <p:ph type="subTitle" idx="1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pic>
        <p:nvPicPr>
          <p:cNvPr id="274" name="Google Shape;27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1878375" y="-274715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9194" y="340157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878374" y="2672523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3170449" y="182579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78" name="Google Shape;27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2856348" y="2132822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5931576" y="-268032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0" name="Google Shape;28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099971">
            <a:off x="6160103" y="10993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3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5400011">
            <a:off x="8427966" y="70495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>
            <a:off x="211827" y="2990958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3"/>
          <p:cNvPicPr preferRelativeResize="0"/>
          <p:nvPr/>
        </p:nvPicPr>
        <p:blipFill rotWithShape="1">
          <a:blip r:embed="rId7">
            <a:alphaModFix/>
          </a:blip>
          <a:srcRect t="38180"/>
          <a:stretch/>
        </p:blipFill>
        <p:spPr>
          <a:xfrm rot="10800000">
            <a:off x="2830900" y="4526752"/>
            <a:ext cx="874500" cy="55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2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700029">
            <a:off x="7662374" y="-60843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5496" y="-380895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868454" y="1955798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101277" y="2802523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9" name="Google Shape;28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790553" y="311814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-1682527" y="-3187702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91" name="Google Shape;291;p24"/>
          <p:cNvPicPr preferRelativeResize="0"/>
          <p:nvPr/>
        </p:nvPicPr>
        <p:blipFill rotWithShape="1">
          <a:blip r:embed="rId2">
            <a:alphaModFix/>
          </a:blip>
          <a:srcRect r="27917" b="26351"/>
          <a:stretch/>
        </p:blipFill>
        <p:spPr>
          <a:xfrm rot="-2700034">
            <a:off x="8287537" y="4255744"/>
            <a:ext cx="753401" cy="79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-5399989">
            <a:off x="-111593" y="44883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10800000">
            <a:off x="1395622" y="3479812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4"/>
          <p:cNvSpPr txBox="1">
            <a:spLocks noGrp="1"/>
          </p:cNvSpPr>
          <p:nvPr>
            <p:ph type="title"/>
          </p:nvPr>
        </p:nvSpPr>
        <p:spPr>
          <a:xfrm>
            <a:off x="3952025" y="3100288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95" name="Google Shape;295;p24"/>
          <p:cNvSpPr txBox="1">
            <a:spLocks noGrp="1"/>
          </p:cNvSpPr>
          <p:nvPr>
            <p:ph type="subTitle" idx="1"/>
          </p:nvPr>
        </p:nvSpPr>
        <p:spPr>
          <a:xfrm>
            <a:off x="1621025" y="1511313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698631" scaled="0"/>
        </a:gra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5"/>
          <p:cNvSpPr/>
          <p:nvPr/>
        </p:nvSpPr>
        <p:spPr>
          <a:xfrm>
            <a:off x="7887988" y="157325"/>
            <a:ext cx="942000" cy="942000"/>
          </a:xfrm>
          <a:prstGeom prst="star12">
            <a:avLst>
              <a:gd name="adj" fmla="val 37500"/>
            </a:avLst>
          </a:prstGeom>
          <a:solidFill>
            <a:srgbClr val="00FF00"/>
          </a:solidFill>
          <a:ln w="9525" cap="flat" cmpd="sng">
            <a:solidFill>
              <a:srgbClr val="7623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XL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98" name="Google Shape;29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1708001" y="-32831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339724" y="30641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649013" y="-32831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1" name="Google Shape;301;p25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7657061" y="739098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699971">
            <a:off x="8305438" y="3846121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1814337" y="34496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4" name="Google Shape;304;p25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-10164" y="350147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57">
            <a:off x="122389" y="-529028"/>
            <a:ext cx="1045222" cy="107933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5"/>
          <p:cNvSpPr txBox="1">
            <a:spLocks noGrp="1"/>
          </p:cNvSpPr>
          <p:nvPr>
            <p:ph type="title"/>
          </p:nvPr>
        </p:nvSpPr>
        <p:spPr>
          <a:xfrm>
            <a:off x="1499550" y="1433100"/>
            <a:ext cx="6144900" cy="22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6583299" y="-1248166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933574" y="9796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174" y="9796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7226" y="97962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57626" y="979625"/>
            <a:ext cx="7219948" cy="721994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6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8099331" scaled="0"/>
        </a:gra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5924550" y="-32385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6" name="Google Shape;3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7962212" y="14639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7" name="Google Shape;31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8" flipH="1">
            <a:off x="8185627" y="2238032"/>
            <a:ext cx="833275" cy="86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7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 flipH="1">
            <a:off x="8369405" y="3666583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 flipH="1">
            <a:off x="-2023473" y="3734298"/>
            <a:ext cx="4197798" cy="467485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7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044" scaled="0"/>
        </a:gra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24677" y="975075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100029">
            <a:off x="7811139" y="368437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29551" y="-1439854"/>
            <a:ext cx="5788101" cy="644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683401" y="307999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6" name="Google Shape;32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994126" y="3395622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8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10800000">
            <a:off x="6180300" y="3757287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8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5888936">
            <a:off x="484351" y="126685"/>
            <a:ext cx="1316374" cy="136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8"/>
          <p:cNvSpPr txBox="1">
            <a:spLocks noGrp="1"/>
          </p:cNvSpPr>
          <p:nvPr>
            <p:ph type="title"/>
          </p:nvPr>
        </p:nvSpPr>
        <p:spPr>
          <a:xfrm>
            <a:off x="5504700" y="653800"/>
            <a:ext cx="27648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28"/>
          <p:cNvSpPr txBox="1">
            <a:spLocks noGrp="1"/>
          </p:cNvSpPr>
          <p:nvPr>
            <p:ph type="subTitle" idx="1"/>
          </p:nvPr>
        </p:nvSpPr>
        <p:spPr>
          <a:xfrm>
            <a:off x="5262300" y="1240250"/>
            <a:ext cx="3007200" cy="12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3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8100019" scaled="0"/>
        </a:gra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2716602" y="-1666674"/>
            <a:ext cx="7441823" cy="747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-11">
            <a:off x="4917103" y="391533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9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10800000">
            <a:off x="7593628" y="-118498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812552" y="-2592366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3804723" y="-4184412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100000">
            <a:off x="389574" y="166882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9"/>
          <p:cNvSpPr txBox="1">
            <a:spLocks noGrp="1"/>
          </p:cNvSpPr>
          <p:nvPr>
            <p:ph type="title"/>
          </p:nvPr>
        </p:nvSpPr>
        <p:spPr>
          <a:xfrm>
            <a:off x="729026" y="2558800"/>
            <a:ext cx="27648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9" name="Google Shape;339;p29"/>
          <p:cNvSpPr txBox="1">
            <a:spLocks noGrp="1"/>
          </p:cNvSpPr>
          <p:nvPr>
            <p:ph type="subTitle" idx="1"/>
          </p:nvPr>
        </p:nvSpPr>
        <p:spPr>
          <a:xfrm>
            <a:off x="729025" y="3202100"/>
            <a:ext cx="2764800" cy="11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9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56765" y="29037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141" y="3086100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9791" y="28765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44" name="Google Shape;34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29">
            <a:off x="7244505" y="377382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0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400000">
            <a:off x="6472284" y="4179097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0"/>
          <p:cNvSpPr txBox="1">
            <a:spLocks noGrp="1"/>
          </p:cNvSpPr>
          <p:nvPr>
            <p:ph type="subTitle" idx="1"/>
          </p:nvPr>
        </p:nvSpPr>
        <p:spPr>
          <a:xfrm>
            <a:off x="5193375" y="2020050"/>
            <a:ext cx="2994300" cy="11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347" name="Google Shape;347;p30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48" name="Google Shape;34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00">
            <a:off x="7983741" y="282537"/>
            <a:ext cx="874507" cy="90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1"/>
          <p:cNvSpPr txBox="1">
            <a:spLocks noGrp="1"/>
          </p:cNvSpPr>
          <p:nvPr>
            <p:ph type="subTitle" idx="1"/>
          </p:nvPr>
        </p:nvSpPr>
        <p:spPr>
          <a:xfrm flipH="1">
            <a:off x="5204825" y="1593988"/>
            <a:ext cx="3216300" cy="14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51" name="Google Shape;351;p31"/>
          <p:cNvSpPr txBox="1">
            <a:spLocks noGrp="1"/>
          </p:cNvSpPr>
          <p:nvPr>
            <p:ph type="title"/>
          </p:nvPr>
        </p:nvSpPr>
        <p:spPr>
          <a:xfrm flipH="1">
            <a:off x="5067425" y="1021300"/>
            <a:ext cx="335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52" name="Google Shape;35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172374" y="-6553750"/>
            <a:ext cx="8140852" cy="818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1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flipH="1">
            <a:off x="4591048" y="-226133"/>
            <a:ext cx="1104899" cy="1142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3">
    <p:bg>
      <p:bgPr>
        <a:gradFill>
          <a:gsLst>
            <a:gs pos="0">
              <a:srgbClr val="2B2929"/>
            </a:gs>
            <a:gs pos="59000">
              <a:schemeClr val="lt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6840311" y="-68127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4687" y="2072828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4587" y="-171089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58" name="Google Shape;35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1300" y="-1397884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3587" y="209187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60" name="Google Shape;36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00029">
            <a:off x="8330426" y="2783225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2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-5399989">
            <a:off x="7606576" y="375006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2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5400000">
            <a:off x="8124577" y="-403372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2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2"/>
          <p:cNvSpPr txBox="1">
            <a:spLocks noGrp="1"/>
          </p:cNvSpPr>
          <p:nvPr>
            <p:ph type="body" idx="1"/>
          </p:nvPr>
        </p:nvSpPr>
        <p:spPr>
          <a:xfrm>
            <a:off x="713225" y="941525"/>
            <a:ext cx="6562200" cy="39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⬥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SECTION_TITLE_AND_DESCRIPTION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700006" scaled="0"/>
        </a:gra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41373" y="2201013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199" y="1716612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6823" y="1526121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5849" y="-1857562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70" name="Google Shape;37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4943" y="-1544550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3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>
            <a:off x="7124151" y="-228037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9024" y="-53128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73" name="Google Shape;37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699971">
            <a:off x="50013" y="3782368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3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 flipH="1">
            <a:off x="5977508" y="3628760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100000">
            <a:off x="258068" y="262696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3"/>
          <p:cNvSpPr txBox="1">
            <a:spLocks noGrp="1"/>
          </p:cNvSpPr>
          <p:nvPr>
            <p:ph type="title"/>
          </p:nvPr>
        </p:nvSpPr>
        <p:spPr>
          <a:xfrm>
            <a:off x="1104700" y="1504500"/>
            <a:ext cx="5060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7" name="Google Shape;377;p33"/>
          <p:cNvSpPr txBox="1">
            <a:spLocks noGrp="1"/>
          </p:cNvSpPr>
          <p:nvPr>
            <p:ph type="subTitle" idx="1"/>
          </p:nvPr>
        </p:nvSpPr>
        <p:spPr>
          <a:xfrm>
            <a:off x="1104600" y="2346300"/>
            <a:ext cx="5060700" cy="12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ONE_COLUMN_TEXT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39912" y="-2082413"/>
            <a:ext cx="4232100" cy="423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2257648" y="1270662"/>
            <a:ext cx="6230799" cy="623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35627" y="502016"/>
            <a:ext cx="4232101" cy="4252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 flipH="1">
            <a:off x="6849798" y="-3610391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4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 flipH="1">
            <a:off x="864353" y="94559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4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flipH="1">
            <a:off x="2160428" y="361189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4"/>
          <p:cNvPicPr preferRelativeResize="0"/>
          <p:nvPr/>
        </p:nvPicPr>
        <p:blipFill rotWithShape="1">
          <a:blip r:embed="rId6">
            <a:alphaModFix/>
          </a:blip>
          <a:srcRect t="21862"/>
          <a:stretch/>
        </p:blipFill>
        <p:spPr>
          <a:xfrm rot="5042225">
            <a:off x="8422212" y="2438890"/>
            <a:ext cx="874526" cy="70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 flipH="1">
            <a:off x="6849798" y="4029809"/>
            <a:ext cx="46186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4"/>
          <p:cNvSpPr txBox="1">
            <a:spLocks noGrp="1"/>
          </p:cNvSpPr>
          <p:nvPr>
            <p:ph type="body" idx="1"/>
          </p:nvPr>
        </p:nvSpPr>
        <p:spPr>
          <a:xfrm>
            <a:off x="4333950" y="1852350"/>
            <a:ext cx="4129200" cy="26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Medium"/>
              <a:buChar char="⬥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●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●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○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Darker Grotesque Medium"/>
              <a:buChar char="■"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  <p:sp>
        <p:nvSpPr>
          <p:cNvPr id="388" name="Google Shape;388;p34"/>
          <p:cNvSpPr txBox="1">
            <a:spLocks noGrp="1"/>
          </p:cNvSpPr>
          <p:nvPr>
            <p:ph type="title"/>
          </p:nvPr>
        </p:nvSpPr>
        <p:spPr>
          <a:xfrm>
            <a:off x="4333950" y="645725"/>
            <a:ext cx="41292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3_2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044" scaled="0"/>
        </a:gra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4899400" y="151499"/>
            <a:ext cx="4512124" cy="5024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7357205" y="1080950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100029" flipH="1">
            <a:off x="8158043" y="21147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 flipH="1">
            <a:off x="-3031098" y="-209819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94" name="Google Shape;39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2423604" y="340157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 flipH="1">
            <a:off x="642953" y="356029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-256683" y="-5616400"/>
            <a:ext cx="7219948" cy="721994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5"/>
          <p:cNvSpPr txBox="1">
            <a:spLocks noGrp="1"/>
          </p:cNvSpPr>
          <p:nvPr>
            <p:ph type="title"/>
          </p:nvPr>
        </p:nvSpPr>
        <p:spPr>
          <a:xfrm>
            <a:off x="641099" y="1828750"/>
            <a:ext cx="36465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98" name="Google Shape;398;p35"/>
          <p:cNvSpPr txBox="1">
            <a:spLocks noGrp="1"/>
          </p:cNvSpPr>
          <p:nvPr>
            <p:ph type="subTitle" idx="1"/>
          </p:nvPr>
        </p:nvSpPr>
        <p:spPr>
          <a:xfrm>
            <a:off x="641300" y="2457950"/>
            <a:ext cx="3646500" cy="10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  <p:pic>
        <p:nvPicPr>
          <p:cNvPr id="399" name="Google Shape;399;p35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-5400000" flipH="1">
            <a:off x="2929528" y="3917817"/>
            <a:ext cx="1104899" cy="1142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3_2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044" scaled="0"/>
        </a:gra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375509" y="-2325391"/>
            <a:ext cx="4811341" cy="481134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02" name="Google Shape;40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2837908" y="-5616401"/>
            <a:ext cx="6753695" cy="675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3344" y="392432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4126" y="408304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6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400000" flipH="1">
            <a:off x="5504453" y="39052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5421399" y="1661800"/>
            <a:ext cx="6639099" cy="663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1080475" y="648610"/>
            <a:ext cx="3619350" cy="403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100029">
            <a:off x="347114" y="445747"/>
            <a:ext cx="1045223" cy="1079333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6"/>
          <p:cNvSpPr txBox="1">
            <a:spLocks noGrp="1"/>
          </p:cNvSpPr>
          <p:nvPr>
            <p:ph type="title"/>
          </p:nvPr>
        </p:nvSpPr>
        <p:spPr>
          <a:xfrm>
            <a:off x="4601399" y="1736550"/>
            <a:ext cx="36465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0" name="Google Shape;410;p36"/>
          <p:cNvSpPr txBox="1">
            <a:spLocks noGrp="1"/>
          </p:cNvSpPr>
          <p:nvPr>
            <p:ph type="subTitle" idx="1"/>
          </p:nvPr>
        </p:nvSpPr>
        <p:spPr>
          <a:xfrm>
            <a:off x="4601597" y="2485950"/>
            <a:ext cx="36465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CUSTOM_9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41773" y="29037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971573" y="3086100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2196151" y="28765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15" name="Google Shape;41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29" flipH="1">
            <a:off x="452913" y="379637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7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 flipH="1">
            <a:off x="939958" y="417909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 flipH="1">
            <a:off x="481968" y="282537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7"/>
          <p:cNvSpPr txBox="1">
            <a:spLocks noGrp="1"/>
          </p:cNvSpPr>
          <p:nvPr>
            <p:ph type="subTitle" idx="1"/>
          </p:nvPr>
        </p:nvSpPr>
        <p:spPr>
          <a:xfrm>
            <a:off x="636000" y="2025600"/>
            <a:ext cx="29943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419" name="Google Shape;419;p37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SECTION_TITLE_AND_DESCRIPTION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700006" scaled="0"/>
        </a:gra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8"/>
          <p:cNvSpPr txBox="1">
            <a:spLocks noGrp="1"/>
          </p:cNvSpPr>
          <p:nvPr>
            <p:ph type="title"/>
          </p:nvPr>
        </p:nvSpPr>
        <p:spPr>
          <a:xfrm>
            <a:off x="1815384" y="1504500"/>
            <a:ext cx="55134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2" name="Google Shape;422;p38"/>
          <p:cNvSpPr txBox="1">
            <a:spLocks noGrp="1"/>
          </p:cNvSpPr>
          <p:nvPr>
            <p:ph type="subTitle" idx="1"/>
          </p:nvPr>
        </p:nvSpPr>
        <p:spPr>
          <a:xfrm>
            <a:off x="1815275" y="2346300"/>
            <a:ext cx="5513400" cy="12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23" name="Google Shape;42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821140" y="3069188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813311" y="2584787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3561488" y="2394296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3530514" y="-98938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27" name="Google Shape;42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3224783" y="-676375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853689" y="33688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29" name="Google Shape;429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46686" y="3069188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7512" y="2584787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2136" y="2394296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1162" y="-98938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3" name="Google Shape;43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0255" y="-676375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4337" y="33688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5" name="Google Shape;435;p38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>
            <a:off x="7634488" y="903150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8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 flipH="1">
            <a:off x="6750946" y="3876810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100000">
            <a:off x="3729480" y="240521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8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 flipH="1">
            <a:off x="1395346" y="3876810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8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5400000">
            <a:off x="356963" y="903150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100000">
            <a:off x="3729480" y="4174971"/>
            <a:ext cx="874507" cy="90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and two columns 1">
  <p:cSld name="CUSTOM_8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5924539" y="-1504473"/>
            <a:ext cx="8762977" cy="876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100029">
            <a:off x="-127845" y="3516134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218924">
            <a:off x="7898380" y="228423"/>
            <a:ext cx="1045223" cy="1079332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9"/>
          <p:cNvSpPr txBox="1">
            <a:spLocks noGrp="1"/>
          </p:cNvSpPr>
          <p:nvPr>
            <p:ph type="title"/>
          </p:nvPr>
        </p:nvSpPr>
        <p:spPr>
          <a:xfrm>
            <a:off x="6152225" y="1285188"/>
            <a:ext cx="2268900" cy="8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6" name="Google Shape;446;p39"/>
          <p:cNvSpPr txBox="1">
            <a:spLocks noGrp="1"/>
          </p:cNvSpPr>
          <p:nvPr>
            <p:ph type="subTitle" idx="1"/>
          </p:nvPr>
        </p:nvSpPr>
        <p:spPr>
          <a:xfrm>
            <a:off x="6152300" y="2109863"/>
            <a:ext cx="226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39"/>
          <p:cNvSpPr txBox="1">
            <a:spLocks noGrp="1"/>
          </p:cNvSpPr>
          <p:nvPr>
            <p:ph type="title" idx="2"/>
          </p:nvPr>
        </p:nvSpPr>
        <p:spPr>
          <a:xfrm>
            <a:off x="6152225" y="3113913"/>
            <a:ext cx="2268900" cy="8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8" name="Google Shape;448;p39"/>
          <p:cNvSpPr txBox="1">
            <a:spLocks noGrp="1"/>
          </p:cNvSpPr>
          <p:nvPr>
            <p:ph type="subTitle" idx="3"/>
          </p:nvPr>
        </p:nvSpPr>
        <p:spPr>
          <a:xfrm>
            <a:off x="6152300" y="3938663"/>
            <a:ext cx="226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39"/>
          <p:cNvSpPr txBox="1">
            <a:spLocks noGrp="1"/>
          </p:cNvSpPr>
          <p:nvPr>
            <p:ph type="title" idx="4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and two columns 2">
  <p:cSld name="CUSTOM_8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1601864" y="-32831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445861" y="30641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55150" y="-32831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4" name="Google Shape;454;p40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7763199" y="739098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699971">
            <a:off x="8104338" y="3848921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1708200" y="34496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7" name="Google Shape;457;p40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95974" y="350147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57">
            <a:off x="340939" y="-111853"/>
            <a:ext cx="1045222" cy="1079334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0"/>
          <p:cNvSpPr txBox="1">
            <a:spLocks noGrp="1"/>
          </p:cNvSpPr>
          <p:nvPr>
            <p:ph type="title"/>
          </p:nvPr>
        </p:nvSpPr>
        <p:spPr>
          <a:xfrm>
            <a:off x="2420010" y="1355950"/>
            <a:ext cx="255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0" name="Google Shape;460;p40"/>
          <p:cNvSpPr txBox="1">
            <a:spLocks noGrp="1"/>
          </p:cNvSpPr>
          <p:nvPr>
            <p:ph type="subTitle" idx="1"/>
          </p:nvPr>
        </p:nvSpPr>
        <p:spPr>
          <a:xfrm>
            <a:off x="2420010" y="1743625"/>
            <a:ext cx="2557500" cy="8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40"/>
          <p:cNvSpPr txBox="1">
            <a:spLocks noGrp="1"/>
          </p:cNvSpPr>
          <p:nvPr>
            <p:ph type="title" idx="2"/>
          </p:nvPr>
        </p:nvSpPr>
        <p:spPr>
          <a:xfrm>
            <a:off x="4156835" y="3064750"/>
            <a:ext cx="255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2" name="Google Shape;462;p40"/>
          <p:cNvSpPr txBox="1">
            <a:spLocks noGrp="1"/>
          </p:cNvSpPr>
          <p:nvPr>
            <p:ph type="subTitle" idx="3"/>
          </p:nvPr>
        </p:nvSpPr>
        <p:spPr>
          <a:xfrm>
            <a:off x="4156835" y="3452400"/>
            <a:ext cx="2557500" cy="8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40"/>
          <p:cNvSpPr txBox="1">
            <a:spLocks noGrp="1"/>
          </p:cNvSpPr>
          <p:nvPr>
            <p:ph type="title" idx="4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and two columns 3">
  <p:cSld name="CUSTOM_8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392642" y="-1848308"/>
            <a:ext cx="4420050" cy="44200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66" name="Google Shape;46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869701" y="1832113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1668719" y="-1848308"/>
            <a:ext cx="4420050" cy="442006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68" name="Google Shape;46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872711" y="177020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1"/>
          <p:cNvPicPr preferRelativeResize="0"/>
          <p:nvPr/>
        </p:nvPicPr>
        <p:blipFill rotWithShape="1">
          <a:blip r:embed="rId4">
            <a:alphaModFix/>
          </a:blip>
          <a:srcRect t="39533"/>
          <a:stretch/>
        </p:blipFill>
        <p:spPr>
          <a:xfrm rot="10799942">
            <a:off x="4288201" y="4477454"/>
            <a:ext cx="1045224" cy="652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1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>
            <a:off x="7895436" y="3400461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>
            <a:off x="-116864" y="3218536"/>
            <a:ext cx="1316376" cy="1361777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41"/>
          <p:cNvSpPr txBox="1">
            <a:spLocks noGrp="1"/>
          </p:cNvSpPr>
          <p:nvPr>
            <p:ph type="title" idx="2"/>
          </p:nvPr>
        </p:nvSpPr>
        <p:spPr>
          <a:xfrm>
            <a:off x="1433350" y="3423150"/>
            <a:ext cx="321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4" name="Google Shape;474;p41"/>
          <p:cNvSpPr txBox="1">
            <a:spLocks noGrp="1"/>
          </p:cNvSpPr>
          <p:nvPr>
            <p:ph type="subTitle" idx="1"/>
          </p:nvPr>
        </p:nvSpPr>
        <p:spPr>
          <a:xfrm>
            <a:off x="1433350" y="3889875"/>
            <a:ext cx="3211800" cy="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5" name="Google Shape;475;p41"/>
          <p:cNvSpPr txBox="1">
            <a:spLocks noGrp="1"/>
          </p:cNvSpPr>
          <p:nvPr>
            <p:ph type="title" idx="3"/>
          </p:nvPr>
        </p:nvSpPr>
        <p:spPr>
          <a:xfrm>
            <a:off x="4791875" y="3423150"/>
            <a:ext cx="3211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6" name="Google Shape;476;p41"/>
          <p:cNvSpPr txBox="1">
            <a:spLocks noGrp="1"/>
          </p:cNvSpPr>
          <p:nvPr>
            <p:ph type="subTitle" idx="4"/>
          </p:nvPr>
        </p:nvSpPr>
        <p:spPr>
          <a:xfrm>
            <a:off x="4791876" y="3889875"/>
            <a:ext cx="3211800" cy="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and two columns 4">
  <p:cSld name="CUSTOM_8_2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18900732" scaled="0"/>
        </a:gra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5736687" y="-5056287"/>
            <a:ext cx="5969175" cy="5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300467" y="428637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61796" y="-1293191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099995" flipH="1">
            <a:off x="3660331" y="4120020"/>
            <a:ext cx="874505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2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flipH="1">
            <a:off x="3621123" y="22854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5804337" y="3729713"/>
            <a:ext cx="5969175" cy="5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2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flipH="1">
            <a:off x="7578623" y="4174767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2"/>
          <p:cNvSpPr txBox="1">
            <a:spLocks noGrp="1"/>
          </p:cNvSpPr>
          <p:nvPr>
            <p:ph type="title"/>
          </p:nvPr>
        </p:nvSpPr>
        <p:spPr>
          <a:xfrm>
            <a:off x="5114925" y="964688"/>
            <a:ext cx="31833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86" name="Google Shape;486;p42"/>
          <p:cNvSpPr txBox="1">
            <a:spLocks noGrp="1"/>
          </p:cNvSpPr>
          <p:nvPr>
            <p:ph type="subTitle" idx="1"/>
          </p:nvPr>
        </p:nvSpPr>
        <p:spPr>
          <a:xfrm>
            <a:off x="5115048" y="1657388"/>
            <a:ext cx="31833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42"/>
          <p:cNvSpPr txBox="1">
            <a:spLocks noGrp="1"/>
          </p:cNvSpPr>
          <p:nvPr>
            <p:ph type="title" idx="2"/>
          </p:nvPr>
        </p:nvSpPr>
        <p:spPr>
          <a:xfrm>
            <a:off x="5114925" y="2793413"/>
            <a:ext cx="31833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88" name="Google Shape;488;p42"/>
          <p:cNvSpPr txBox="1">
            <a:spLocks noGrp="1"/>
          </p:cNvSpPr>
          <p:nvPr>
            <p:ph type="subTitle" idx="3"/>
          </p:nvPr>
        </p:nvSpPr>
        <p:spPr>
          <a:xfrm>
            <a:off x="5114925" y="3486113"/>
            <a:ext cx="31833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5923862" y="-30998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1" name="Google Shape;491;p43"/>
          <p:cNvPicPr preferRelativeResize="0"/>
          <p:nvPr/>
        </p:nvPicPr>
        <p:blipFill rotWithShape="1">
          <a:blip r:embed="rId3">
            <a:alphaModFix/>
          </a:blip>
          <a:srcRect l="18692"/>
          <a:stretch/>
        </p:blipFill>
        <p:spPr>
          <a:xfrm rot="8100005">
            <a:off x="7647845" y="-17742"/>
            <a:ext cx="849864" cy="107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3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10800000">
            <a:off x="7474057" y="245835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42130">
            <a:off x="62484" y="4133534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3"/>
          <p:cNvSpPr txBox="1">
            <a:spLocks noGrp="1"/>
          </p:cNvSpPr>
          <p:nvPr>
            <p:ph type="title"/>
          </p:nvPr>
        </p:nvSpPr>
        <p:spPr>
          <a:xfrm>
            <a:off x="937700" y="3090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5" name="Google Shape;495;p43"/>
          <p:cNvSpPr txBox="1">
            <a:spLocks noGrp="1"/>
          </p:cNvSpPr>
          <p:nvPr>
            <p:ph type="subTitle" idx="1"/>
          </p:nvPr>
        </p:nvSpPr>
        <p:spPr>
          <a:xfrm>
            <a:off x="937700" y="36369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6" name="Google Shape;496;p43"/>
          <p:cNvSpPr txBox="1">
            <a:spLocks noGrp="1"/>
          </p:cNvSpPr>
          <p:nvPr>
            <p:ph type="title" idx="2"/>
          </p:nvPr>
        </p:nvSpPr>
        <p:spPr>
          <a:xfrm>
            <a:off x="3484419" y="3090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7" name="Google Shape;497;p43"/>
          <p:cNvSpPr txBox="1">
            <a:spLocks noGrp="1"/>
          </p:cNvSpPr>
          <p:nvPr>
            <p:ph type="subTitle" idx="3"/>
          </p:nvPr>
        </p:nvSpPr>
        <p:spPr>
          <a:xfrm>
            <a:off x="3484421" y="36369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8" name="Google Shape;498;p43"/>
          <p:cNvSpPr txBox="1">
            <a:spLocks noGrp="1"/>
          </p:cNvSpPr>
          <p:nvPr>
            <p:ph type="title" idx="4"/>
          </p:nvPr>
        </p:nvSpPr>
        <p:spPr>
          <a:xfrm>
            <a:off x="6031147" y="3090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9" name="Google Shape;499;p43"/>
          <p:cNvSpPr txBox="1">
            <a:spLocks noGrp="1"/>
          </p:cNvSpPr>
          <p:nvPr>
            <p:ph type="subTitle" idx="5"/>
          </p:nvPr>
        </p:nvSpPr>
        <p:spPr>
          <a:xfrm>
            <a:off x="6031147" y="36369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0" name="Google Shape;500;p43"/>
          <p:cNvSpPr txBox="1">
            <a:spLocks noGrp="1"/>
          </p:cNvSpPr>
          <p:nvPr>
            <p:ph type="title" idx="6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9572" y="3278463"/>
            <a:ext cx="4649482" cy="4647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3039" y="1293086"/>
            <a:ext cx="5090099" cy="566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59572" y="-2566012"/>
            <a:ext cx="4649482" cy="4647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4997088" y="-1622862"/>
            <a:ext cx="5969175" cy="5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4"/>
          <p:cNvPicPr preferRelativeResize="0"/>
          <p:nvPr/>
        </p:nvPicPr>
        <p:blipFill rotWithShape="1">
          <a:blip r:embed="rId5">
            <a:alphaModFix/>
          </a:blip>
          <a:srcRect l="23890"/>
          <a:stretch/>
        </p:blipFill>
        <p:spPr>
          <a:xfrm rot="5399939">
            <a:off x="6705100" y="-186990"/>
            <a:ext cx="795526" cy="1079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4"/>
          <p:cNvPicPr preferRelativeResize="0"/>
          <p:nvPr/>
        </p:nvPicPr>
        <p:blipFill rotWithShape="1">
          <a:blip r:embed="rId5">
            <a:alphaModFix/>
          </a:blip>
          <a:srcRect r="20578" b="26057"/>
          <a:stretch/>
        </p:blipFill>
        <p:spPr>
          <a:xfrm rot="-142129">
            <a:off x="8534153" y="4568368"/>
            <a:ext cx="694520" cy="667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4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400000" flipH="1">
            <a:off x="3448041" y="2277542"/>
            <a:ext cx="1104899" cy="114299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 txBox="1">
            <a:spLocks noGrp="1"/>
          </p:cNvSpPr>
          <p:nvPr>
            <p:ph type="title"/>
          </p:nvPr>
        </p:nvSpPr>
        <p:spPr>
          <a:xfrm>
            <a:off x="6020150" y="1099325"/>
            <a:ext cx="2165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0" name="Google Shape;510;p44"/>
          <p:cNvSpPr txBox="1">
            <a:spLocks noGrp="1"/>
          </p:cNvSpPr>
          <p:nvPr>
            <p:ph type="subTitle" idx="1"/>
          </p:nvPr>
        </p:nvSpPr>
        <p:spPr>
          <a:xfrm>
            <a:off x="6020150" y="1566974"/>
            <a:ext cx="216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1" name="Google Shape;511;p44"/>
          <p:cNvSpPr txBox="1">
            <a:spLocks noGrp="1"/>
          </p:cNvSpPr>
          <p:nvPr>
            <p:ph type="title" idx="2"/>
          </p:nvPr>
        </p:nvSpPr>
        <p:spPr>
          <a:xfrm>
            <a:off x="6020150" y="2296605"/>
            <a:ext cx="2165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2" name="Google Shape;512;p44"/>
          <p:cNvSpPr txBox="1">
            <a:spLocks noGrp="1"/>
          </p:cNvSpPr>
          <p:nvPr>
            <p:ph type="subTitle" idx="3"/>
          </p:nvPr>
        </p:nvSpPr>
        <p:spPr>
          <a:xfrm>
            <a:off x="6020150" y="2764249"/>
            <a:ext cx="216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3" name="Google Shape;513;p44"/>
          <p:cNvSpPr txBox="1">
            <a:spLocks noGrp="1"/>
          </p:cNvSpPr>
          <p:nvPr>
            <p:ph type="title" idx="4"/>
          </p:nvPr>
        </p:nvSpPr>
        <p:spPr>
          <a:xfrm>
            <a:off x="6020150" y="3493873"/>
            <a:ext cx="2165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4" name="Google Shape;514;p44"/>
          <p:cNvSpPr txBox="1">
            <a:spLocks noGrp="1"/>
          </p:cNvSpPr>
          <p:nvPr>
            <p:ph type="subTitle" idx="5"/>
          </p:nvPr>
        </p:nvSpPr>
        <p:spPr>
          <a:xfrm>
            <a:off x="6020150" y="3961525"/>
            <a:ext cx="216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5" name="Google Shape;515;p44"/>
          <p:cNvSpPr txBox="1">
            <a:spLocks noGrp="1"/>
          </p:cNvSpPr>
          <p:nvPr>
            <p:ph type="title" idx="6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6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595716" flipH="1">
            <a:off x="111443" y="3311650"/>
            <a:ext cx="531887" cy="54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595716">
            <a:off x="8473433" y="3311650"/>
            <a:ext cx="531887" cy="54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 flipH="1">
            <a:off x="-2718014" y="22588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 flipH="1">
            <a:off x="7277111" y="-15676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6286511" y="-1513998"/>
            <a:ext cx="8762977" cy="876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5924539" y="-1504473"/>
            <a:ext cx="8762977" cy="8762998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5"/>
          <p:cNvSpPr txBox="1">
            <a:spLocks noGrp="1"/>
          </p:cNvSpPr>
          <p:nvPr>
            <p:ph type="title"/>
          </p:nvPr>
        </p:nvSpPr>
        <p:spPr>
          <a:xfrm>
            <a:off x="2501046" y="15706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4" name="Google Shape;524;p45"/>
          <p:cNvSpPr txBox="1">
            <a:spLocks noGrp="1"/>
          </p:cNvSpPr>
          <p:nvPr>
            <p:ph type="subTitle" idx="1"/>
          </p:nvPr>
        </p:nvSpPr>
        <p:spPr>
          <a:xfrm>
            <a:off x="2501046" y="20809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25" name="Google Shape;525;p45"/>
          <p:cNvSpPr txBox="1">
            <a:spLocks noGrp="1"/>
          </p:cNvSpPr>
          <p:nvPr>
            <p:ph type="title" idx="2"/>
          </p:nvPr>
        </p:nvSpPr>
        <p:spPr>
          <a:xfrm>
            <a:off x="4664754" y="15706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6" name="Google Shape;526;p45"/>
          <p:cNvSpPr txBox="1">
            <a:spLocks noGrp="1"/>
          </p:cNvSpPr>
          <p:nvPr>
            <p:ph type="subTitle" idx="3"/>
          </p:nvPr>
        </p:nvSpPr>
        <p:spPr>
          <a:xfrm>
            <a:off x="4664750" y="20809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27" name="Google Shape;527;p45"/>
          <p:cNvSpPr txBox="1">
            <a:spLocks noGrp="1"/>
          </p:cNvSpPr>
          <p:nvPr>
            <p:ph type="title" idx="4"/>
          </p:nvPr>
        </p:nvSpPr>
        <p:spPr>
          <a:xfrm>
            <a:off x="2501046" y="30040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8" name="Google Shape;528;p45"/>
          <p:cNvSpPr txBox="1">
            <a:spLocks noGrp="1"/>
          </p:cNvSpPr>
          <p:nvPr>
            <p:ph type="subTitle" idx="5"/>
          </p:nvPr>
        </p:nvSpPr>
        <p:spPr>
          <a:xfrm>
            <a:off x="2501046" y="35143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29" name="Google Shape;529;p45"/>
          <p:cNvSpPr txBox="1">
            <a:spLocks noGrp="1"/>
          </p:cNvSpPr>
          <p:nvPr>
            <p:ph type="title" idx="6"/>
          </p:nvPr>
        </p:nvSpPr>
        <p:spPr>
          <a:xfrm>
            <a:off x="4664754" y="30040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0" name="Google Shape;530;p45"/>
          <p:cNvSpPr txBox="1">
            <a:spLocks noGrp="1"/>
          </p:cNvSpPr>
          <p:nvPr>
            <p:ph type="subTitle" idx="7"/>
          </p:nvPr>
        </p:nvSpPr>
        <p:spPr>
          <a:xfrm>
            <a:off x="4664750" y="35143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31" name="Google Shape;531;p45"/>
          <p:cNvSpPr txBox="1">
            <a:spLocks noGrp="1"/>
          </p:cNvSpPr>
          <p:nvPr>
            <p:ph type="title" idx="8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32" name="Google Shape;5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099995" flipH="1">
            <a:off x="6704606" y="323370"/>
            <a:ext cx="874505" cy="90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6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2636476" y="-307862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1251676" y="28638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17699" y="-183370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538563" y="-27506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38" name="Google Shape;538;p46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7262436" y="208461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2685562" y="33585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40" name="Google Shape;540;p46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>
            <a:off x="1316361" y="4061223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57">
            <a:off x="122389" y="-529028"/>
            <a:ext cx="1045222" cy="107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508611" y="28638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57">
            <a:off x="8101239" y="4037722"/>
            <a:ext cx="1045222" cy="1079334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6"/>
          <p:cNvSpPr txBox="1">
            <a:spLocks noGrp="1"/>
          </p:cNvSpPr>
          <p:nvPr>
            <p:ph type="title"/>
          </p:nvPr>
        </p:nvSpPr>
        <p:spPr>
          <a:xfrm>
            <a:off x="1090134" y="12171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5" name="Google Shape;545;p46"/>
          <p:cNvSpPr txBox="1">
            <a:spLocks noGrp="1"/>
          </p:cNvSpPr>
          <p:nvPr>
            <p:ph type="subTitle" idx="1"/>
          </p:nvPr>
        </p:nvSpPr>
        <p:spPr>
          <a:xfrm>
            <a:off x="1090134" y="17274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6" name="Google Shape;546;p46"/>
          <p:cNvSpPr txBox="1">
            <a:spLocks noGrp="1"/>
          </p:cNvSpPr>
          <p:nvPr>
            <p:ph type="title" idx="2"/>
          </p:nvPr>
        </p:nvSpPr>
        <p:spPr>
          <a:xfrm>
            <a:off x="6075666" y="1941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7" name="Google Shape;547;p46"/>
          <p:cNvSpPr txBox="1">
            <a:spLocks noGrp="1"/>
          </p:cNvSpPr>
          <p:nvPr>
            <p:ph type="subTitle" idx="3"/>
          </p:nvPr>
        </p:nvSpPr>
        <p:spPr>
          <a:xfrm>
            <a:off x="6075662" y="2452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8" name="Google Shape;548;p46"/>
          <p:cNvSpPr txBox="1">
            <a:spLocks noGrp="1"/>
          </p:cNvSpPr>
          <p:nvPr>
            <p:ph type="title" idx="4"/>
          </p:nvPr>
        </p:nvSpPr>
        <p:spPr>
          <a:xfrm>
            <a:off x="1090134" y="2650525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9" name="Google Shape;549;p46"/>
          <p:cNvSpPr txBox="1">
            <a:spLocks noGrp="1"/>
          </p:cNvSpPr>
          <p:nvPr>
            <p:ph type="subTitle" idx="5"/>
          </p:nvPr>
        </p:nvSpPr>
        <p:spPr>
          <a:xfrm>
            <a:off x="1090134" y="31608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0" name="Google Shape;550;p46"/>
          <p:cNvSpPr txBox="1">
            <a:spLocks noGrp="1"/>
          </p:cNvSpPr>
          <p:nvPr>
            <p:ph type="title" idx="6"/>
          </p:nvPr>
        </p:nvSpPr>
        <p:spPr>
          <a:xfrm>
            <a:off x="6075666" y="33752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1" name="Google Shape;551;p46"/>
          <p:cNvSpPr txBox="1">
            <a:spLocks noGrp="1"/>
          </p:cNvSpPr>
          <p:nvPr>
            <p:ph type="subTitle" idx="7"/>
          </p:nvPr>
        </p:nvSpPr>
        <p:spPr>
          <a:xfrm>
            <a:off x="6075662" y="38855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2" name="Google Shape;552;p46"/>
          <p:cNvSpPr txBox="1">
            <a:spLocks noGrp="1"/>
          </p:cNvSpPr>
          <p:nvPr>
            <p:ph type="title" idx="8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6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3208962" y="2498362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55" name="Google Shape;55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700057">
            <a:off x="7667201" y="115497"/>
            <a:ext cx="1045222" cy="107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150986" y="-30597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7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>
            <a:off x="7396324" y="-100027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700057">
            <a:off x="375476" y="115497"/>
            <a:ext cx="1045222" cy="107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2625589" y="-30597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7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-5400000">
            <a:off x="68599" y="-100027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199788" y="2498362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62" name="Google Shape;562;p47"/>
          <p:cNvSpPr txBox="1">
            <a:spLocks noGrp="1"/>
          </p:cNvSpPr>
          <p:nvPr>
            <p:ph type="title"/>
          </p:nvPr>
        </p:nvSpPr>
        <p:spPr>
          <a:xfrm>
            <a:off x="718050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47"/>
          <p:cNvSpPr txBox="1">
            <a:spLocks noGrp="1"/>
          </p:cNvSpPr>
          <p:nvPr>
            <p:ph type="title" idx="2"/>
          </p:nvPr>
        </p:nvSpPr>
        <p:spPr>
          <a:xfrm>
            <a:off x="1971350" y="1725225"/>
            <a:ext cx="2306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4" name="Google Shape;564;p47"/>
          <p:cNvSpPr txBox="1">
            <a:spLocks noGrp="1"/>
          </p:cNvSpPr>
          <p:nvPr>
            <p:ph type="subTitle" idx="1"/>
          </p:nvPr>
        </p:nvSpPr>
        <p:spPr>
          <a:xfrm>
            <a:off x="1971350" y="2083725"/>
            <a:ext cx="23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5" name="Google Shape;565;p47"/>
          <p:cNvSpPr txBox="1">
            <a:spLocks noGrp="1"/>
          </p:cNvSpPr>
          <p:nvPr>
            <p:ph type="title" idx="3"/>
          </p:nvPr>
        </p:nvSpPr>
        <p:spPr>
          <a:xfrm>
            <a:off x="5963125" y="1725225"/>
            <a:ext cx="2306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47"/>
          <p:cNvSpPr txBox="1">
            <a:spLocks noGrp="1"/>
          </p:cNvSpPr>
          <p:nvPr>
            <p:ph type="subTitle" idx="4"/>
          </p:nvPr>
        </p:nvSpPr>
        <p:spPr>
          <a:xfrm>
            <a:off x="5963125" y="2083725"/>
            <a:ext cx="23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7" name="Google Shape;567;p47"/>
          <p:cNvSpPr txBox="1">
            <a:spLocks noGrp="1"/>
          </p:cNvSpPr>
          <p:nvPr>
            <p:ph type="title" idx="5"/>
          </p:nvPr>
        </p:nvSpPr>
        <p:spPr>
          <a:xfrm>
            <a:off x="1971350" y="3077350"/>
            <a:ext cx="2306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8" name="Google Shape;568;p47"/>
          <p:cNvSpPr txBox="1">
            <a:spLocks noGrp="1"/>
          </p:cNvSpPr>
          <p:nvPr>
            <p:ph type="subTitle" idx="6"/>
          </p:nvPr>
        </p:nvSpPr>
        <p:spPr>
          <a:xfrm>
            <a:off x="1971350" y="3435850"/>
            <a:ext cx="23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9" name="Google Shape;569;p47"/>
          <p:cNvSpPr txBox="1">
            <a:spLocks noGrp="1"/>
          </p:cNvSpPr>
          <p:nvPr>
            <p:ph type="title" idx="7"/>
          </p:nvPr>
        </p:nvSpPr>
        <p:spPr>
          <a:xfrm>
            <a:off x="5963125" y="3077350"/>
            <a:ext cx="2306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0" name="Google Shape;570;p47"/>
          <p:cNvSpPr txBox="1">
            <a:spLocks noGrp="1"/>
          </p:cNvSpPr>
          <p:nvPr>
            <p:ph type="subTitle" idx="8"/>
          </p:nvPr>
        </p:nvSpPr>
        <p:spPr>
          <a:xfrm>
            <a:off x="5963125" y="3435850"/>
            <a:ext cx="23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4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3344088" y="1088088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8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10800000" flipH="1">
            <a:off x="143769" y="354493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44587" y="1088088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8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10800000">
            <a:off x="7895332" y="3544932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6828201" y="-2844187"/>
            <a:ext cx="3438075" cy="3828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8"/>
          <p:cNvPicPr preferRelativeResize="0"/>
          <p:nvPr/>
        </p:nvPicPr>
        <p:blipFill rotWithShape="1">
          <a:blip r:embed="rId5">
            <a:alphaModFix/>
          </a:blip>
          <a:srcRect r="39602"/>
          <a:stretch/>
        </p:blipFill>
        <p:spPr>
          <a:xfrm rot="-5399942" flipH="1">
            <a:off x="1156563" y="4308621"/>
            <a:ext cx="631275" cy="107934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8"/>
          <p:cNvSpPr txBox="1">
            <a:spLocks noGrp="1"/>
          </p:cNvSpPr>
          <p:nvPr>
            <p:ph type="title"/>
          </p:nvPr>
        </p:nvSpPr>
        <p:spPr>
          <a:xfrm>
            <a:off x="1101175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9" name="Google Shape;579;p48"/>
          <p:cNvSpPr txBox="1">
            <a:spLocks noGrp="1"/>
          </p:cNvSpPr>
          <p:nvPr>
            <p:ph type="subTitle" idx="1"/>
          </p:nvPr>
        </p:nvSpPr>
        <p:spPr>
          <a:xfrm>
            <a:off x="1101175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0" name="Google Shape;580;p48"/>
          <p:cNvSpPr txBox="1">
            <a:spLocks noGrp="1"/>
          </p:cNvSpPr>
          <p:nvPr>
            <p:ph type="title" idx="2"/>
          </p:nvPr>
        </p:nvSpPr>
        <p:spPr>
          <a:xfrm>
            <a:off x="3578948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1" name="Google Shape;581;p48"/>
          <p:cNvSpPr txBox="1">
            <a:spLocks noGrp="1"/>
          </p:cNvSpPr>
          <p:nvPr>
            <p:ph type="subTitle" idx="3"/>
          </p:nvPr>
        </p:nvSpPr>
        <p:spPr>
          <a:xfrm>
            <a:off x="3578950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2" name="Google Shape;582;p48"/>
          <p:cNvSpPr txBox="1">
            <a:spLocks noGrp="1"/>
          </p:cNvSpPr>
          <p:nvPr>
            <p:ph type="title" idx="4"/>
          </p:nvPr>
        </p:nvSpPr>
        <p:spPr>
          <a:xfrm>
            <a:off x="2340113" y="35448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3" name="Google Shape;583;p48"/>
          <p:cNvSpPr txBox="1">
            <a:spLocks noGrp="1"/>
          </p:cNvSpPr>
          <p:nvPr>
            <p:ph type="subTitle" idx="5"/>
          </p:nvPr>
        </p:nvSpPr>
        <p:spPr>
          <a:xfrm>
            <a:off x="2340075" y="39958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4" name="Google Shape;584;p48"/>
          <p:cNvSpPr txBox="1">
            <a:spLocks noGrp="1"/>
          </p:cNvSpPr>
          <p:nvPr>
            <p:ph type="title" idx="6"/>
          </p:nvPr>
        </p:nvSpPr>
        <p:spPr>
          <a:xfrm>
            <a:off x="4817885" y="35448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5" name="Google Shape;585;p48"/>
          <p:cNvSpPr txBox="1">
            <a:spLocks noGrp="1"/>
          </p:cNvSpPr>
          <p:nvPr>
            <p:ph type="subTitle" idx="7"/>
          </p:nvPr>
        </p:nvSpPr>
        <p:spPr>
          <a:xfrm>
            <a:off x="4817850" y="39958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6" name="Google Shape;586;p48"/>
          <p:cNvSpPr txBox="1">
            <a:spLocks noGrp="1"/>
          </p:cNvSpPr>
          <p:nvPr>
            <p:ph type="title" idx="8"/>
          </p:nvPr>
        </p:nvSpPr>
        <p:spPr>
          <a:xfrm>
            <a:off x="6056727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7" name="Google Shape;587;p48"/>
          <p:cNvSpPr txBox="1">
            <a:spLocks noGrp="1"/>
          </p:cNvSpPr>
          <p:nvPr>
            <p:ph type="subTitle" idx="9"/>
          </p:nvPr>
        </p:nvSpPr>
        <p:spPr>
          <a:xfrm>
            <a:off x="6056725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8" name="Google Shape;588;p48"/>
          <p:cNvSpPr txBox="1">
            <a:spLocks noGrp="1"/>
          </p:cNvSpPr>
          <p:nvPr>
            <p:ph type="title" idx="13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89" name="Google Shape;58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 flipH="1">
            <a:off x="-1131924" y="-2844187"/>
            <a:ext cx="3438075" cy="3828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48"/>
          <p:cNvPicPr preferRelativeResize="0"/>
          <p:nvPr/>
        </p:nvPicPr>
        <p:blipFill rotWithShape="1">
          <a:blip r:embed="rId5">
            <a:alphaModFix/>
          </a:blip>
          <a:srcRect r="39602"/>
          <a:stretch/>
        </p:blipFill>
        <p:spPr>
          <a:xfrm rot="-5399942" flipH="1">
            <a:off x="7290138" y="4308621"/>
            <a:ext cx="631275" cy="1079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8480049" y="1895009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444151" y="-1896575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49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10800000" flipH="1">
            <a:off x="43706" y="560269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9"/>
          <p:cNvPicPr preferRelativeResize="0"/>
          <p:nvPr/>
        </p:nvPicPr>
        <p:blipFill rotWithShape="1">
          <a:blip r:embed="rId5">
            <a:alphaModFix/>
          </a:blip>
          <a:srcRect t="26836"/>
          <a:stretch/>
        </p:blipFill>
        <p:spPr>
          <a:xfrm rot="-3266238" flipH="1">
            <a:off x="-221446" y="2261153"/>
            <a:ext cx="1045220" cy="789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9"/>
          <p:cNvPicPr preferRelativeResize="0"/>
          <p:nvPr/>
        </p:nvPicPr>
        <p:blipFill rotWithShape="1">
          <a:blip r:embed="rId5">
            <a:alphaModFix/>
          </a:blip>
          <a:srcRect r="22630"/>
          <a:stretch/>
        </p:blipFill>
        <p:spPr>
          <a:xfrm rot="10510437" flipH="1">
            <a:off x="8494882" y="2655985"/>
            <a:ext cx="676606" cy="903029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9"/>
          <p:cNvSpPr txBox="1">
            <a:spLocks noGrp="1"/>
          </p:cNvSpPr>
          <p:nvPr>
            <p:ph type="title"/>
          </p:nvPr>
        </p:nvSpPr>
        <p:spPr>
          <a:xfrm>
            <a:off x="1101175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8" name="Google Shape;598;p49"/>
          <p:cNvSpPr txBox="1">
            <a:spLocks noGrp="1"/>
          </p:cNvSpPr>
          <p:nvPr>
            <p:ph type="subTitle" idx="1"/>
          </p:nvPr>
        </p:nvSpPr>
        <p:spPr>
          <a:xfrm>
            <a:off x="1101175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9" name="Google Shape;599;p49"/>
          <p:cNvSpPr txBox="1">
            <a:spLocks noGrp="1"/>
          </p:cNvSpPr>
          <p:nvPr>
            <p:ph type="title" idx="2"/>
          </p:nvPr>
        </p:nvSpPr>
        <p:spPr>
          <a:xfrm>
            <a:off x="3578948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0" name="Google Shape;600;p49"/>
          <p:cNvSpPr txBox="1">
            <a:spLocks noGrp="1"/>
          </p:cNvSpPr>
          <p:nvPr>
            <p:ph type="subTitle" idx="3"/>
          </p:nvPr>
        </p:nvSpPr>
        <p:spPr>
          <a:xfrm>
            <a:off x="3578947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1" name="Google Shape;601;p49"/>
          <p:cNvSpPr txBox="1">
            <a:spLocks noGrp="1"/>
          </p:cNvSpPr>
          <p:nvPr>
            <p:ph type="title" idx="4"/>
          </p:nvPr>
        </p:nvSpPr>
        <p:spPr>
          <a:xfrm>
            <a:off x="1101175" y="35448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2" name="Google Shape;602;p49"/>
          <p:cNvSpPr txBox="1">
            <a:spLocks noGrp="1"/>
          </p:cNvSpPr>
          <p:nvPr>
            <p:ph type="subTitle" idx="5"/>
          </p:nvPr>
        </p:nvSpPr>
        <p:spPr>
          <a:xfrm>
            <a:off x="1101175" y="39958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3" name="Google Shape;603;p49"/>
          <p:cNvSpPr txBox="1">
            <a:spLocks noGrp="1"/>
          </p:cNvSpPr>
          <p:nvPr>
            <p:ph type="title" idx="6"/>
          </p:nvPr>
        </p:nvSpPr>
        <p:spPr>
          <a:xfrm>
            <a:off x="3578948" y="35448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4" name="Google Shape;604;p49"/>
          <p:cNvSpPr txBox="1">
            <a:spLocks noGrp="1"/>
          </p:cNvSpPr>
          <p:nvPr>
            <p:ph type="subTitle" idx="7"/>
          </p:nvPr>
        </p:nvSpPr>
        <p:spPr>
          <a:xfrm>
            <a:off x="3578947" y="39958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5" name="Google Shape;605;p49"/>
          <p:cNvSpPr txBox="1">
            <a:spLocks noGrp="1"/>
          </p:cNvSpPr>
          <p:nvPr>
            <p:ph type="title" idx="8"/>
          </p:nvPr>
        </p:nvSpPr>
        <p:spPr>
          <a:xfrm>
            <a:off x="6056727" y="17304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6" name="Google Shape;606;p49"/>
          <p:cNvSpPr txBox="1">
            <a:spLocks noGrp="1"/>
          </p:cNvSpPr>
          <p:nvPr>
            <p:ph type="subTitle" idx="9"/>
          </p:nvPr>
        </p:nvSpPr>
        <p:spPr>
          <a:xfrm>
            <a:off x="6056725" y="21814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7" name="Google Shape;607;p49"/>
          <p:cNvSpPr txBox="1">
            <a:spLocks noGrp="1"/>
          </p:cNvSpPr>
          <p:nvPr>
            <p:ph type="title" idx="13"/>
          </p:nvPr>
        </p:nvSpPr>
        <p:spPr>
          <a:xfrm>
            <a:off x="6056727" y="354487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8" name="Google Shape;608;p49"/>
          <p:cNvSpPr txBox="1">
            <a:spLocks noGrp="1"/>
          </p:cNvSpPr>
          <p:nvPr>
            <p:ph type="subTitle" idx="14"/>
          </p:nvPr>
        </p:nvSpPr>
        <p:spPr>
          <a:xfrm>
            <a:off x="6056725" y="3995875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9" name="Google Shape;609;p49"/>
          <p:cNvSpPr txBox="1">
            <a:spLocks noGrp="1"/>
          </p:cNvSpPr>
          <p:nvPr>
            <p:ph type="title" idx="15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1980876" y="-1298175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95775" y="-479025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248848" y="-476050"/>
            <a:ext cx="6000627" cy="61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0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>
            <a:off x="7524001" y="3458100"/>
            <a:ext cx="1188998" cy="12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0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5400000">
            <a:off x="7541562" y="286273"/>
            <a:ext cx="1188998" cy="123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29000" y="2386248"/>
            <a:ext cx="501726" cy="51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700000">
            <a:off x="7910392" y="3078604"/>
            <a:ext cx="522315" cy="50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700036">
            <a:off x="8559479" y="693493"/>
            <a:ext cx="875995" cy="754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-2795773" y="1495780"/>
            <a:ext cx="5323873" cy="5323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0"/>
          <p:cNvPicPr preferRelativeResize="0"/>
          <p:nvPr/>
        </p:nvPicPr>
        <p:blipFill rotWithShape="1">
          <a:blip r:embed="rId5">
            <a:alphaModFix/>
          </a:blip>
          <a:srcRect l="24986" t="19560" r="27255" b="27830"/>
          <a:stretch/>
        </p:blipFill>
        <p:spPr>
          <a:xfrm rot="10800000">
            <a:off x="262850" y="2659986"/>
            <a:ext cx="1188998" cy="123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700036">
            <a:off x="605529" y="3894168"/>
            <a:ext cx="875995" cy="75454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0"/>
          <p:cNvSpPr txBox="1">
            <a:spLocks noGrp="1"/>
          </p:cNvSpPr>
          <p:nvPr>
            <p:ph type="ctrTitle"/>
          </p:nvPr>
        </p:nvSpPr>
        <p:spPr>
          <a:xfrm>
            <a:off x="2432850" y="590550"/>
            <a:ext cx="4278300" cy="84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800" b="1"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3" name="Google Shape;623;p50"/>
          <p:cNvSpPr txBox="1">
            <a:spLocks noGrp="1"/>
          </p:cNvSpPr>
          <p:nvPr>
            <p:ph type="subTitle" idx="1"/>
          </p:nvPr>
        </p:nvSpPr>
        <p:spPr>
          <a:xfrm>
            <a:off x="2432850" y="2144100"/>
            <a:ext cx="4278300" cy="12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800"/>
              <a:buNone/>
              <a:defRPr>
                <a:solidFill>
                  <a:srgbClr val="D9D9D9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4" name="Google Shape;624;p50"/>
          <p:cNvSpPr txBox="1"/>
          <p:nvPr/>
        </p:nvSpPr>
        <p:spPr>
          <a:xfrm>
            <a:off x="2807700" y="3590250"/>
            <a:ext cx="3528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2698631" scaled="0"/>
        </a:gradFill>
        <a:effectLst/>
      </p:bgPr>
    </p:bg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1432339" y="-123372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348060" y="1520378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 flipH="1">
            <a:off x="-2541513" y="-226334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9" name="Google Shape;62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 flipH="1">
            <a:off x="-2230789" y="-1956323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2160513" y="153942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31" name="Google Shape;631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100029" flipH="1">
            <a:off x="650926" y="2230775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1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5399989" flipH="1">
            <a:off x="1315096" y="319761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1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flipH="1">
            <a:off x="641186" y="155288"/>
            <a:ext cx="1316376" cy="136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5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3499615" y="-2798156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3718991" y="-5056952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5512641" y="-2770956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38" name="Google Shape;63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699971" flipH="1">
            <a:off x="7187355" y="159191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2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400000" flipH="1">
            <a:off x="6415134" y="-72998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00" flipH="1">
            <a:off x="7926591" y="4063531"/>
            <a:ext cx="874507" cy="90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6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1653141" y="553624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3507636" y="1206899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-1240699" y="3031523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2142985" y="3000549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6" name="Google Shape;64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2453709" y="3318554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799942">
            <a:off x="8000449" y="228433"/>
            <a:ext cx="1045222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3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>
            <a:off x="676216" y="1378918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3"/>
          <p:cNvPicPr preferRelativeResize="0"/>
          <p:nvPr/>
        </p:nvPicPr>
        <p:blipFill rotWithShape="1">
          <a:blip r:embed="rId7">
            <a:alphaModFix/>
          </a:blip>
          <a:srcRect l="24986" t="19560" r="27255" b="27830"/>
          <a:stretch/>
        </p:blipFill>
        <p:spPr>
          <a:xfrm rot="10800000">
            <a:off x="4317884" y="3376150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700000">
            <a:off x="218907" y="2350014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816710" y="3323724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7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-3048002" y="15430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314701" y="-6667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55" name="Google Shape;65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200900" y="101772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56" name="Google Shape;65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666691" flipH="1">
            <a:off x="7974124" y="-170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54"/>
          <p:cNvPicPr preferRelativeResize="0"/>
          <p:nvPr/>
        </p:nvPicPr>
        <p:blipFill rotWithShape="1">
          <a:blip r:embed="rId6">
            <a:alphaModFix/>
          </a:blip>
          <a:srcRect l="24986" t="19560" r="27255" b="27830"/>
          <a:stretch/>
        </p:blipFill>
        <p:spPr>
          <a:xfrm rot="-5366725" flipH="1">
            <a:off x="7944290" y="3819140"/>
            <a:ext cx="1104899" cy="114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799948" flipH="1">
            <a:off x="-350726" y="368830"/>
            <a:ext cx="1045224" cy="1079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7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302764" y="-194342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7405620" y="-150361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2" name="Google Shape;662;p55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 flipH="1">
            <a:off x="7424641" y="6343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304769" y="-194342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3405111" y="-150361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5" name="Google Shape;66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1499162" y="4270297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5"/>
          <p:cNvPicPr preferRelativeResize="0"/>
          <p:nvPr/>
        </p:nvPicPr>
        <p:blipFill rotWithShape="1">
          <a:blip r:embed="rId4">
            <a:alphaModFix/>
          </a:blip>
          <a:srcRect l="24986" t="19560" r="27255" b="27830"/>
          <a:stretch/>
        </p:blipFill>
        <p:spPr>
          <a:xfrm rot="-5400000" flipH="1">
            <a:off x="578166" y="63436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100000" flipH="1">
            <a:off x="4359700" y="4612962"/>
            <a:ext cx="874507" cy="9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124501" y="4270297"/>
            <a:ext cx="4518676" cy="4520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17_1_1"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700" scaled="0"/>
        </a:gra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1878375" y="-2747152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9194" y="3401575"/>
            <a:ext cx="514601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878374" y="2672523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3170449" y="1825798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74" name="Google Shape;674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2856348" y="2132822"/>
            <a:ext cx="4518676" cy="45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5931576" y="-2680327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76" name="Google Shape;676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099971">
            <a:off x="6160103" y="1933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6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 rot="5400011">
            <a:off x="8427966" y="704957"/>
            <a:ext cx="1104902" cy="114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56"/>
          <p:cNvPicPr preferRelativeResize="0"/>
          <p:nvPr/>
        </p:nvPicPr>
        <p:blipFill rotWithShape="1">
          <a:blip r:embed="rId8">
            <a:alphaModFix/>
          </a:blip>
          <a:srcRect l="24986" t="19560" r="27255" b="27830"/>
          <a:stretch/>
        </p:blipFill>
        <p:spPr>
          <a:xfrm>
            <a:off x="211827" y="2990958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00000">
            <a:off x="2830899" y="4639507"/>
            <a:ext cx="874507" cy="90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rbitron"/>
              <a:buNone/>
              <a:defRPr sz="32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7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682" name="Google Shape;682;p57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59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686" name="Google Shape;686;p59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ity.f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 flipH="1">
            <a:off x="6045124" y="-12872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2524" y="2179850"/>
            <a:ext cx="46186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350" y="1695450"/>
            <a:ext cx="7219948" cy="7219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7000" y="-1859675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96" name="Google Shape;696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3712" y="-1546662"/>
            <a:ext cx="4518676" cy="4520852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1"/>
          <p:cNvSpPr txBox="1">
            <a:spLocks noGrp="1"/>
          </p:cNvSpPr>
          <p:nvPr>
            <p:ph type="ctrTitle"/>
          </p:nvPr>
        </p:nvSpPr>
        <p:spPr>
          <a:xfrm>
            <a:off x="857250" y="1140175"/>
            <a:ext cx="6191100" cy="22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err="1"/>
              <a:t>Portfeuille</a:t>
            </a:r>
            <a:r>
              <a:rPr lang="en"/>
              <a:t> de </a:t>
            </a:r>
            <a:r>
              <a:rPr lang="en" err="1"/>
              <a:t>compétences</a:t>
            </a:r>
            <a:endParaRPr lang="fr-FR" err="1"/>
          </a:p>
        </p:txBody>
      </p:sp>
      <p:pic>
        <p:nvPicPr>
          <p:cNvPr id="699" name="Google Shape;699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77000" y="148590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00" name="Google Shape;70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250" y="-1009650"/>
            <a:ext cx="5143501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01" name="Google Shape;701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100029">
            <a:off x="8151714" y="2619922"/>
            <a:ext cx="1045223" cy="10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61"/>
          <p:cNvPicPr preferRelativeResize="0"/>
          <p:nvPr/>
        </p:nvPicPr>
        <p:blipFill rotWithShape="1">
          <a:blip r:embed="rId9">
            <a:alphaModFix/>
          </a:blip>
          <a:srcRect l="24986" t="19560" r="27255" b="27830"/>
          <a:stretch/>
        </p:blipFill>
        <p:spPr>
          <a:xfrm rot="-5400000">
            <a:off x="7379493" y="2788447"/>
            <a:ext cx="1104899" cy="114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61"/>
          <p:cNvPicPr preferRelativeResize="0"/>
          <p:nvPr/>
        </p:nvPicPr>
        <p:blipFill rotWithShape="1">
          <a:blip r:embed="rId9">
            <a:alphaModFix/>
          </a:blip>
          <a:srcRect l="24986" t="19560" r="27255" b="27830"/>
          <a:stretch/>
        </p:blipFill>
        <p:spPr>
          <a:xfrm>
            <a:off x="7103051" y="571800"/>
            <a:ext cx="1316376" cy="136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700000">
            <a:off x="7688575" y="4300087"/>
            <a:ext cx="874507" cy="903026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61"/>
          <p:cNvSpPr txBox="1">
            <a:spLocks noGrp="1"/>
          </p:cNvSpPr>
          <p:nvPr>
            <p:ph type="subTitle" idx="1"/>
          </p:nvPr>
        </p:nvSpPr>
        <p:spPr>
          <a:xfrm>
            <a:off x="857250" y="3534700"/>
            <a:ext cx="4278300" cy="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e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4" name="Google Shape;1494;p111"/>
          <p:cNvCxnSpPr/>
          <p:nvPr/>
        </p:nvCxnSpPr>
        <p:spPr>
          <a:xfrm>
            <a:off x="5564200" y="2981175"/>
            <a:ext cx="1758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5" name="Google Shape;1495;p111"/>
          <p:cNvCxnSpPr/>
          <p:nvPr/>
        </p:nvCxnSpPr>
        <p:spPr>
          <a:xfrm>
            <a:off x="3703825" y="2981175"/>
            <a:ext cx="1849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6" name="Google Shape;1496;p111"/>
          <p:cNvCxnSpPr/>
          <p:nvPr/>
        </p:nvCxnSpPr>
        <p:spPr>
          <a:xfrm>
            <a:off x="1911100" y="2981175"/>
            <a:ext cx="18885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7" name="Google Shape;1497;p111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0" dirty="0"/>
              <a:t>PRÉSENTATION &amp; TIMELINE</a:t>
            </a:r>
            <a:endParaRPr lang="fr-FR" b="0" dirty="0"/>
          </a:p>
        </p:txBody>
      </p:sp>
      <p:sp>
        <p:nvSpPr>
          <p:cNvPr id="1498" name="Google Shape;1498;p111"/>
          <p:cNvSpPr txBox="1"/>
          <p:nvPr/>
        </p:nvSpPr>
        <p:spPr>
          <a:xfrm>
            <a:off x="874075" y="1588713"/>
            <a:ext cx="19887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Orbitron"/>
                <a:ea typeface="Orbitron"/>
                <a:cs typeface="Orbitron"/>
              </a:rPr>
              <a:t>2023</a:t>
            </a:r>
          </a:p>
        </p:txBody>
      </p:sp>
      <p:sp>
        <p:nvSpPr>
          <p:cNvPr id="1499" name="Google Shape;1499;p111"/>
          <p:cNvSpPr txBox="1"/>
          <p:nvPr/>
        </p:nvSpPr>
        <p:spPr>
          <a:xfrm>
            <a:off x="2485958" y="3188100"/>
            <a:ext cx="243596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rPr>
              <a:t>2023-2024</a:t>
            </a:r>
            <a:endParaRPr sz="2400" dirty="0">
              <a:solidFill>
                <a:schemeClr val="dk1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sp>
        <p:nvSpPr>
          <p:cNvPr id="1500" name="Google Shape;1500;p111"/>
          <p:cNvSpPr txBox="1"/>
          <p:nvPr/>
        </p:nvSpPr>
        <p:spPr>
          <a:xfrm>
            <a:off x="873137" y="1974211"/>
            <a:ext cx="1988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Bac STI2D - option SIN</a:t>
            </a:r>
            <a:endParaRPr lang="fr-FR" dirty="0">
              <a:solidFill>
                <a:schemeClr val="dk2"/>
              </a:solidFill>
            </a:endParaRPr>
          </a:p>
        </p:txBody>
      </p:sp>
      <p:sp>
        <p:nvSpPr>
          <p:cNvPr id="1501" name="Google Shape;1501;p111"/>
          <p:cNvSpPr txBox="1"/>
          <p:nvPr/>
        </p:nvSpPr>
        <p:spPr>
          <a:xfrm>
            <a:off x="2675596" y="3573598"/>
            <a:ext cx="1988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BTS SIO - 1re </a:t>
            </a:r>
            <a:r>
              <a:rPr lang="en" sz="1600" dirty="0" err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année</a:t>
            </a:r>
            <a:endParaRPr lang="fr-FR" dirty="0" err="1">
              <a:solidFill>
                <a:schemeClr val="dk2"/>
              </a:solidFill>
            </a:endParaRPr>
          </a:p>
        </p:txBody>
      </p:sp>
      <p:sp>
        <p:nvSpPr>
          <p:cNvPr id="1502" name="Google Shape;1502;p111"/>
          <p:cNvSpPr txBox="1"/>
          <p:nvPr/>
        </p:nvSpPr>
        <p:spPr>
          <a:xfrm>
            <a:off x="4321472" y="1588713"/>
            <a:ext cx="2485656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rPr>
              <a:t>2024-2025</a:t>
            </a:r>
            <a:endParaRPr sz="2400" dirty="0">
              <a:solidFill>
                <a:schemeClr val="dk1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sp>
        <p:nvSpPr>
          <p:cNvPr id="1503" name="Google Shape;1503;p111"/>
          <p:cNvSpPr txBox="1"/>
          <p:nvPr/>
        </p:nvSpPr>
        <p:spPr>
          <a:xfrm>
            <a:off x="4478054" y="1974211"/>
            <a:ext cx="1988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BTS SIO - 2e </a:t>
            </a:r>
            <a:r>
              <a:rPr lang="en" sz="1600" dirty="0" err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année</a:t>
            </a:r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option SLAM</a:t>
            </a:r>
            <a:endParaRPr lang="fr-FR" dirty="0">
              <a:solidFill>
                <a:schemeClr val="dk2"/>
              </a:solidFill>
            </a:endParaRPr>
          </a:p>
        </p:txBody>
      </p:sp>
      <p:sp>
        <p:nvSpPr>
          <p:cNvPr id="1504" name="Google Shape;1504;p111"/>
          <p:cNvSpPr txBox="1"/>
          <p:nvPr/>
        </p:nvSpPr>
        <p:spPr>
          <a:xfrm>
            <a:off x="6099008" y="3188100"/>
            <a:ext cx="243596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rPr>
              <a:t>2026-2029</a:t>
            </a:r>
            <a:endParaRPr sz="2400" dirty="0">
              <a:solidFill>
                <a:schemeClr val="dk1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sp>
        <p:nvSpPr>
          <p:cNvPr id="1505" name="Google Shape;1505;p111"/>
          <p:cNvSpPr txBox="1"/>
          <p:nvPr/>
        </p:nvSpPr>
        <p:spPr>
          <a:xfrm>
            <a:off x="6280513" y="3573598"/>
            <a:ext cx="1988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Bachelor &amp; master </a:t>
            </a:r>
            <a:r>
              <a:rPr lang="en" sz="1600" dirty="0" err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informatique</a:t>
            </a:r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600" dirty="0" err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Ynov</a:t>
            </a:r>
            <a:r>
              <a:rPr lang="en" sz="16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Lyon</a:t>
            </a:r>
            <a:endParaRPr lang="fr-FR" dirty="0">
              <a:solidFill>
                <a:schemeClr val="dk2"/>
              </a:solidFill>
            </a:endParaRPr>
          </a:p>
        </p:txBody>
      </p:sp>
      <p:pic>
        <p:nvPicPr>
          <p:cNvPr id="1506" name="Google Shape;1506;p111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-8100000" flipH="1">
            <a:off x="1583835" y="2686764"/>
            <a:ext cx="569200" cy="5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111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-8100000" flipH="1">
            <a:off x="3385360" y="2686764"/>
            <a:ext cx="569200" cy="5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111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-8100000" flipH="1">
            <a:off x="5238860" y="2686764"/>
            <a:ext cx="569200" cy="5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111"/>
          <p:cNvPicPr preferRelativeResize="0"/>
          <p:nvPr/>
        </p:nvPicPr>
        <p:blipFill rotWithShape="1">
          <a:blip r:embed="rId3">
            <a:alphaModFix/>
          </a:blip>
          <a:srcRect l="24986" t="19560" r="27255" b="27830"/>
          <a:stretch/>
        </p:blipFill>
        <p:spPr>
          <a:xfrm rot="-8100000" flipH="1">
            <a:off x="6990972" y="2686764"/>
            <a:ext cx="569200" cy="5888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F0AA74-FE78-6EA5-48B4-2995D457FF1C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2"/>
                </a:solidFill>
                <a:latin typeface="Lato"/>
                <a:ea typeface="Lato"/>
                <a:cs typeface="Lato"/>
              </a:rPr>
              <a:t>1</a:t>
            </a:r>
            <a:endParaRPr lang="fr-FR" dirty="0">
              <a:solidFill>
                <a:schemeClr val="bg2"/>
              </a:solidFill>
              <a:latin typeface="Lato"/>
              <a:ea typeface="Lato"/>
              <a:cs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3"/>
          <p:cNvSpPr txBox="1">
            <a:spLocks noGrp="1"/>
          </p:cNvSpPr>
          <p:nvPr>
            <p:ph type="ctrTitle" idx="6"/>
          </p:nvPr>
        </p:nvSpPr>
        <p:spPr>
          <a:xfrm>
            <a:off x="1603918" y="3426090"/>
            <a:ext cx="5068668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 err="1"/>
              <a:t>Projet</a:t>
            </a:r>
            <a:r>
              <a:rPr lang="en" dirty="0"/>
              <a:t> de stage "</a:t>
            </a:r>
            <a:r>
              <a:rPr lang="en" dirty="0" err="1"/>
              <a:t>PoemWeb</a:t>
            </a:r>
            <a:r>
              <a:rPr lang="en" dirty="0"/>
              <a:t>"</a:t>
            </a:r>
          </a:p>
          <a:p>
            <a:endParaRPr lang="en" dirty="0"/>
          </a:p>
          <a:p>
            <a:endParaRPr lang="en" dirty="0"/>
          </a:p>
        </p:txBody>
      </p:sp>
      <p:sp>
        <p:nvSpPr>
          <p:cNvPr id="719" name="Google Shape;719;p63"/>
          <p:cNvSpPr txBox="1">
            <a:spLocks noGrp="1"/>
          </p:cNvSpPr>
          <p:nvPr>
            <p:ph type="ctrTitle"/>
          </p:nvPr>
        </p:nvSpPr>
        <p:spPr>
          <a:xfrm>
            <a:off x="1632493" y="1282029"/>
            <a:ext cx="4518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Tableau de </a:t>
            </a:r>
            <a:r>
              <a:rPr lang="en" dirty="0" err="1"/>
              <a:t>synthèse</a:t>
            </a:r>
            <a:endParaRPr lang="fr-FR" dirty="0" err="1"/>
          </a:p>
        </p:txBody>
      </p:sp>
      <p:sp>
        <p:nvSpPr>
          <p:cNvPr id="720" name="Google Shape;720;p63"/>
          <p:cNvSpPr txBox="1">
            <a:spLocks noGrp="1"/>
          </p:cNvSpPr>
          <p:nvPr>
            <p:ph type="subTitle" idx="1"/>
          </p:nvPr>
        </p:nvSpPr>
        <p:spPr>
          <a:xfrm>
            <a:off x="6151825" y="1284266"/>
            <a:ext cx="257775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dirty="0"/>
              <a:t>Les </a:t>
            </a:r>
            <a:r>
              <a:rPr lang="en" dirty="0" err="1"/>
              <a:t>réalisations</a:t>
            </a:r>
            <a:r>
              <a:rPr lang="en" dirty="0"/>
              <a:t> </a:t>
            </a:r>
            <a:r>
              <a:rPr lang="en" dirty="0" err="1"/>
              <a:t>professionnels</a:t>
            </a:r>
            <a:r>
              <a:rPr lang="en" dirty="0"/>
              <a:t> </a:t>
            </a:r>
            <a:r>
              <a:rPr lang="en" dirty="0" err="1"/>
              <a:t>effectués</a:t>
            </a:r>
            <a:r>
              <a:rPr lang="en" dirty="0"/>
              <a:t>.</a:t>
            </a:r>
          </a:p>
        </p:txBody>
      </p:sp>
      <p:sp>
        <p:nvSpPr>
          <p:cNvPr id="721" name="Google Shape;721;p63"/>
          <p:cNvSpPr txBox="1">
            <a:spLocks noGrp="1"/>
          </p:cNvSpPr>
          <p:nvPr>
            <p:ph type="ctrTitle" idx="2"/>
          </p:nvPr>
        </p:nvSpPr>
        <p:spPr>
          <a:xfrm>
            <a:off x="1632493" y="2003504"/>
            <a:ext cx="45186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Mon portfolio</a:t>
            </a:r>
            <a:endParaRPr lang="fr-FR" dirty="0"/>
          </a:p>
          <a:p>
            <a:endParaRPr lang="en" dirty="0"/>
          </a:p>
        </p:txBody>
      </p:sp>
      <p:sp>
        <p:nvSpPr>
          <p:cNvPr id="722" name="Google Shape;722;p63"/>
          <p:cNvSpPr txBox="1">
            <a:spLocks noGrp="1"/>
          </p:cNvSpPr>
          <p:nvPr>
            <p:ph type="subTitle" idx="3"/>
          </p:nvPr>
        </p:nvSpPr>
        <p:spPr>
          <a:xfrm>
            <a:off x="6180400" y="2003491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dirty="0"/>
              <a:t>Mon </a:t>
            </a:r>
            <a:r>
              <a:rPr lang="en" dirty="0" err="1"/>
              <a:t>parcours</a:t>
            </a:r>
            <a:r>
              <a:rPr lang="en" dirty="0"/>
              <a:t>, </a:t>
            </a:r>
            <a:r>
              <a:rPr lang="en" dirty="0" err="1"/>
              <a:t>mes</a:t>
            </a:r>
            <a:r>
              <a:rPr lang="en" dirty="0"/>
              <a:t> </a:t>
            </a:r>
            <a:r>
              <a:rPr lang="en" dirty="0" err="1"/>
              <a:t>projets</a:t>
            </a:r>
            <a:r>
              <a:rPr lang="en" dirty="0"/>
              <a:t>, </a:t>
            </a:r>
            <a:r>
              <a:rPr lang="en" dirty="0" err="1"/>
              <a:t>mes</a:t>
            </a:r>
            <a:r>
              <a:rPr lang="en" dirty="0"/>
              <a:t> dossiers...</a:t>
            </a:r>
            <a:endParaRPr lang="fr-FR" dirty="0"/>
          </a:p>
        </p:txBody>
      </p:sp>
      <p:sp>
        <p:nvSpPr>
          <p:cNvPr id="723" name="Google Shape;723;p63"/>
          <p:cNvSpPr txBox="1">
            <a:spLocks noGrp="1"/>
          </p:cNvSpPr>
          <p:nvPr>
            <p:ph type="ctrTitle" idx="4"/>
          </p:nvPr>
        </p:nvSpPr>
        <p:spPr>
          <a:xfrm>
            <a:off x="1632493" y="2714317"/>
            <a:ext cx="4518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 err="1"/>
              <a:t>Projets</a:t>
            </a:r>
            <a:r>
              <a:rPr lang="en" dirty="0"/>
              <a:t> </a:t>
            </a:r>
            <a:r>
              <a:rPr lang="en" dirty="0" err="1"/>
              <a:t>professionnels</a:t>
            </a:r>
            <a:endParaRPr lang="fr-FR" dirty="0" err="1"/>
          </a:p>
          <a:p>
            <a:endParaRPr lang="en" dirty="0"/>
          </a:p>
        </p:txBody>
      </p:sp>
      <p:sp>
        <p:nvSpPr>
          <p:cNvPr id="724" name="Google Shape;724;p63"/>
          <p:cNvSpPr txBox="1">
            <a:spLocks noGrp="1"/>
          </p:cNvSpPr>
          <p:nvPr>
            <p:ph type="subTitle" idx="5"/>
          </p:nvPr>
        </p:nvSpPr>
        <p:spPr>
          <a:xfrm>
            <a:off x="6180400" y="2712520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Mes </a:t>
            </a:r>
            <a:r>
              <a:rPr lang="en" dirty="0" err="1"/>
              <a:t>projets</a:t>
            </a:r>
            <a:r>
              <a:rPr lang="en" dirty="0"/>
              <a:t> </a:t>
            </a:r>
            <a:r>
              <a:rPr lang="en" dirty="0" err="1"/>
              <a:t>réalisé</a:t>
            </a:r>
            <a:endParaRPr lang="en" dirty="0" err="1">
              <a:solidFill>
                <a:srgbClr val="F3F3F3"/>
              </a:solidFill>
            </a:endParaRPr>
          </a:p>
          <a:p>
            <a:r>
              <a:rPr lang="en" dirty="0" err="1"/>
              <a:t>lors</a:t>
            </a:r>
            <a:r>
              <a:rPr lang="en" dirty="0"/>
              <a:t> du BTS.</a:t>
            </a:r>
            <a:endParaRPr lang="en" dirty="0">
              <a:solidFill>
                <a:srgbClr val="F3F3F3"/>
              </a:solidFill>
            </a:endParaRPr>
          </a:p>
          <a:p>
            <a:pPr marL="0" indent="0"/>
            <a:endParaRPr lang="en" dirty="0">
              <a:solidFill>
                <a:srgbClr val="F3F3F3"/>
              </a:solidFill>
            </a:endParaRPr>
          </a:p>
          <a:p>
            <a:endParaRPr lang="en" dirty="0"/>
          </a:p>
        </p:txBody>
      </p:sp>
      <p:sp>
        <p:nvSpPr>
          <p:cNvPr id="725" name="Google Shape;725;p63"/>
          <p:cNvSpPr txBox="1">
            <a:spLocks noGrp="1"/>
          </p:cNvSpPr>
          <p:nvPr>
            <p:ph type="subTitle" idx="7"/>
          </p:nvPr>
        </p:nvSpPr>
        <p:spPr>
          <a:xfrm>
            <a:off x="6180400" y="3424296"/>
            <a:ext cx="2406300" cy="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Les </a:t>
            </a:r>
            <a:r>
              <a:rPr lang="en" dirty="0" err="1"/>
              <a:t>réalisations</a:t>
            </a:r>
            <a:r>
              <a:rPr lang="en" dirty="0"/>
              <a:t> </a:t>
            </a:r>
            <a:r>
              <a:rPr lang="en" dirty="0" err="1"/>
              <a:t>faites</a:t>
            </a:r>
            <a:endParaRPr lang="en" dirty="0" err="1">
              <a:solidFill>
                <a:srgbClr val="F3F3F3"/>
              </a:solidFill>
            </a:endParaRPr>
          </a:p>
          <a:p>
            <a:r>
              <a:rPr lang="en" dirty="0" err="1"/>
              <a:t>durant</a:t>
            </a:r>
            <a:r>
              <a:rPr lang="en" dirty="0"/>
              <a:t> </a:t>
            </a:r>
            <a:r>
              <a:rPr lang="en" dirty="0" err="1"/>
              <a:t>mon</a:t>
            </a:r>
            <a:r>
              <a:rPr lang="en" dirty="0"/>
              <a:t> stage.</a:t>
            </a:r>
            <a:endParaRPr lang="en" dirty="0">
              <a:solidFill>
                <a:srgbClr val="F3F3F3"/>
              </a:solidFill>
            </a:endParaRPr>
          </a:p>
          <a:p>
            <a:pPr marL="0" indent="0"/>
            <a:endParaRPr lang="en" dirty="0">
              <a:solidFill>
                <a:srgbClr val="F3F3F3"/>
              </a:solidFill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  <p:sp>
        <p:nvSpPr>
          <p:cNvPr id="730" name="Google Shape;730;p63"/>
          <p:cNvSpPr txBox="1">
            <a:spLocks noGrp="1"/>
          </p:cNvSpPr>
          <p:nvPr>
            <p:ph type="title" idx="15"/>
          </p:nvPr>
        </p:nvSpPr>
        <p:spPr>
          <a:xfrm>
            <a:off x="843056" y="1283829"/>
            <a:ext cx="759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31" name="Google Shape;731;p63"/>
          <p:cNvSpPr txBox="1">
            <a:spLocks noGrp="1"/>
          </p:cNvSpPr>
          <p:nvPr>
            <p:ph type="title" idx="16"/>
          </p:nvPr>
        </p:nvSpPr>
        <p:spPr>
          <a:xfrm>
            <a:off x="843310" y="2003204"/>
            <a:ext cx="759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32" name="Google Shape;732;p63"/>
          <p:cNvSpPr txBox="1">
            <a:spLocks noGrp="1"/>
          </p:cNvSpPr>
          <p:nvPr>
            <p:ph type="title" idx="17"/>
          </p:nvPr>
        </p:nvSpPr>
        <p:spPr>
          <a:xfrm>
            <a:off x="843056" y="2712517"/>
            <a:ext cx="759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33" name="Google Shape;733;p63"/>
          <p:cNvSpPr txBox="1">
            <a:spLocks noGrp="1"/>
          </p:cNvSpPr>
          <p:nvPr>
            <p:ph type="title" idx="18"/>
          </p:nvPr>
        </p:nvSpPr>
        <p:spPr>
          <a:xfrm>
            <a:off x="843310" y="3426090"/>
            <a:ext cx="7596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3F32EC-F5C0-EA12-FB08-B21AA654B3A8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5"/>
          <p:cNvSpPr txBox="1">
            <a:spLocks noGrp="1"/>
          </p:cNvSpPr>
          <p:nvPr>
            <p:ph type="title"/>
          </p:nvPr>
        </p:nvSpPr>
        <p:spPr>
          <a:xfrm>
            <a:off x="-1584893" y="164550"/>
            <a:ext cx="4924969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 Tableau de </a:t>
            </a:r>
            <a:r>
              <a:rPr lang="en" err="1"/>
              <a:t>synthèse</a:t>
            </a:r>
            <a:endParaRPr lang="fr-FR" err="1"/>
          </a:p>
        </p:txBody>
      </p:sp>
      <p:pic>
        <p:nvPicPr>
          <p:cNvPr id="3" name="Image 2" descr="Une image contenant texte, capture d’écran, Parallèle, nombre&#10;&#10;Le contenu généré par l’IA peut être incorrect.">
            <a:extLst>
              <a:ext uri="{FF2B5EF4-FFF2-40B4-BE49-F238E27FC236}">
                <a16:creationId xmlns:a16="http://schemas.microsoft.com/office/drawing/2014/main" id="{8C53B333-6BFA-BC71-4B99-AD6EE33FD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48" y="78581"/>
            <a:ext cx="5117673" cy="47577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700FC-A9C4-317E-753B-D75FD7880DB6}"/>
              </a:ext>
            </a:extLst>
          </p:cNvPr>
          <p:cNvSpPr txBox="1"/>
          <p:nvPr/>
        </p:nvSpPr>
        <p:spPr>
          <a:xfrm>
            <a:off x="8743069" y="4834556"/>
            <a:ext cx="41825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6"/>
          <p:cNvSpPr txBox="1">
            <a:spLocks noGrp="1"/>
          </p:cNvSpPr>
          <p:nvPr>
            <p:ph type="title"/>
          </p:nvPr>
        </p:nvSpPr>
        <p:spPr>
          <a:xfrm>
            <a:off x="1104700" y="1504500"/>
            <a:ext cx="5060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Mon portfolio</a:t>
            </a:r>
            <a:endParaRPr lang="fr-FR" dirty="0"/>
          </a:p>
        </p:txBody>
      </p:sp>
      <p:sp>
        <p:nvSpPr>
          <p:cNvPr id="764" name="Google Shape;764;p66"/>
          <p:cNvSpPr txBox="1">
            <a:spLocks noGrp="1"/>
          </p:cNvSpPr>
          <p:nvPr>
            <p:ph type="subTitle" idx="1"/>
          </p:nvPr>
        </p:nvSpPr>
        <p:spPr>
          <a:xfrm>
            <a:off x="1104600" y="2346300"/>
            <a:ext cx="5060700" cy="12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err="1"/>
              <a:t>Accès</a:t>
            </a:r>
            <a:r>
              <a:rPr lang="en" dirty="0"/>
              <a:t> à </a:t>
            </a:r>
            <a:r>
              <a:rPr lang="en" err="1"/>
              <a:t>mon</a:t>
            </a:r>
            <a:r>
              <a:rPr lang="en" dirty="0"/>
              <a:t> portfolio grâce à </a:t>
            </a:r>
            <a:r>
              <a:rPr lang="en" err="1"/>
              <a:t>ce</a:t>
            </a:r>
            <a:r>
              <a:rPr lang="en" dirty="0"/>
              <a:t> lien : </a:t>
            </a:r>
            <a:br>
              <a:rPr lang="en" dirty="0"/>
            </a:br>
            <a:r>
              <a:rPr lang="en" dirty="0">
                <a:hlinkClick r:id="rId3"/>
              </a:rPr>
              <a:t>Portfolio Timothé ROYER</a:t>
            </a:r>
            <a:endParaRPr lang="en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A08B05-58AD-2FB6-7CA9-9917FB34B9A3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>
          <a:extLst>
            <a:ext uri="{FF2B5EF4-FFF2-40B4-BE49-F238E27FC236}">
              <a16:creationId xmlns:a16="http://schemas.microsoft.com/office/drawing/2014/main" id="{746631AB-C1BB-A92A-87C5-1AAF019F3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6">
            <a:extLst>
              <a:ext uri="{FF2B5EF4-FFF2-40B4-BE49-F238E27FC236}">
                <a16:creationId xmlns:a16="http://schemas.microsoft.com/office/drawing/2014/main" id="{09F3BB6A-FE84-D203-95CE-C70E923708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4700" y="1504500"/>
            <a:ext cx="5060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Mes </a:t>
            </a:r>
            <a:r>
              <a:rPr lang="en" dirty="0" err="1"/>
              <a:t>projets</a:t>
            </a:r>
            <a:r>
              <a:rPr lang="en" dirty="0"/>
              <a:t> </a:t>
            </a:r>
            <a:endParaRPr lang="fr-FR" dirty="0" err="1"/>
          </a:p>
        </p:txBody>
      </p:sp>
      <p:sp>
        <p:nvSpPr>
          <p:cNvPr id="764" name="Google Shape;764;p66">
            <a:extLst>
              <a:ext uri="{FF2B5EF4-FFF2-40B4-BE49-F238E27FC236}">
                <a16:creationId xmlns:a16="http://schemas.microsoft.com/office/drawing/2014/main" id="{FF0252CB-16A0-361F-4597-00580608427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04600" y="2346300"/>
            <a:ext cx="5233228" cy="1918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1200" i="1" dirty="0"/>
              <a:t>Accessible via </a:t>
            </a:r>
            <a:r>
              <a:rPr lang="en" sz="1200" i="1" dirty="0" err="1"/>
              <a:t>mon</a:t>
            </a:r>
            <a:r>
              <a:rPr lang="en" sz="1200" i="1" dirty="0"/>
              <a:t> portfolio</a:t>
            </a:r>
          </a:p>
          <a:p>
            <a:pPr marL="0" indent="0"/>
            <a:endParaRPr lang="en" sz="1200" i="1" dirty="0"/>
          </a:p>
          <a:p>
            <a:pPr marL="285750" indent="-285750">
              <a:buFont typeface="Calibri"/>
              <a:buChar char="-"/>
            </a:pPr>
            <a:r>
              <a:rPr lang="en" dirty="0"/>
              <a:t>Site e-commerce</a:t>
            </a:r>
            <a:endParaRPr lang="fr-FR" dirty="0"/>
          </a:p>
          <a:p>
            <a:pPr marL="285750" indent="-285750">
              <a:buFont typeface="Calibri"/>
              <a:buChar char="-"/>
            </a:pPr>
            <a:r>
              <a:rPr lang="en" dirty="0"/>
              <a:t>Site de mini-jeux (challenge)</a:t>
            </a:r>
          </a:p>
          <a:p>
            <a:pPr marL="285750" indent="-285750">
              <a:buFont typeface="Calibri"/>
              <a:buChar char="-"/>
            </a:pPr>
            <a:r>
              <a:rPr lang="en" dirty="0"/>
              <a:t>Site </a:t>
            </a:r>
            <a:r>
              <a:rPr lang="en" dirty="0" err="1"/>
              <a:t>recette</a:t>
            </a:r>
            <a:r>
              <a:rPr lang="en" dirty="0"/>
              <a:t> de cuisine</a:t>
            </a:r>
          </a:p>
          <a:p>
            <a:pPr marL="285750" indent="-285750">
              <a:buFont typeface="Calibri"/>
              <a:buChar char="-"/>
            </a:pPr>
            <a:r>
              <a:rPr lang="en" dirty="0" err="1"/>
              <a:t>D'autres</a:t>
            </a:r>
            <a:r>
              <a:rPr lang="en" dirty="0"/>
              <a:t> </a:t>
            </a:r>
            <a:r>
              <a:rPr lang="en" dirty="0" err="1"/>
              <a:t>projets</a:t>
            </a:r>
            <a:r>
              <a:rPr lang="en" dirty="0"/>
              <a:t> sur </a:t>
            </a:r>
            <a:r>
              <a:rPr lang="en" dirty="0" err="1"/>
              <a:t>Github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601B90-A560-AC87-83ED-AE1C37495648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1558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>
          <a:extLst>
            <a:ext uri="{FF2B5EF4-FFF2-40B4-BE49-F238E27FC236}">
              <a16:creationId xmlns:a16="http://schemas.microsoft.com/office/drawing/2014/main" id="{A95F42FD-BD9B-BC46-2DF2-9569FEF37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6">
            <a:extLst>
              <a:ext uri="{FF2B5EF4-FFF2-40B4-BE49-F238E27FC236}">
                <a16:creationId xmlns:a16="http://schemas.microsoft.com/office/drawing/2014/main" id="{433A896D-669C-DA7D-12BB-53312BDF46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4700" y="1504500"/>
            <a:ext cx="7637032" cy="8489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 err="1"/>
              <a:t>Projet</a:t>
            </a:r>
            <a:r>
              <a:rPr lang="en" dirty="0"/>
              <a:t> de stage </a:t>
            </a:r>
            <a:r>
              <a:rPr lang="en" dirty="0" err="1"/>
              <a:t>PoemWeb</a:t>
            </a:r>
            <a:r>
              <a:rPr lang="en" dirty="0"/>
              <a:t> </a:t>
            </a:r>
            <a:endParaRPr lang="fr-FR" dirty="0"/>
          </a:p>
        </p:txBody>
      </p:sp>
      <p:sp>
        <p:nvSpPr>
          <p:cNvPr id="764" name="Google Shape;764;p66">
            <a:extLst>
              <a:ext uri="{FF2B5EF4-FFF2-40B4-BE49-F238E27FC236}">
                <a16:creationId xmlns:a16="http://schemas.microsoft.com/office/drawing/2014/main" id="{60026C86-E4DC-B2AC-C1DA-5F2CBE7D8E8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04600" y="2346300"/>
            <a:ext cx="5060700" cy="12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dirty="0"/>
              <a:t>Une application web pour le </a:t>
            </a:r>
            <a:r>
              <a:rPr lang="en" dirty="0" err="1"/>
              <a:t>suivi</a:t>
            </a:r>
            <a:r>
              <a:rPr lang="en" dirty="0"/>
              <a:t> des transports de </a:t>
            </a:r>
            <a:r>
              <a:rPr lang="en" dirty="0" err="1"/>
              <a:t>marchandises</a:t>
            </a:r>
            <a:r>
              <a:rPr lang="en" dirty="0"/>
              <a:t> et des livraisons.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01995C-C7CE-96F0-3D3E-6ECFCA0A3749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5869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4"/>
          <p:cNvSpPr txBox="1">
            <a:spLocks noGrp="1"/>
          </p:cNvSpPr>
          <p:nvPr>
            <p:ph type="title"/>
          </p:nvPr>
        </p:nvSpPr>
        <p:spPr>
          <a:xfrm>
            <a:off x="1324500" y="1803806"/>
            <a:ext cx="3390900" cy="1142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Exploration de </a:t>
            </a:r>
            <a:r>
              <a:rPr lang="en" dirty="0" err="1"/>
              <a:t>l’environnement</a:t>
            </a:r>
            <a:r>
              <a:rPr lang="en" dirty="0"/>
              <a:t> de travail</a:t>
            </a:r>
            <a:endParaRPr lang="fr-FR" dirty="0"/>
          </a:p>
        </p:txBody>
      </p:sp>
      <p:sp>
        <p:nvSpPr>
          <p:cNvPr id="742" name="Google Shape;742;p64"/>
          <p:cNvSpPr txBox="1">
            <a:spLocks noGrp="1"/>
          </p:cNvSpPr>
          <p:nvPr>
            <p:ph type="title" idx="4"/>
          </p:nvPr>
        </p:nvSpPr>
        <p:spPr>
          <a:xfrm>
            <a:off x="1324500" y="3384531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 err="1"/>
              <a:t>Rédaction</a:t>
            </a:r>
            <a:r>
              <a:rPr lang="en" dirty="0"/>
              <a:t> d'un document technique</a:t>
            </a:r>
            <a:endParaRPr lang="fr-F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64"/>
          <p:cNvSpPr txBox="1">
            <a:spLocks noGrp="1"/>
          </p:cNvSpPr>
          <p:nvPr>
            <p:ph type="title" idx="8"/>
          </p:nvPr>
        </p:nvSpPr>
        <p:spPr>
          <a:xfrm>
            <a:off x="713225" y="368825"/>
            <a:ext cx="77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Mes missions</a:t>
            </a:r>
            <a:endParaRPr lang="fr-FR" dirty="0"/>
          </a:p>
        </p:txBody>
      </p:sp>
      <p:sp>
        <p:nvSpPr>
          <p:cNvPr id="745" name="Google Shape;745;p64"/>
          <p:cNvSpPr txBox="1">
            <a:spLocks noGrp="1"/>
          </p:cNvSpPr>
          <p:nvPr>
            <p:ph type="title" idx="9"/>
          </p:nvPr>
        </p:nvSpPr>
        <p:spPr>
          <a:xfrm>
            <a:off x="564906" y="2009873"/>
            <a:ext cx="759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46" name="Google Shape;746;p64"/>
          <p:cNvSpPr txBox="1">
            <a:spLocks noGrp="1"/>
          </p:cNvSpPr>
          <p:nvPr>
            <p:ph type="title" idx="14"/>
          </p:nvPr>
        </p:nvSpPr>
        <p:spPr>
          <a:xfrm>
            <a:off x="564906" y="3384148"/>
            <a:ext cx="759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47" name="Google Shape;747;p64"/>
          <p:cNvSpPr txBox="1">
            <a:spLocks noGrp="1"/>
          </p:cNvSpPr>
          <p:nvPr>
            <p:ph type="title" idx="2"/>
          </p:nvPr>
        </p:nvSpPr>
        <p:spPr>
          <a:xfrm>
            <a:off x="5188200" y="2010975"/>
            <a:ext cx="33909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Modification du code</a:t>
            </a:r>
            <a:endParaRPr lang="fr-FR" dirty="0"/>
          </a:p>
        </p:txBody>
      </p:sp>
      <p:sp>
        <p:nvSpPr>
          <p:cNvPr id="751" name="Google Shape;751;p64"/>
          <p:cNvSpPr txBox="1">
            <a:spLocks noGrp="1"/>
          </p:cNvSpPr>
          <p:nvPr>
            <p:ph type="title" idx="13"/>
          </p:nvPr>
        </p:nvSpPr>
        <p:spPr>
          <a:xfrm>
            <a:off x="4428606" y="2009873"/>
            <a:ext cx="7596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9A5B71-DA91-CDA6-8840-ECA4CE854355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2929"/>
            </a:gs>
            <a:gs pos="100000">
              <a:srgbClr val="010203"/>
            </a:gs>
          </a:gsLst>
          <a:lin ang="5400012" scaled="0"/>
        </a:gradFill>
        <a:effectLst/>
      </p:bgPr>
    </p:bg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72"/>
          <p:cNvSpPr txBox="1">
            <a:spLocks noGrp="1"/>
          </p:cNvSpPr>
          <p:nvPr>
            <p:ph type="body" idx="1"/>
          </p:nvPr>
        </p:nvSpPr>
        <p:spPr>
          <a:xfrm>
            <a:off x="444014" y="1521046"/>
            <a:ext cx="4659286" cy="36219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Calibri"/>
              <a:buChar char="-"/>
            </a:pPr>
            <a:r>
              <a:rPr lang="en" dirty="0"/>
              <a:t>Visual Studio Code : </a:t>
            </a:r>
            <a:r>
              <a:rPr lang="en" dirty="0" err="1"/>
              <a:t>utilisé</a:t>
            </a:r>
            <a:r>
              <a:rPr lang="en" dirty="0"/>
              <a:t> pour </a:t>
            </a:r>
            <a:r>
              <a:rPr lang="en" dirty="0" err="1"/>
              <a:t>l’édition</a:t>
            </a:r>
            <a:r>
              <a:rPr lang="en" dirty="0"/>
              <a:t> et la modification du code.</a:t>
            </a:r>
            <a:br>
              <a:rPr lang="en" dirty="0"/>
            </a:br>
            <a:endParaRPr lang="fr-FR" dirty="0"/>
          </a:p>
          <a:p>
            <a:pPr marL="285750" indent="-285750">
              <a:buFont typeface="Calibri"/>
              <a:buChar char="-"/>
            </a:pPr>
            <a:r>
              <a:rPr lang="en" dirty="0"/>
              <a:t>Nginx : </a:t>
            </a:r>
            <a:r>
              <a:rPr lang="en" dirty="0" err="1"/>
              <a:t>utilisé</a:t>
            </a:r>
            <a:r>
              <a:rPr lang="en" dirty="0"/>
              <a:t> pour la gestion et la configuration du </a:t>
            </a:r>
            <a:r>
              <a:rPr lang="en" dirty="0" err="1"/>
              <a:t>serveur</a:t>
            </a:r>
            <a:r>
              <a:rPr lang="en" dirty="0"/>
              <a:t> web.</a:t>
            </a:r>
            <a:br>
              <a:rPr lang="en" dirty="0"/>
            </a:br>
            <a:endParaRPr lang="fr-FR"/>
          </a:p>
          <a:p>
            <a:pPr marL="285750" indent="-285750">
              <a:buFont typeface="Calibri"/>
              <a:buChar char="-"/>
            </a:pPr>
            <a:r>
              <a:rPr lang="en" dirty="0"/>
              <a:t>Access : </a:t>
            </a:r>
            <a:r>
              <a:rPr lang="en" dirty="0" err="1"/>
              <a:t>utilisé</a:t>
            </a:r>
            <a:r>
              <a:rPr lang="en" dirty="0"/>
              <a:t> pour la gestion des bases de données.</a:t>
            </a:r>
            <a:br>
              <a:rPr lang="en" dirty="0"/>
            </a:br>
            <a:endParaRPr lang="fr-FR"/>
          </a:p>
          <a:p>
            <a:pPr marL="285750" indent="-285750">
              <a:buFont typeface="Calibri"/>
              <a:buChar char="-"/>
            </a:pPr>
            <a:r>
              <a:rPr lang="en" dirty="0" err="1"/>
              <a:t>PoemServer</a:t>
            </a:r>
            <a:r>
              <a:rPr lang="en" dirty="0"/>
              <a:t> : </a:t>
            </a:r>
            <a:r>
              <a:rPr lang="en" dirty="0" err="1"/>
              <a:t>utilisé</a:t>
            </a:r>
            <a:r>
              <a:rPr lang="en" dirty="0"/>
              <a:t> pour le </a:t>
            </a:r>
            <a:r>
              <a:rPr lang="en" dirty="0" err="1"/>
              <a:t>déploiement</a:t>
            </a:r>
            <a:r>
              <a:rPr lang="en" dirty="0"/>
              <a:t> et </a:t>
            </a:r>
            <a:r>
              <a:rPr lang="en" dirty="0" err="1"/>
              <a:t>l’exécution</a:t>
            </a:r>
            <a:r>
              <a:rPr lang="en" dirty="0"/>
              <a:t> des applications POEM, </a:t>
            </a:r>
            <a:r>
              <a:rPr lang="en" dirty="0" err="1"/>
              <a:t>permettant</a:t>
            </a:r>
            <a:r>
              <a:rPr lang="en" dirty="0"/>
              <a:t> de tester et </a:t>
            </a:r>
            <a:r>
              <a:rPr lang="en" dirty="0" err="1"/>
              <a:t>déboguer</a:t>
            </a:r>
            <a:r>
              <a:rPr lang="en" dirty="0"/>
              <a:t> le code.</a:t>
            </a:r>
            <a:endParaRPr lang="fr-FR"/>
          </a:p>
        </p:txBody>
      </p:sp>
      <p:sp>
        <p:nvSpPr>
          <p:cNvPr id="889" name="Google Shape;889;p72"/>
          <p:cNvSpPr txBox="1">
            <a:spLocks noGrp="1"/>
          </p:cNvSpPr>
          <p:nvPr>
            <p:ph type="title"/>
          </p:nvPr>
        </p:nvSpPr>
        <p:spPr>
          <a:xfrm>
            <a:off x="700775" y="645725"/>
            <a:ext cx="41292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 err="1"/>
              <a:t>Logiciels</a:t>
            </a:r>
            <a:r>
              <a:rPr lang="en" dirty="0"/>
              <a:t> </a:t>
            </a:r>
            <a:r>
              <a:rPr lang="en" dirty="0" err="1"/>
              <a:t>utilisés</a:t>
            </a:r>
            <a:endParaRPr lang="fr-FR" dirty="0" err="1"/>
          </a:p>
        </p:txBody>
      </p:sp>
      <p:pic>
        <p:nvPicPr>
          <p:cNvPr id="890" name="Google Shape;890;p72"/>
          <p:cNvPicPr preferRelativeResize="0"/>
          <p:nvPr/>
        </p:nvPicPr>
        <p:blipFill rotWithShape="1">
          <a:blip r:embed="rId3">
            <a:alphaModFix/>
          </a:blip>
          <a:srcRect l="15446" t="29381" r="34257" b="2016"/>
          <a:stretch/>
        </p:blipFill>
        <p:spPr>
          <a:xfrm flipH="1">
            <a:off x="5096725" y="-637775"/>
            <a:ext cx="6531000" cy="6532500"/>
          </a:xfrm>
          <a:prstGeom prst="diamond">
            <a:avLst/>
          </a:prstGeom>
          <a:noFill/>
          <a:ln>
            <a:noFill/>
          </a:ln>
          <a:effectLst>
            <a:outerShdw blurRad="100013" dist="76200" dir="7620000" algn="bl" rotWithShape="0">
              <a:schemeClr val="lt1">
                <a:alpha val="82000"/>
              </a:schemeClr>
            </a:outerShdw>
          </a:effectLst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F93190D9-C9B5-8A35-CFD9-3C87BA726BA8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1"/>
                </a:solidFill>
                <a:latin typeface="Lato"/>
                <a:ea typeface="Lato"/>
                <a:cs typeface="Lato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7"/>
          <p:cNvSpPr txBox="1">
            <a:spLocks noGrp="1"/>
          </p:cNvSpPr>
          <p:nvPr>
            <p:ph type="title"/>
          </p:nvPr>
        </p:nvSpPr>
        <p:spPr>
          <a:xfrm>
            <a:off x="1272459" y="447224"/>
            <a:ext cx="659210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Vue de </a:t>
            </a:r>
            <a:r>
              <a:rPr lang="en" dirty="0" err="1"/>
              <a:t>l'application</a:t>
            </a:r>
            <a:r>
              <a:rPr lang="en" dirty="0"/>
              <a:t> dans VS code</a:t>
            </a:r>
            <a:endParaRPr lang="fr-FR" dirty="0"/>
          </a:p>
        </p:txBody>
      </p:sp>
      <p:sp>
        <p:nvSpPr>
          <p:cNvPr id="770" name="Google Shape;770;p67"/>
          <p:cNvSpPr txBox="1">
            <a:spLocks noGrp="1"/>
          </p:cNvSpPr>
          <p:nvPr>
            <p:ph type="subTitle" idx="1"/>
          </p:nvPr>
        </p:nvSpPr>
        <p:spPr>
          <a:xfrm>
            <a:off x="386525" y="2789212"/>
            <a:ext cx="5877731" cy="12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dirty="0"/>
              <a:t>Dans « </a:t>
            </a:r>
            <a:r>
              <a:rPr lang="en" dirty="0" err="1"/>
              <a:t>src</a:t>
            </a:r>
            <a:r>
              <a:rPr lang="en" dirty="0"/>
              <a:t> » se </a:t>
            </a:r>
            <a:r>
              <a:rPr lang="en" dirty="0" err="1"/>
              <a:t>trouve</a:t>
            </a:r>
            <a:r>
              <a:rPr lang="en" dirty="0"/>
              <a:t> tout le code de </a:t>
            </a:r>
            <a:r>
              <a:rPr lang="en" dirty="0" err="1"/>
              <a:t>l’application</a:t>
            </a:r>
            <a:r>
              <a:rPr lang="en" dirty="0"/>
              <a:t> web, et dans « screen » se </a:t>
            </a:r>
            <a:r>
              <a:rPr lang="en" dirty="0" err="1"/>
              <a:t>trouve</a:t>
            </a:r>
            <a:r>
              <a:rPr lang="en" dirty="0"/>
              <a:t> le code </a:t>
            </a:r>
            <a:r>
              <a:rPr lang="en" dirty="0" err="1"/>
              <a:t>permettant</a:t>
            </a:r>
            <a:r>
              <a:rPr lang="en" dirty="0"/>
              <a:t> </a:t>
            </a:r>
            <a:r>
              <a:rPr lang="en" dirty="0" err="1"/>
              <a:t>d’afficher</a:t>
            </a:r>
            <a:r>
              <a:rPr lang="en" dirty="0"/>
              <a:t> </a:t>
            </a:r>
            <a:r>
              <a:rPr lang="en" dirty="0" err="1"/>
              <a:t>correctement</a:t>
            </a:r>
            <a:r>
              <a:rPr lang="en" dirty="0"/>
              <a:t> les pages.</a:t>
            </a:r>
            <a:endParaRPr lang="fr-FR" dirty="0"/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158E8A3-3DF5-075D-5EB9-C247673D3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544" y="2455069"/>
            <a:ext cx="1914525" cy="196215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16C4570C-9034-2140-06E0-AE46AAE03462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73FA8771-F1B1-6A6A-BEA9-60A3A0264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7">
            <a:extLst>
              <a:ext uri="{FF2B5EF4-FFF2-40B4-BE49-F238E27FC236}">
                <a16:creationId xmlns:a16="http://schemas.microsoft.com/office/drawing/2014/main" id="{194A32AC-93DB-DACE-21F7-6C24A32216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2459" y="80601"/>
            <a:ext cx="659210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Vue de </a:t>
            </a:r>
            <a:r>
              <a:rPr lang="en" dirty="0" err="1"/>
              <a:t>PoemServer</a:t>
            </a:r>
            <a:endParaRPr lang="fr-FR" dirty="0" err="1"/>
          </a:p>
        </p:txBody>
      </p:sp>
      <p:pic>
        <p:nvPicPr>
          <p:cNvPr id="3" name="Image 2" descr="Une image contenant texte, capture d’écran, affichage, Parallèle&#10;&#10;Le contenu généré par l’IA peut être incorrect.">
            <a:extLst>
              <a:ext uri="{FF2B5EF4-FFF2-40B4-BE49-F238E27FC236}">
                <a16:creationId xmlns:a16="http://schemas.microsoft.com/office/drawing/2014/main" id="{CDC7C9C3-6EF9-D398-14A5-4B36E3F90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35" y="933540"/>
            <a:ext cx="7714530" cy="40527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D05A5A-64FF-9FEF-15D9-5229CC878ABF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291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3BFA43D9-4D27-F7A6-FD9B-101EA55FC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7">
            <a:extLst>
              <a:ext uri="{FF2B5EF4-FFF2-40B4-BE49-F238E27FC236}">
                <a16:creationId xmlns:a16="http://schemas.microsoft.com/office/drawing/2014/main" id="{D2F84C6B-F3C5-6F7B-41D4-FA36C8AE3F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2459" y="80601"/>
            <a:ext cx="659210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Vue des </a:t>
            </a:r>
            <a:r>
              <a:rPr lang="en" dirty="0" err="1"/>
              <a:t>fichiers</a:t>
            </a:r>
          </a:p>
        </p:txBody>
      </p: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9C249D-D5EF-670C-FAD3-FD19C6D6E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75" y="2803675"/>
            <a:ext cx="5734050" cy="21240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C7724C-E2E4-8FD2-1418-02A5541077D3}"/>
              </a:ext>
            </a:extLst>
          </p:cNvPr>
          <p:cNvSpPr txBox="1"/>
          <p:nvPr/>
        </p:nvSpPr>
        <p:spPr>
          <a:xfrm>
            <a:off x="1315528" y="770986"/>
            <a:ext cx="6502160" cy="2957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fr-FR" sz="1200" err="1">
                <a:solidFill>
                  <a:schemeClr val="bg2"/>
                </a:solidFill>
                <a:latin typeface="Lato"/>
              </a:rPr>
              <a:t>BuildInferface</a:t>
            </a:r>
            <a:r>
              <a:rPr lang="fr-FR" sz="1200" dirty="0">
                <a:solidFill>
                  <a:schemeClr val="bg2"/>
                </a:solidFill>
                <a:latin typeface="Lato"/>
              </a:rPr>
              <a:t>  : pour mettre à jour le visuel de l’application web.​</a:t>
            </a:r>
            <a:br>
              <a:rPr lang="fr-FR" sz="1200" dirty="0">
                <a:solidFill>
                  <a:schemeClr val="bg2"/>
                </a:solidFill>
                <a:latin typeface="Lato"/>
              </a:rPr>
            </a:br>
            <a:r>
              <a:rPr lang="fr-FR" sz="1200" err="1">
                <a:solidFill>
                  <a:schemeClr val="bg2"/>
                </a:solidFill>
                <a:latin typeface="Lato"/>
              </a:rPr>
              <a:t>StartServer</a:t>
            </a:r>
            <a:r>
              <a:rPr lang="fr-FR" sz="1200" dirty="0">
                <a:solidFill>
                  <a:schemeClr val="bg2"/>
                </a:solidFill>
                <a:latin typeface="Lato"/>
              </a:rPr>
              <a:t> : pour lancer les serveurs et pouvoir communiquer.​</a:t>
            </a:r>
            <a:br>
              <a:rPr lang="fr-FR" sz="1200" dirty="0">
                <a:solidFill>
                  <a:schemeClr val="bg2"/>
                </a:solidFill>
                <a:latin typeface="Lato"/>
              </a:rPr>
            </a:br>
            <a:r>
              <a:rPr lang="fr-FR" sz="1200" err="1">
                <a:solidFill>
                  <a:schemeClr val="bg2"/>
                </a:solidFill>
                <a:latin typeface="Lato"/>
              </a:rPr>
              <a:t>StartWeb</a:t>
            </a:r>
            <a:r>
              <a:rPr lang="fr-FR" sz="1200" dirty="0">
                <a:solidFill>
                  <a:schemeClr val="bg2"/>
                </a:solidFill>
                <a:latin typeface="Lato"/>
              </a:rPr>
              <a:t> et </a:t>
            </a:r>
            <a:r>
              <a:rPr lang="fr-FR" sz="1200" err="1">
                <a:solidFill>
                  <a:schemeClr val="bg2"/>
                </a:solidFill>
                <a:latin typeface="Lato"/>
              </a:rPr>
              <a:t>StopWeb</a:t>
            </a:r>
            <a:r>
              <a:rPr lang="fr-FR" sz="1200" dirty="0">
                <a:solidFill>
                  <a:schemeClr val="bg2"/>
                </a:solidFill>
                <a:latin typeface="Lato"/>
              </a:rPr>
              <a:t> : sont utilisés pour configurer et démarrer un environnement de développement où à la fois un serveur Node.js et un serveur web Nginx sont nécessaires pour faire fonctionner l'application.​</a:t>
            </a:r>
          </a:p>
          <a:p>
            <a:pPr algn="l" rtl="0">
              <a:lnSpc>
                <a:spcPts val="3075"/>
              </a:lnSpc>
            </a:pPr>
            <a:r>
              <a:rPr lang="fr-FR" sz="1200" dirty="0">
                <a:solidFill>
                  <a:schemeClr val="bg2"/>
                </a:solidFill>
                <a:latin typeface="Lato"/>
              </a:rPr>
              <a:t> </a:t>
            </a:r>
            <a:r>
              <a:rPr lang="en-US" sz="1200" dirty="0">
                <a:solidFill>
                  <a:schemeClr val="bg2"/>
                </a:solidFill>
                <a:latin typeface="Lato"/>
              </a:rPr>
              <a:t>​</a:t>
            </a:r>
          </a:p>
          <a:p>
            <a:pPr algn="l" rtl="0">
              <a:lnSpc>
                <a:spcPts val="2325"/>
              </a:lnSpc>
            </a:pPr>
            <a:r>
              <a:rPr lang="fr-FR" sz="1200" dirty="0">
                <a:solidFill>
                  <a:schemeClr val="bg2"/>
                </a:solidFill>
                <a:latin typeface="Lato"/>
              </a:rPr>
              <a:t>​</a:t>
            </a:r>
          </a:p>
          <a:p>
            <a:pPr algn="ctr"/>
            <a:endParaRPr lang="fr-FR" sz="1200" dirty="0">
              <a:solidFill>
                <a:schemeClr val="bg2"/>
              </a:solidFill>
              <a:latin typeface="Lato"/>
            </a:endParaRP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93131853-C8C8-6EC2-6C7D-A9F84F6933E2}"/>
              </a:ext>
            </a:extLst>
          </p:cNvPr>
          <p:cNvSpPr txBox="1"/>
          <p:nvPr/>
        </p:nvSpPr>
        <p:spPr>
          <a:xfrm>
            <a:off x="8728781" y="4834556"/>
            <a:ext cx="4182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FR" dirty="0">
                <a:solidFill>
                  <a:schemeClr val="bg2"/>
                </a:solidFill>
                <a:latin typeface="Lato"/>
                <a:ea typeface="Lato"/>
                <a:cs typeface="Lato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83220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115"/>
          <p:cNvSpPr txBox="1">
            <a:spLocks noGrp="1"/>
          </p:cNvSpPr>
          <p:nvPr>
            <p:ph type="title"/>
          </p:nvPr>
        </p:nvSpPr>
        <p:spPr>
          <a:xfrm>
            <a:off x="1359371" y="2101647"/>
            <a:ext cx="6144900" cy="22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olar Panel Project Proposal XL by Slidesgo">
  <a:themeElements>
    <a:clrScheme name="Simple Light">
      <a:dk1>
        <a:srgbClr val="F3F3F3"/>
      </a:dk1>
      <a:lt1>
        <a:srgbClr val="010203"/>
      </a:lt1>
      <a:dk2>
        <a:srgbClr val="B7B7B7"/>
      </a:dk2>
      <a:lt2>
        <a:srgbClr val="2B2929"/>
      </a:lt2>
      <a:accent1>
        <a:srgbClr val="FFFFFF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B7B7B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Affichage à l'écran (16:9)</PresentationFormat>
  <Slides>13</Slides>
  <Notes>13</Notes>
  <HiddenSlides>0</HiddenSlide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Solar Panel Project Proposal XL by Slidesgo</vt:lpstr>
      <vt:lpstr>Slidesgo Final Pages</vt:lpstr>
      <vt:lpstr>Slidesgo Final Pages</vt:lpstr>
      <vt:lpstr>Portfeuille de compétences</vt:lpstr>
      <vt:lpstr>PRÉSENTATION &amp; TIMELINE</vt:lpstr>
      <vt:lpstr>Projet de stage "PoemWeb"  </vt:lpstr>
      <vt:lpstr> Tableau de synthèse</vt:lpstr>
      <vt:lpstr>Mon portfolio</vt:lpstr>
      <vt:lpstr>Mes projets </vt:lpstr>
      <vt:lpstr>Projet de stage PoemWeb </vt:lpstr>
      <vt:lpstr>Exploration de l’environnement de travail</vt:lpstr>
      <vt:lpstr>Logiciels utilisés</vt:lpstr>
      <vt:lpstr>Vue de l'application dans VS code</vt:lpstr>
      <vt:lpstr>Vue de PoemServer</vt:lpstr>
      <vt:lpstr>Vue des fichiers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289</cp:revision>
  <dcterms:modified xsi:type="dcterms:W3CDTF">2026-02-18T00:34:07Z</dcterms:modified>
</cp:coreProperties>
</file>