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Lst>
  <p:notesMasterIdLst>
    <p:notesMasterId r:id="rId20"/>
  </p:notesMasterIdLst>
  <p:sldIdLst>
    <p:sldId id="256" r:id="rId2"/>
    <p:sldId id="258" r:id="rId3"/>
    <p:sldId id="260" r:id="rId4"/>
    <p:sldId id="304" r:id="rId5"/>
    <p:sldId id="297" r:id="rId6"/>
    <p:sldId id="305" r:id="rId7"/>
    <p:sldId id="298" r:id="rId8"/>
    <p:sldId id="307" r:id="rId9"/>
    <p:sldId id="299" r:id="rId10"/>
    <p:sldId id="306" r:id="rId11"/>
    <p:sldId id="301" r:id="rId12"/>
    <p:sldId id="308" r:id="rId13"/>
    <p:sldId id="302" r:id="rId14"/>
    <p:sldId id="309" r:id="rId15"/>
    <p:sldId id="303" r:id="rId16"/>
    <p:sldId id="310" r:id="rId17"/>
    <p:sldId id="311" r:id="rId18"/>
    <p:sldId id="312" r:id="rId19"/>
  </p:sldIdLst>
  <p:sldSz cx="9144000" cy="5143500" type="screen16x9"/>
  <p:notesSz cx="6858000" cy="9144000"/>
  <p:embeddedFontLst>
    <p:embeddedFont>
      <p:font typeface="Anaheim" panose="020B0604020202020204" charset="0"/>
      <p:regular r:id="rId21"/>
      <p:bold r:id="rId22"/>
    </p:embeddedFont>
    <p:embeddedFont>
      <p:font typeface="Hanken Grotesk" panose="020B0604020202020204" charset="0"/>
      <p:regular r:id="rId23"/>
      <p:bold r:id="rId24"/>
      <p:italic r:id="rId25"/>
      <p:boldItalic r:id="rId26"/>
    </p:embeddedFont>
    <p:embeddedFont>
      <p:font typeface="Raleway Black" pitchFamily="2" charset="0"/>
      <p:bold r:id="rId27"/>
      <p:boldItalic r:id="rId28"/>
    </p:embeddedFont>
    <p:embeddedFont>
      <p:font typeface="Raleway ExtraBold" pitchFamily="2" charset="0"/>
      <p:bold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DA52D3B-D0AE-40A8-9E3A-45714352752C}">
  <a:tblStyle styleId="{EDA52D3B-D0AE-40A8-9E3A-45714352752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F766343-72B2-4279-A49F-AE24586368DC}"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895" autoAdjust="0"/>
  </p:normalViewPr>
  <p:slideViewPr>
    <p:cSldViewPr snapToGrid="0">
      <p:cViewPr varScale="1">
        <p:scale>
          <a:sx n="78" d="100"/>
          <a:sy n="78" d="100"/>
        </p:scale>
        <p:origin x="1594" y="43"/>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8"/>
        <p:cNvGrpSpPr/>
        <p:nvPr/>
      </p:nvGrpSpPr>
      <p:grpSpPr>
        <a:xfrm>
          <a:off x="0" y="0"/>
          <a:ext cx="0" cy="0"/>
          <a:chOff x="0" y="0"/>
          <a:chExt cx="0" cy="0"/>
        </a:xfrm>
      </p:grpSpPr>
      <p:sp>
        <p:nvSpPr>
          <p:cNvPr id="659" name="Google Shape;659;g2576a45fa49_2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0" name="Google Shape;660;g2576a45fa49_2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gd431007ba2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6" name="Google Shape;706;gd431007ba2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a:solidFill>
                <a:srgbClr val="595959"/>
              </a:solidFill>
              <a:latin typeface="Anaheim"/>
              <a:ea typeface="Anaheim"/>
              <a:cs typeface="Anaheim"/>
              <a:sym typeface="Anaheim"/>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7" name="Google Shape;737;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8" name="Google Shape;758;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dirty="0"/>
              <a:t>Le </a:t>
            </a:r>
            <a:r>
              <a:rPr lang="fr-FR" dirty="0" err="1"/>
              <a:t>métaverse</a:t>
            </a:r>
            <a:r>
              <a:rPr lang="fr-FR" dirty="0"/>
              <a:t> est un espace numérique où les utilisateurs interagissent à travers des avatars dans un environnement 3D. Grâce à des technologies comme la réalité virtuelle (VR) et augmentée (AR), ils peuvent jouer, travailler, et socialiser de manière totalement immersive.</a:t>
            </a:r>
            <a:endParaRPr dirty="0"/>
          </a:p>
        </p:txBody>
      </p:sp>
    </p:spTree>
    <p:extLst>
      <p:ext uri="{BB962C8B-B14F-4D97-AF65-F5344CB8AC3E}">
        <p14:creationId xmlns:p14="http://schemas.microsoft.com/office/powerpoint/2010/main" val="36579251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7" name="Google Shape;737;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83860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8" name="Google Shape;758;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dirty="0"/>
              <a:t>Le </a:t>
            </a:r>
            <a:r>
              <a:rPr lang="fr-FR" dirty="0" err="1"/>
              <a:t>métaverse</a:t>
            </a:r>
            <a:r>
              <a:rPr lang="fr-FR" dirty="0"/>
              <a:t> attire un large public : des utilisateurs individuels cherchant du divertissement ou des interactions sociales, aux entreprises qui souhaitent créer des espaces de collaboration ou des événements virtuels. Il permet aussi aux créateurs de contenu d’innover.</a:t>
            </a:r>
            <a:endParaRPr dirty="0"/>
          </a:p>
        </p:txBody>
      </p:sp>
    </p:spTree>
    <p:extLst>
      <p:ext uri="{BB962C8B-B14F-4D97-AF65-F5344CB8AC3E}">
        <p14:creationId xmlns:p14="http://schemas.microsoft.com/office/powerpoint/2010/main" val="38313071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7" name="Google Shape;737;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574694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8" name="Google Shape;758;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fr-FR" dirty="0"/>
              <a:t>Les technologies clés du </a:t>
            </a:r>
            <a:r>
              <a:rPr lang="fr-FR" dirty="0" err="1"/>
              <a:t>métaverse</a:t>
            </a:r>
            <a:r>
              <a:rPr lang="fr-FR" dirty="0"/>
              <a:t> incluent :</a:t>
            </a:r>
          </a:p>
          <a:p>
            <a:pPr>
              <a:buFont typeface="Arial" panose="020B0604020202020204" pitchFamily="34" charset="0"/>
              <a:buChar char="•"/>
            </a:pPr>
            <a:r>
              <a:rPr lang="fr-FR" b="1" dirty="0"/>
              <a:t>Réalité virtuelle (VR)</a:t>
            </a:r>
            <a:r>
              <a:rPr lang="fr-FR" dirty="0"/>
              <a:t> pour une immersion totale dans un environnement numérique.</a:t>
            </a:r>
          </a:p>
          <a:p>
            <a:pPr>
              <a:buFont typeface="Arial" panose="020B0604020202020204" pitchFamily="34" charset="0"/>
              <a:buChar char="•"/>
            </a:pPr>
            <a:r>
              <a:rPr lang="fr-FR" b="1" dirty="0"/>
              <a:t>Réalité augmentée (AR)</a:t>
            </a:r>
            <a:r>
              <a:rPr lang="fr-FR" dirty="0"/>
              <a:t> qui mélange réel et virtuel.</a:t>
            </a:r>
          </a:p>
          <a:p>
            <a:pPr>
              <a:buFont typeface="Arial" panose="020B0604020202020204" pitchFamily="34" charset="0"/>
              <a:buChar char="•"/>
            </a:pPr>
            <a:r>
              <a:rPr lang="fr-FR" b="1" dirty="0"/>
              <a:t>Blockchain et NFT</a:t>
            </a:r>
            <a:r>
              <a:rPr lang="fr-FR" dirty="0"/>
              <a:t> pour créer une économie numérique décentralisée avec des biens virtuels possédés par les utilisateurs.*</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7241434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7" name="Google Shape;737;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19020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8" name="Google Shape;758;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fr-FR" dirty="0"/>
              <a:t>Les utilisations du </a:t>
            </a:r>
            <a:r>
              <a:rPr lang="fr-FR" dirty="0" err="1"/>
              <a:t>métaverse</a:t>
            </a:r>
            <a:r>
              <a:rPr lang="fr-FR" dirty="0"/>
              <a:t> sont diverses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Char char="•"/>
              <a:tabLst/>
              <a:defRPr/>
            </a:pPr>
            <a:r>
              <a:rPr lang="fr-FR" b="1" dirty="0"/>
              <a:t>Jeux vidéo</a:t>
            </a:r>
            <a:r>
              <a:rPr lang="fr-FR" dirty="0"/>
              <a:t> : immersion totale dans des univers ludiques. </a:t>
            </a:r>
            <a:r>
              <a:rPr lang="fr-FR" b="1" dirty="0"/>
              <a:t>Événements virtuels</a:t>
            </a:r>
            <a:r>
              <a:rPr lang="fr-FR" dirty="0"/>
              <a:t> : concerts, conférences et rencontres dans des espaces 3D.</a:t>
            </a:r>
          </a:p>
          <a:p>
            <a:pPr>
              <a:buFont typeface="Arial" panose="020B0604020202020204" pitchFamily="34" charset="0"/>
              <a:buChar char="•"/>
            </a:pPr>
            <a:r>
              <a:rPr lang="fr-FR" b="1" dirty="0"/>
              <a:t>Éducation</a:t>
            </a:r>
            <a:r>
              <a:rPr lang="fr-FR" dirty="0"/>
              <a:t> : cours immersifs dans des environnements simulés.</a:t>
            </a:r>
          </a:p>
          <a:p>
            <a:pPr>
              <a:buFont typeface="Arial" panose="020B0604020202020204" pitchFamily="34" charset="0"/>
              <a:buChar char="•"/>
            </a:pPr>
            <a:r>
              <a:rPr lang="fr-FR" b="1" dirty="0"/>
              <a:t>Économie</a:t>
            </a:r>
            <a:r>
              <a:rPr lang="fr-FR" dirty="0"/>
              <a:t> : achat et vente de biens numériques (NFT).</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36803043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7" name="Google Shape;737;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439576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8" name="Google Shape;758;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543781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7" name="Google Shape;737;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454701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8" name="Google Shape;758;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40429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7" name="Google Shape;737;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964715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8" name="Google Shape;758;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Font typeface="Arial" panose="020B0604020202020204" pitchFamily="34" charset="0"/>
              <a:buChar char="•"/>
            </a:pPr>
            <a:r>
              <a:rPr lang="fr-FR" dirty="0"/>
              <a:t>Il aide à suivre les </a:t>
            </a:r>
            <a:r>
              <a:rPr lang="fr-FR" b="1" dirty="0"/>
              <a:t>innovations technologiques</a:t>
            </a:r>
            <a:r>
              <a:rPr lang="fr-FR" dirty="0"/>
              <a:t> en réalité virtuelle et augmentée.</a:t>
            </a:r>
          </a:p>
          <a:p>
            <a:pPr>
              <a:buFont typeface="Arial" panose="020B0604020202020204" pitchFamily="34" charset="0"/>
              <a:buChar char="•"/>
            </a:pPr>
            <a:r>
              <a:rPr lang="fr-FR" dirty="0"/>
              <a:t>Il permet de </a:t>
            </a:r>
            <a:r>
              <a:rPr lang="fr-FR" b="1" dirty="0"/>
              <a:t>comprendre les nouveaux comportements</a:t>
            </a:r>
            <a:r>
              <a:rPr lang="fr-FR" dirty="0"/>
              <a:t> des utilisateurs dans des mondes virtuels.</a:t>
            </a:r>
          </a:p>
          <a:p>
            <a:pPr>
              <a:buFont typeface="Arial" panose="020B0604020202020204" pitchFamily="34" charset="0"/>
              <a:buChar char="•"/>
            </a:pPr>
            <a:r>
              <a:rPr lang="fr-FR" dirty="0"/>
              <a:t>Il ouvre de </a:t>
            </a:r>
            <a:r>
              <a:rPr lang="fr-FR" b="1" dirty="0"/>
              <a:t>nouvelles opportunités commerciales</a:t>
            </a:r>
            <a:r>
              <a:rPr lang="fr-FR" dirty="0"/>
              <a:t> pour les entreprises prêtes à adopter ces nouvelles technologies.</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1658148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7" name="Google Shape;737;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358325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8" name="Google Shape;758;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2157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115975" y="1999150"/>
            <a:ext cx="4384800" cy="1698900"/>
          </a:xfrm>
          <a:prstGeom prst="rect">
            <a:avLst/>
          </a:prstGeom>
          <a:noFill/>
        </p:spPr>
        <p:txBody>
          <a:bodyPr spcFirstLastPara="1" wrap="square" lIns="91425" tIns="91425" rIns="91425" bIns="91425" anchor="b" anchorCtr="0">
            <a:noAutofit/>
          </a:bodyPr>
          <a:lstStyle>
            <a:lvl1pPr lvl="0">
              <a:spcBef>
                <a:spcPts val="0"/>
              </a:spcBef>
              <a:spcAft>
                <a:spcPts val="0"/>
              </a:spcAft>
              <a:buClr>
                <a:srgbClr val="191919"/>
              </a:buClr>
              <a:buSzPts val="5200"/>
              <a:buNone/>
              <a:defRPr sz="34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1115975" y="3719650"/>
            <a:ext cx="4384800" cy="378900"/>
          </a:xfrm>
          <a:prstGeom prst="rect">
            <a:avLst/>
          </a:prstGeom>
          <a:noFill/>
        </p:spPr>
        <p:txBody>
          <a:bodyPr spcFirstLastPara="1" wrap="square" lIns="91425" tIns="91425" rIns="91425" bIns="91425" anchor="t" anchorCtr="0">
            <a:noAutofit/>
          </a:bodyPr>
          <a:lstStyle>
            <a:lvl1pPr lvl="0">
              <a:lnSpc>
                <a:spcPct val="100000"/>
              </a:lnSpc>
              <a:spcBef>
                <a:spcPts val="0"/>
              </a:spcBef>
              <a:spcAft>
                <a:spcPts val="0"/>
              </a:spcAft>
              <a:buSzPts val="1200"/>
              <a:buNone/>
              <a:defRPr sz="14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grpSp>
        <p:nvGrpSpPr>
          <p:cNvPr id="11" name="Google Shape;11;p2"/>
          <p:cNvGrpSpPr/>
          <p:nvPr/>
        </p:nvGrpSpPr>
        <p:grpSpPr>
          <a:xfrm>
            <a:off x="7612300" y="-540750"/>
            <a:ext cx="1111343" cy="1111343"/>
            <a:chOff x="8307725" y="278700"/>
            <a:chExt cx="1111343" cy="1111343"/>
          </a:xfrm>
        </p:grpSpPr>
        <p:sp>
          <p:nvSpPr>
            <p:cNvPr id="12" name="Google Shape;12;p2"/>
            <p:cNvSpPr/>
            <p:nvPr/>
          </p:nvSpPr>
          <p:spPr>
            <a:xfrm>
              <a:off x="8307725" y="278700"/>
              <a:ext cx="1111343" cy="1111343"/>
            </a:xfrm>
            <a:custGeom>
              <a:avLst/>
              <a:gdLst/>
              <a:ahLst/>
              <a:cxnLst/>
              <a:rect l="l" t="t" r="r" b="b"/>
              <a:pathLst>
                <a:path w="17396" h="17396" fill="none" extrusionOk="0">
                  <a:moveTo>
                    <a:pt x="8698" y="1"/>
                  </a:moveTo>
                  <a:cubicBezTo>
                    <a:pt x="13503" y="1"/>
                    <a:pt x="17395" y="3893"/>
                    <a:pt x="17395" y="8698"/>
                  </a:cubicBezTo>
                  <a:cubicBezTo>
                    <a:pt x="17395" y="13496"/>
                    <a:pt x="13503" y="17396"/>
                    <a:pt x="8698" y="17396"/>
                  </a:cubicBezTo>
                  <a:cubicBezTo>
                    <a:pt x="3900" y="17396"/>
                    <a:pt x="1" y="13496"/>
                    <a:pt x="1" y="8698"/>
                  </a:cubicBezTo>
                  <a:cubicBezTo>
                    <a:pt x="1" y="3893"/>
                    <a:pt x="3900" y="1"/>
                    <a:pt x="8698" y="1"/>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8481362" y="452337"/>
              <a:ext cx="764065" cy="762212"/>
            </a:xfrm>
            <a:custGeom>
              <a:avLst/>
              <a:gdLst/>
              <a:ahLst/>
              <a:cxnLst/>
              <a:rect l="l" t="t" r="r" b="b"/>
              <a:pathLst>
                <a:path w="11960" h="11931" fill="none" extrusionOk="0">
                  <a:moveTo>
                    <a:pt x="5980" y="1"/>
                  </a:moveTo>
                  <a:cubicBezTo>
                    <a:pt x="9271" y="1"/>
                    <a:pt x="11960" y="2653"/>
                    <a:pt x="11960" y="5980"/>
                  </a:cubicBezTo>
                  <a:cubicBezTo>
                    <a:pt x="11960" y="9271"/>
                    <a:pt x="9271" y="11931"/>
                    <a:pt x="5980" y="11931"/>
                  </a:cubicBezTo>
                  <a:cubicBezTo>
                    <a:pt x="2690" y="11931"/>
                    <a:pt x="1" y="9271"/>
                    <a:pt x="1" y="5980"/>
                  </a:cubicBezTo>
                  <a:cubicBezTo>
                    <a:pt x="1" y="2653"/>
                    <a:pt x="2690" y="1"/>
                    <a:pt x="5980" y="1"/>
                  </a:cubicBezTo>
                  <a:close/>
                </a:path>
              </a:pathLst>
            </a:custGeom>
            <a:noFill/>
            <a:ln w="9525" cap="flat" cmpd="sng">
              <a:solidFill>
                <a:schemeClr val="accent2"/>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4;p2"/>
          <p:cNvGrpSpPr/>
          <p:nvPr/>
        </p:nvGrpSpPr>
        <p:grpSpPr>
          <a:xfrm>
            <a:off x="8208698" y="2109319"/>
            <a:ext cx="1160062" cy="247278"/>
            <a:chOff x="8208698" y="2109319"/>
            <a:chExt cx="1160062" cy="247278"/>
          </a:xfrm>
        </p:grpSpPr>
        <p:sp>
          <p:nvSpPr>
            <p:cNvPr id="15" name="Google Shape;15;p2"/>
            <p:cNvSpPr/>
            <p:nvPr/>
          </p:nvSpPr>
          <p:spPr>
            <a:xfrm rot="5400000">
              <a:off x="8424637" y="1893379"/>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rot="-5400000">
              <a:off x="8917458" y="1905296"/>
              <a:ext cx="75100" cy="827502"/>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 name="Google Shape;17;p2"/>
          <p:cNvGrpSpPr/>
          <p:nvPr/>
        </p:nvGrpSpPr>
        <p:grpSpPr>
          <a:xfrm rot="5400000" flipH="1">
            <a:off x="6277862" y="5350755"/>
            <a:ext cx="4486819" cy="625122"/>
            <a:chOff x="-78438" y="4073905"/>
            <a:chExt cx="4486819" cy="625122"/>
          </a:xfrm>
        </p:grpSpPr>
        <p:cxnSp>
          <p:nvCxnSpPr>
            <p:cNvPr id="18" name="Google Shape;18;p2"/>
            <p:cNvCxnSpPr/>
            <p:nvPr/>
          </p:nvCxnSpPr>
          <p:spPr>
            <a:xfrm>
              <a:off x="1857762" y="2762827"/>
              <a:ext cx="0" cy="3872400"/>
            </a:xfrm>
            <a:prstGeom prst="straightConnector1">
              <a:avLst/>
            </a:prstGeom>
            <a:noFill/>
            <a:ln w="9525" cap="flat" cmpd="sng">
              <a:solidFill>
                <a:schemeClr val="accent1"/>
              </a:solidFill>
              <a:prstDash val="solid"/>
              <a:round/>
              <a:headEnd type="none" w="med" len="med"/>
              <a:tailEnd type="none" w="med" len="med"/>
            </a:ln>
          </p:spPr>
        </p:cxnSp>
        <p:cxnSp>
          <p:nvCxnSpPr>
            <p:cNvPr id="19" name="Google Shape;19;p2"/>
            <p:cNvCxnSpPr/>
            <p:nvPr/>
          </p:nvCxnSpPr>
          <p:spPr>
            <a:xfrm rot="-5400000">
              <a:off x="3788541" y="4241677"/>
              <a:ext cx="464100" cy="450600"/>
            </a:xfrm>
            <a:prstGeom prst="straightConnector1">
              <a:avLst/>
            </a:prstGeom>
            <a:noFill/>
            <a:ln w="9525" cap="flat" cmpd="sng">
              <a:solidFill>
                <a:schemeClr val="accent1"/>
              </a:solidFill>
              <a:prstDash val="solid"/>
              <a:round/>
              <a:headEnd type="none" w="med" len="med"/>
              <a:tailEnd type="none" w="med" len="med"/>
            </a:ln>
          </p:spPr>
        </p:cxnSp>
        <p:sp>
          <p:nvSpPr>
            <p:cNvPr id="20" name="Google Shape;20;p2"/>
            <p:cNvSpPr/>
            <p:nvPr/>
          </p:nvSpPr>
          <p:spPr>
            <a:xfrm>
              <a:off x="4214956" y="4073905"/>
              <a:ext cx="193425" cy="191350"/>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solidFill>
              <a:schemeClr val="lt2"/>
            </a:solid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 name="Google Shape;21;p2"/>
          <p:cNvGrpSpPr/>
          <p:nvPr/>
        </p:nvGrpSpPr>
        <p:grpSpPr>
          <a:xfrm rot="-5400000">
            <a:off x="8388339" y="1273396"/>
            <a:ext cx="493321" cy="357312"/>
            <a:chOff x="1722354" y="229144"/>
            <a:chExt cx="1748744" cy="1266614"/>
          </a:xfrm>
        </p:grpSpPr>
        <p:sp>
          <p:nvSpPr>
            <p:cNvPr id="22" name="Google Shape;22;p2"/>
            <p:cNvSpPr/>
            <p:nvPr/>
          </p:nvSpPr>
          <p:spPr>
            <a:xfrm rot="10800000">
              <a:off x="2239107" y="792406"/>
              <a:ext cx="1231990" cy="703352"/>
            </a:xfrm>
            <a:custGeom>
              <a:avLst/>
              <a:gdLst/>
              <a:ahLst/>
              <a:cxnLst/>
              <a:rect l="l" t="t" r="r" b="b"/>
              <a:pathLst>
                <a:path w="4864" h="2777" fill="none" extrusionOk="0">
                  <a:moveTo>
                    <a:pt x="4863" y="2776"/>
                  </a:moveTo>
                  <a:lnTo>
                    <a:pt x="2051" y="0"/>
                  </a:lnTo>
                  <a:lnTo>
                    <a:pt x="0" y="0"/>
                  </a:lnTo>
                </a:path>
              </a:pathLst>
            </a:custGeom>
            <a:solidFill>
              <a:schemeClr val="lt2"/>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rot="10800000">
              <a:off x="1722354" y="229144"/>
              <a:ext cx="627506" cy="620727"/>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solidFill>
              <a:schemeClr val="lt2"/>
            </a:solid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4"/>
        <p:cNvGrpSpPr/>
        <p:nvPr/>
      </p:nvGrpSpPr>
      <p:grpSpPr>
        <a:xfrm>
          <a:off x="0" y="0"/>
          <a:ext cx="0" cy="0"/>
          <a:chOff x="0" y="0"/>
          <a:chExt cx="0" cy="0"/>
        </a:xfrm>
      </p:grpSpPr>
      <p:sp>
        <p:nvSpPr>
          <p:cNvPr id="25" name="Google Shape;25;p3"/>
          <p:cNvSpPr txBox="1">
            <a:spLocks noGrp="1"/>
          </p:cNvSpPr>
          <p:nvPr>
            <p:ph type="title"/>
          </p:nvPr>
        </p:nvSpPr>
        <p:spPr>
          <a:xfrm>
            <a:off x="1136800" y="2325725"/>
            <a:ext cx="3653400" cy="989400"/>
          </a:xfrm>
          <a:prstGeom prst="rect">
            <a:avLst/>
          </a:prstGeom>
          <a:noFill/>
        </p:spPr>
        <p:txBody>
          <a:bodyPr spcFirstLastPara="1" wrap="square" lIns="91425" tIns="91425" rIns="91425" bIns="91425" anchor="ctr" anchorCtr="0">
            <a:noAutofit/>
          </a:bodyPr>
          <a:lstStyle>
            <a:lvl1pPr lvl="0">
              <a:spcBef>
                <a:spcPts val="0"/>
              </a:spcBef>
              <a:spcAft>
                <a:spcPts val="0"/>
              </a:spcAft>
              <a:buSzPts val="3600"/>
              <a:buNone/>
              <a:defRPr sz="34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6" name="Google Shape;26;p3"/>
          <p:cNvSpPr txBox="1">
            <a:spLocks noGrp="1"/>
          </p:cNvSpPr>
          <p:nvPr>
            <p:ph type="title" idx="2" hasCustomPrompt="1"/>
          </p:nvPr>
        </p:nvSpPr>
        <p:spPr>
          <a:xfrm>
            <a:off x="4790350" y="2279800"/>
            <a:ext cx="1343100" cy="989400"/>
          </a:xfrm>
          <a:prstGeom prst="rect">
            <a:avLst/>
          </a:prstGeom>
          <a:solidFill>
            <a:srgbClr val="FFFFFF">
              <a:alpha val="7500"/>
            </a:srgbClr>
          </a:solid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4900">
                <a:solidFill>
                  <a:schemeClr val="lt1"/>
                </a:solidFill>
                <a:latin typeface="Raleway ExtraBold"/>
                <a:ea typeface="Raleway ExtraBold"/>
                <a:cs typeface="Raleway ExtraBold"/>
                <a:sym typeface="Raleway ExtraBold"/>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grpSp>
        <p:nvGrpSpPr>
          <p:cNvPr id="27" name="Google Shape;27;p3"/>
          <p:cNvGrpSpPr/>
          <p:nvPr/>
        </p:nvGrpSpPr>
        <p:grpSpPr>
          <a:xfrm rot="-5400000">
            <a:off x="3860412" y="-1906049"/>
            <a:ext cx="3859204" cy="615399"/>
            <a:chOff x="-6675" y="307100"/>
            <a:chExt cx="9140700" cy="4634025"/>
          </a:xfrm>
        </p:grpSpPr>
        <p:cxnSp>
          <p:nvCxnSpPr>
            <p:cNvPr id="28" name="Google Shape;28;p3"/>
            <p:cNvCxnSpPr/>
            <p:nvPr/>
          </p:nvCxnSpPr>
          <p:spPr>
            <a:xfrm>
              <a:off x="-6675" y="307100"/>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29" name="Google Shape;29;p3"/>
            <p:cNvCxnSpPr/>
            <p:nvPr/>
          </p:nvCxnSpPr>
          <p:spPr>
            <a:xfrm>
              <a:off x="-6675" y="1336883"/>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30" name="Google Shape;30;p3"/>
            <p:cNvCxnSpPr/>
            <p:nvPr/>
          </p:nvCxnSpPr>
          <p:spPr>
            <a:xfrm>
              <a:off x="-6675" y="821992"/>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31" name="Google Shape;31;p3"/>
            <p:cNvCxnSpPr/>
            <p:nvPr/>
          </p:nvCxnSpPr>
          <p:spPr>
            <a:xfrm>
              <a:off x="-6675" y="1851775"/>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32" name="Google Shape;32;p3"/>
            <p:cNvCxnSpPr/>
            <p:nvPr/>
          </p:nvCxnSpPr>
          <p:spPr>
            <a:xfrm>
              <a:off x="-6675" y="2366667"/>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33" name="Google Shape;33;p3"/>
            <p:cNvCxnSpPr/>
            <p:nvPr/>
          </p:nvCxnSpPr>
          <p:spPr>
            <a:xfrm>
              <a:off x="-6675" y="2881558"/>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34" name="Google Shape;34;p3"/>
            <p:cNvCxnSpPr/>
            <p:nvPr/>
          </p:nvCxnSpPr>
          <p:spPr>
            <a:xfrm>
              <a:off x="-6675" y="3396450"/>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35" name="Google Shape;35;p3"/>
            <p:cNvCxnSpPr/>
            <p:nvPr/>
          </p:nvCxnSpPr>
          <p:spPr>
            <a:xfrm>
              <a:off x="-6675" y="3911342"/>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36" name="Google Shape;36;p3"/>
            <p:cNvCxnSpPr/>
            <p:nvPr/>
          </p:nvCxnSpPr>
          <p:spPr>
            <a:xfrm>
              <a:off x="-6675" y="4426233"/>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37" name="Google Shape;37;p3"/>
            <p:cNvCxnSpPr/>
            <p:nvPr/>
          </p:nvCxnSpPr>
          <p:spPr>
            <a:xfrm>
              <a:off x="-6675" y="4941125"/>
              <a:ext cx="9140700" cy="0"/>
            </a:xfrm>
            <a:prstGeom prst="straightConnector1">
              <a:avLst/>
            </a:prstGeom>
            <a:noFill/>
            <a:ln w="9525" cap="flat" cmpd="sng">
              <a:solidFill>
                <a:schemeClr val="accent1"/>
              </a:solidFill>
              <a:prstDash val="solid"/>
              <a:round/>
              <a:headEnd type="none" w="med" len="med"/>
              <a:tailEnd type="none" w="med" len="med"/>
            </a:ln>
          </p:spPr>
        </p:cxnSp>
      </p:grpSp>
      <p:grpSp>
        <p:nvGrpSpPr>
          <p:cNvPr id="38" name="Google Shape;38;p3"/>
          <p:cNvGrpSpPr/>
          <p:nvPr/>
        </p:nvGrpSpPr>
        <p:grpSpPr>
          <a:xfrm>
            <a:off x="-415272" y="538801"/>
            <a:ext cx="7636891" cy="5144942"/>
            <a:chOff x="-415272" y="538801"/>
            <a:chExt cx="7636891" cy="5144942"/>
          </a:xfrm>
        </p:grpSpPr>
        <p:grpSp>
          <p:nvGrpSpPr>
            <p:cNvPr id="39" name="Google Shape;39;p3"/>
            <p:cNvGrpSpPr/>
            <p:nvPr/>
          </p:nvGrpSpPr>
          <p:grpSpPr>
            <a:xfrm>
              <a:off x="6110275" y="4572400"/>
              <a:ext cx="1111343" cy="1111343"/>
              <a:chOff x="8307725" y="278700"/>
              <a:chExt cx="1111343" cy="1111343"/>
            </a:xfrm>
          </p:grpSpPr>
          <p:sp>
            <p:nvSpPr>
              <p:cNvPr id="40" name="Google Shape;40;p3"/>
              <p:cNvSpPr/>
              <p:nvPr/>
            </p:nvSpPr>
            <p:spPr>
              <a:xfrm>
                <a:off x="8307725" y="278700"/>
                <a:ext cx="1111343" cy="1111343"/>
              </a:xfrm>
              <a:custGeom>
                <a:avLst/>
                <a:gdLst/>
                <a:ahLst/>
                <a:cxnLst/>
                <a:rect l="l" t="t" r="r" b="b"/>
                <a:pathLst>
                  <a:path w="17396" h="17396" fill="none" extrusionOk="0">
                    <a:moveTo>
                      <a:pt x="8698" y="1"/>
                    </a:moveTo>
                    <a:cubicBezTo>
                      <a:pt x="13503" y="1"/>
                      <a:pt x="17395" y="3893"/>
                      <a:pt x="17395" y="8698"/>
                    </a:cubicBezTo>
                    <a:cubicBezTo>
                      <a:pt x="17395" y="13496"/>
                      <a:pt x="13503" y="17396"/>
                      <a:pt x="8698" y="17396"/>
                    </a:cubicBezTo>
                    <a:cubicBezTo>
                      <a:pt x="3900" y="17396"/>
                      <a:pt x="1" y="13496"/>
                      <a:pt x="1" y="8698"/>
                    </a:cubicBezTo>
                    <a:cubicBezTo>
                      <a:pt x="1" y="3893"/>
                      <a:pt x="3900" y="1"/>
                      <a:pt x="8698" y="1"/>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a:off x="8481362" y="452337"/>
                <a:ext cx="764065" cy="762212"/>
              </a:xfrm>
              <a:custGeom>
                <a:avLst/>
                <a:gdLst/>
                <a:ahLst/>
                <a:cxnLst/>
                <a:rect l="l" t="t" r="r" b="b"/>
                <a:pathLst>
                  <a:path w="11960" h="11931" fill="none" extrusionOk="0">
                    <a:moveTo>
                      <a:pt x="5980" y="1"/>
                    </a:moveTo>
                    <a:cubicBezTo>
                      <a:pt x="9271" y="1"/>
                      <a:pt x="11960" y="2653"/>
                      <a:pt x="11960" y="5980"/>
                    </a:cubicBezTo>
                    <a:cubicBezTo>
                      <a:pt x="11960" y="9271"/>
                      <a:pt x="9271" y="11931"/>
                      <a:pt x="5980" y="11931"/>
                    </a:cubicBezTo>
                    <a:cubicBezTo>
                      <a:pt x="2690" y="11931"/>
                      <a:pt x="1" y="9271"/>
                      <a:pt x="1" y="5980"/>
                    </a:cubicBezTo>
                    <a:cubicBezTo>
                      <a:pt x="1" y="2653"/>
                      <a:pt x="2690" y="1"/>
                      <a:pt x="5980" y="1"/>
                    </a:cubicBezTo>
                    <a:close/>
                  </a:path>
                </a:pathLst>
              </a:custGeom>
              <a:noFill/>
              <a:ln w="9525" cap="flat" cmpd="sng">
                <a:solidFill>
                  <a:schemeClr val="accent2"/>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 name="Google Shape;42;p3"/>
            <p:cNvGrpSpPr/>
            <p:nvPr/>
          </p:nvGrpSpPr>
          <p:grpSpPr>
            <a:xfrm>
              <a:off x="-415272" y="538801"/>
              <a:ext cx="2027056" cy="586283"/>
              <a:chOff x="-415272" y="538801"/>
              <a:chExt cx="2027056" cy="586283"/>
            </a:xfrm>
          </p:grpSpPr>
          <p:sp>
            <p:nvSpPr>
              <p:cNvPr id="43" name="Google Shape;43;p3"/>
              <p:cNvSpPr/>
              <p:nvPr/>
            </p:nvSpPr>
            <p:spPr>
              <a:xfrm rot="-5400000">
                <a:off x="1352729" y="322862"/>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accent2"/>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3"/>
              <p:cNvSpPr/>
              <p:nvPr/>
            </p:nvSpPr>
            <p:spPr>
              <a:xfrm rot="-5400000">
                <a:off x="-39071" y="673783"/>
                <a:ext cx="75100" cy="827502"/>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9"/>
        <p:cNvGrpSpPr/>
        <p:nvPr/>
      </p:nvGrpSpPr>
      <p:grpSpPr>
        <a:xfrm>
          <a:off x="0" y="0"/>
          <a:ext cx="0" cy="0"/>
          <a:chOff x="0" y="0"/>
          <a:chExt cx="0" cy="0"/>
        </a:xfrm>
      </p:grpSpPr>
      <p:sp>
        <p:nvSpPr>
          <p:cNvPr id="80" name="Google Shape;80;p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600"/>
              <a:buNone/>
              <a:defRPr/>
            </a:lvl1pPr>
            <a:lvl2pPr lvl="1" rtl="0">
              <a:spcBef>
                <a:spcPts val="0"/>
              </a:spcBef>
              <a:spcAft>
                <a:spcPts val="0"/>
              </a:spcAft>
              <a:buSzPts val="3000"/>
              <a:buFont typeface="Raleway Black"/>
              <a:buNone/>
              <a:defRPr b="0">
                <a:latin typeface="Raleway Black"/>
                <a:ea typeface="Raleway Black"/>
                <a:cs typeface="Raleway Black"/>
                <a:sym typeface="Raleway Black"/>
              </a:defRPr>
            </a:lvl2pPr>
            <a:lvl3pPr lvl="2" rtl="0">
              <a:spcBef>
                <a:spcPts val="0"/>
              </a:spcBef>
              <a:spcAft>
                <a:spcPts val="0"/>
              </a:spcAft>
              <a:buSzPts val="3000"/>
              <a:buFont typeface="Raleway Black"/>
              <a:buNone/>
              <a:defRPr b="0">
                <a:latin typeface="Raleway Black"/>
                <a:ea typeface="Raleway Black"/>
                <a:cs typeface="Raleway Black"/>
                <a:sym typeface="Raleway Black"/>
              </a:defRPr>
            </a:lvl3pPr>
            <a:lvl4pPr lvl="3" rtl="0">
              <a:spcBef>
                <a:spcPts val="0"/>
              </a:spcBef>
              <a:spcAft>
                <a:spcPts val="0"/>
              </a:spcAft>
              <a:buSzPts val="3000"/>
              <a:buFont typeface="Raleway Black"/>
              <a:buNone/>
              <a:defRPr b="0">
                <a:latin typeface="Raleway Black"/>
                <a:ea typeface="Raleway Black"/>
                <a:cs typeface="Raleway Black"/>
                <a:sym typeface="Raleway Black"/>
              </a:defRPr>
            </a:lvl4pPr>
            <a:lvl5pPr lvl="4" rtl="0">
              <a:spcBef>
                <a:spcPts val="0"/>
              </a:spcBef>
              <a:spcAft>
                <a:spcPts val="0"/>
              </a:spcAft>
              <a:buSzPts val="3000"/>
              <a:buFont typeface="Raleway Black"/>
              <a:buNone/>
              <a:defRPr b="0">
                <a:latin typeface="Raleway Black"/>
                <a:ea typeface="Raleway Black"/>
                <a:cs typeface="Raleway Black"/>
                <a:sym typeface="Raleway Black"/>
              </a:defRPr>
            </a:lvl5pPr>
            <a:lvl6pPr lvl="5" rtl="0">
              <a:spcBef>
                <a:spcPts val="0"/>
              </a:spcBef>
              <a:spcAft>
                <a:spcPts val="0"/>
              </a:spcAft>
              <a:buSzPts val="3000"/>
              <a:buFont typeface="Raleway Black"/>
              <a:buNone/>
              <a:defRPr b="0">
                <a:latin typeface="Raleway Black"/>
                <a:ea typeface="Raleway Black"/>
                <a:cs typeface="Raleway Black"/>
                <a:sym typeface="Raleway Black"/>
              </a:defRPr>
            </a:lvl6pPr>
            <a:lvl7pPr lvl="6" rtl="0">
              <a:spcBef>
                <a:spcPts val="0"/>
              </a:spcBef>
              <a:spcAft>
                <a:spcPts val="0"/>
              </a:spcAft>
              <a:buSzPts val="3000"/>
              <a:buFont typeface="Raleway Black"/>
              <a:buNone/>
              <a:defRPr b="0">
                <a:latin typeface="Raleway Black"/>
                <a:ea typeface="Raleway Black"/>
                <a:cs typeface="Raleway Black"/>
                <a:sym typeface="Raleway Black"/>
              </a:defRPr>
            </a:lvl7pPr>
            <a:lvl8pPr lvl="7" rtl="0">
              <a:spcBef>
                <a:spcPts val="0"/>
              </a:spcBef>
              <a:spcAft>
                <a:spcPts val="0"/>
              </a:spcAft>
              <a:buSzPts val="3000"/>
              <a:buFont typeface="Raleway Black"/>
              <a:buNone/>
              <a:defRPr b="0">
                <a:latin typeface="Raleway Black"/>
                <a:ea typeface="Raleway Black"/>
                <a:cs typeface="Raleway Black"/>
                <a:sym typeface="Raleway Black"/>
              </a:defRPr>
            </a:lvl8pPr>
            <a:lvl9pPr lvl="8" rtl="0">
              <a:spcBef>
                <a:spcPts val="0"/>
              </a:spcBef>
              <a:spcAft>
                <a:spcPts val="0"/>
              </a:spcAft>
              <a:buSzPts val="3000"/>
              <a:buFont typeface="Raleway Black"/>
              <a:buNone/>
              <a:defRPr b="0">
                <a:latin typeface="Raleway Black"/>
                <a:ea typeface="Raleway Black"/>
                <a:cs typeface="Raleway Black"/>
                <a:sym typeface="Raleway Black"/>
              </a:defRPr>
            </a:lvl9pPr>
          </a:lstStyle>
          <a:p>
            <a:endParaRPr/>
          </a:p>
        </p:txBody>
      </p:sp>
      <p:sp>
        <p:nvSpPr>
          <p:cNvPr id="81" name="Google Shape;81;p5"/>
          <p:cNvSpPr txBox="1">
            <a:spLocks noGrp="1"/>
          </p:cNvSpPr>
          <p:nvPr>
            <p:ph type="subTitle" idx="1"/>
          </p:nvPr>
        </p:nvSpPr>
        <p:spPr>
          <a:xfrm>
            <a:off x="4861824" y="2438075"/>
            <a:ext cx="2610900" cy="1469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82" name="Google Shape;82;p5"/>
          <p:cNvSpPr txBox="1">
            <a:spLocks noGrp="1"/>
          </p:cNvSpPr>
          <p:nvPr>
            <p:ph type="subTitle" idx="2"/>
          </p:nvPr>
        </p:nvSpPr>
        <p:spPr>
          <a:xfrm>
            <a:off x="1671269" y="2438075"/>
            <a:ext cx="2610900" cy="1469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83" name="Google Shape;83;p5"/>
          <p:cNvSpPr txBox="1">
            <a:spLocks noGrp="1"/>
          </p:cNvSpPr>
          <p:nvPr>
            <p:ph type="subTitle" idx="3"/>
          </p:nvPr>
        </p:nvSpPr>
        <p:spPr>
          <a:xfrm>
            <a:off x="1671269" y="2041650"/>
            <a:ext cx="2610900" cy="4830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Raleway Black"/>
              <a:buNone/>
              <a:defRPr sz="1600">
                <a:solidFill>
                  <a:schemeClr val="dk1"/>
                </a:solidFill>
                <a:latin typeface="Raleway Black"/>
                <a:ea typeface="Raleway Black"/>
                <a:cs typeface="Raleway Black"/>
                <a:sym typeface="Raleway Black"/>
              </a:defRPr>
            </a:lvl1pPr>
            <a:lvl2pPr lvl="1" algn="ctr"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2pPr>
            <a:lvl3pPr lvl="2" algn="ctr"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3pPr>
            <a:lvl4pPr lvl="3" algn="ctr"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4pPr>
            <a:lvl5pPr lvl="4" algn="ctr"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5pPr>
            <a:lvl6pPr lvl="5" algn="ctr"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6pPr>
            <a:lvl7pPr lvl="6" algn="ctr"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7pPr>
            <a:lvl8pPr lvl="7" algn="ctr"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8pPr>
            <a:lvl9pPr lvl="8" algn="ctr"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9pPr>
          </a:lstStyle>
          <a:p>
            <a:endParaRPr/>
          </a:p>
        </p:txBody>
      </p:sp>
      <p:sp>
        <p:nvSpPr>
          <p:cNvPr id="84" name="Google Shape;84;p5"/>
          <p:cNvSpPr txBox="1">
            <a:spLocks noGrp="1"/>
          </p:cNvSpPr>
          <p:nvPr>
            <p:ph type="subTitle" idx="4"/>
          </p:nvPr>
        </p:nvSpPr>
        <p:spPr>
          <a:xfrm>
            <a:off x="4861831" y="2041650"/>
            <a:ext cx="2610900" cy="4830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Raleway Black"/>
              <a:buNone/>
              <a:defRPr sz="1600">
                <a:solidFill>
                  <a:schemeClr val="dk1"/>
                </a:solidFill>
                <a:latin typeface="Raleway Black"/>
                <a:ea typeface="Raleway Black"/>
                <a:cs typeface="Raleway Black"/>
                <a:sym typeface="Raleway Black"/>
              </a:defRPr>
            </a:lvl1pPr>
            <a:lvl2pPr lvl="1" algn="ctr"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2pPr>
            <a:lvl3pPr lvl="2" algn="ctr"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3pPr>
            <a:lvl4pPr lvl="3" algn="ctr"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4pPr>
            <a:lvl5pPr lvl="4" algn="ctr"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5pPr>
            <a:lvl6pPr lvl="5" algn="ctr"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6pPr>
            <a:lvl7pPr lvl="6" algn="ctr"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7pPr>
            <a:lvl8pPr lvl="7" algn="ctr"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8pPr>
            <a:lvl9pPr lvl="8" algn="ctr"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9pPr>
          </a:lstStyle>
          <a:p>
            <a:endParaRPr/>
          </a:p>
        </p:txBody>
      </p:sp>
      <p:grpSp>
        <p:nvGrpSpPr>
          <p:cNvPr id="85" name="Google Shape;85;p5"/>
          <p:cNvGrpSpPr/>
          <p:nvPr/>
        </p:nvGrpSpPr>
        <p:grpSpPr>
          <a:xfrm>
            <a:off x="188277" y="2438079"/>
            <a:ext cx="8669349" cy="1311292"/>
            <a:chOff x="188277" y="2438079"/>
            <a:chExt cx="8669349" cy="1311292"/>
          </a:xfrm>
        </p:grpSpPr>
        <p:sp>
          <p:nvSpPr>
            <p:cNvPr id="86" name="Google Shape;86;p5"/>
            <p:cNvSpPr/>
            <p:nvPr/>
          </p:nvSpPr>
          <p:spPr>
            <a:xfrm rot="10800000">
              <a:off x="8615635" y="2983229"/>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5"/>
            <p:cNvSpPr/>
            <p:nvPr/>
          </p:nvSpPr>
          <p:spPr>
            <a:xfrm rot="10800000">
              <a:off x="8814510" y="2438079"/>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8" name="Google Shape;88;p5"/>
            <p:cNvGrpSpPr/>
            <p:nvPr/>
          </p:nvGrpSpPr>
          <p:grpSpPr>
            <a:xfrm>
              <a:off x="188277" y="2983227"/>
              <a:ext cx="206891" cy="766144"/>
              <a:chOff x="8650702" y="3525402"/>
              <a:chExt cx="206891" cy="766144"/>
            </a:xfrm>
          </p:grpSpPr>
          <p:sp>
            <p:nvSpPr>
              <p:cNvPr id="89" name="Google Shape;89;p5"/>
              <p:cNvSpPr/>
              <p:nvPr/>
            </p:nvSpPr>
            <p:spPr>
              <a:xfrm rot="10800000">
                <a:off x="8650702" y="3525402"/>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5"/>
              <p:cNvSpPr/>
              <p:nvPr/>
            </p:nvSpPr>
            <p:spPr>
              <a:xfrm rot="10800000">
                <a:off x="8814477" y="3816552"/>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1" name="Google Shape;91;p5"/>
          <p:cNvGrpSpPr/>
          <p:nvPr/>
        </p:nvGrpSpPr>
        <p:grpSpPr>
          <a:xfrm>
            <a:off x="-2835749" y="5"/>
            <a:ext cx="12294866" cy="7634520"/>
            <a:chOff x="-2835749" y="5"/>
            <a:chExt cx="12294866" cy="7634520"/>
          </a:xfrm>
        </p:grpSpPr>
        <p:sp>
          <p:nvSpPr>
            <p:cNvPr id="92" name="Google Shape;92;p5"/>
            <p:cNvSpPr/>
            <p:nvPr/>
          </p:nvSpPr>
          <p:spPr>
            <a:xfrm flipH="1">
              <a:off x="-2835749" y="5"/>
              <a:ext cx="3174344" cy="5036488"/>
            </a:xfrm>
            <a:custGeom>
              <a:avLst/>
              <a:gdLst/>
              <a:ahLst/>
              <a:cxnLst/>
              <a:rect l="l" t="t" r="r" b="b"/>
              <a:pathLst>
                <a:path w="83338" h="132226" extrusionOk="0">
                  <a:moveTo>
                    <a:pt x="0" y="0"/>
                  </a:moveTo>
                  <a:lnTo>
                    <a:pt x="0" y="30327"/>
                  </a:lnTo>
                  <a:lnTo>
                    <a:pt x="43914" y="74240"/>
                  </a:lnTo>
                  <a:lnTo>
                    <a:pt x="43914" y="105053"/>
                  </a:lnTo>
                  <a:lnTo>
                    <a:pt x="83338" y="127814"/>
                  </a:lnTo>
                  <a:lnTo>
                    <a:pt x="80791" y="132226"/>
                  </a:lnTo>
                </a:path>
              </a:pathLst>
            </a:custGeom>
            <a:noFill/>
            <a:ln w="9525" cap="flat" cmpd="sng">
              <a:solidFill>
                <a:schemeClr val="accent1"/>
              </a:solidFill>
              <a:prstDash val="solid"/>
              <a:round/>
              <a:headEnd type="none" w="med" len="med"/>
              <a:tailEnd type="none" w="med" len="med"/>
            </a:ln>
          </p:spPr>
        </p:sp>
        <p:grpSp>
          <p:nvGrpSpPr>
            <p:cNvPr id="93" name="Google Shape;93;p5"/>
            <p:cNvGrpSpPr/>
            <p:nvPr/>
          </p:nvGrpSpPr>
          <p:grpSpPr>
            <a:xfrm rot="10800000">
              <a:off x="29436" y="1468071"/>
              <a:ext cx="493321" cy="357312"/>
              <a:chOff x="2199401" y="229144"/>
              <a:chExt cx="1748744" cy="1266614"/>
            </a:xfrm>
          </p:grpSpPr>
          <p:sp>
            <p:nvSpPr>
              <p:cNvPr id="94" name="Google Shape;94;p5"/>
              <p:cNvSpPr/>
              <p:nvPr/>
            </p:nvSpPr>
            <p:spPr>
              <a:xfrm rot="10800000">
                <a:off x="2716154" y="792406"/>
                <a:ext cx="1231990" cy="703352"/>
              </a:xfrm>
              <a:custGeom>
                <a:avLst/>
                <a:gdLst/>
                <a:ahLst/>
                <a:cxnLst/>
                <a:rect l="l" t="t" r="r" b="b"/>
                <a:pathLst>
                  <a:path w="4864" h="2777" fill="none" extrusionOk="0">
                    <a:moveTo>
                      <a:pt x="4863" y="2776"/>
                    </a:moveTo>
                    <a:lnTo>
                      <a:pt x="2051" y="0"/>
                    </a:lnTo>
                    <a:lnTo>
                      <a:pt x="0" y="0"/>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5"/>
              <p:cNvSpPr/>
              <p:nvPr/>
            </p:nvSpPr>
            <p:spPr>
              <a:xfrm rot="10800000">
                <a:off x="2199401" y="229144"/>
                <a:ext cx="627506" cy="620727"/>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 name="Google Shape;96;p5"/>
            <p:cNvSpPr/>
            <p:nvPr/>
          </p:nvSpPr>
          <p:spPr>
            <a:xfrm>
              <a:off x="8212964" y="3553070"/>
              <a:ext cx="1246152" cy="4081455"/>
            </a:xfrm>
            <a:custGeom>
              <a:avLst/>
              <a:gdLst/>
              <a:ahLst/>
              <a:cxnLst/>
              <a:rect l="l" t="t" r="r" b="b"/>
              <a:pathLst>
                <a:path w="34816" h="114031" extrusionOk="0">
                  <a:moveTo>
                    <a:pt x="18318" y="0"/>
                  </a:moveTo>
                  <a:lnTo>
                    <a:pt x="18318" y="9948"/>
                  </a:lnTo>
                  <a:lnTo>
                    <a:pt x="0" y="28265"/>
                  </a:lnTo>
                  <a:lnTo>
                    <a:pt x="0" y="48039"/>
                  </a:lnTo>
                  <a:lnTo>
                    <a:pt x="10736" y="58775"/>
                  </a:lnTo>
                  <a:lnTo>
                    <a:pt x="34816" y="58775"/>
                  </a:lnTo>
                  <a:lnTo>
                    <a:pt x="34816" y="114031"/>
                  </a:lnTo>
                </a:path>
              </a:pathLst>
            </a:custGeom>
            <a:noFill/>
            <a:ln w="9525" cap="flat" cmpd="sng">
              <a:solidFill>
                <a:schemeClr val="accent1"/>
              </a:solidFill>
              <a:prstDash val="solid"/>
              <a:round/>
              <a:headEnd type="none" w="med" len="med"/>
              <a:tailEnd type="none" w="med" len="med"/>
            </a:ln>
          </p:spPr>
        </p:sp>
        <p:grpSp>
          <p:nvGrpSpPr>
            <p:cNvPr id="97" name="Google Shape;97;p5"/>
            <p:cNvGrpSpPr/>
            <p:nvPr/>
          </p:nvGrpSpPr>
          <p:grpSpPr>
            <a:xfrm flipH="1">
              <a:off x="8212963" y="4702315"/>
              <a:ext cx="965258" cy="273510"/>
              <a:chOff x="-6675" y="2881558"/>
              <a:chExt cx="9140700" cy="2059567"/>
            </a:xfrm>
          </p:grpSpPr>
          <p:cxnSp>
            <p:nvCxnSpPr>
              <p:cNvPr id="98" name="Google Shape;98;p5"/>
              <p:cNvCxnSpPr/>
              <p:nvPr/>
            </p:nvCxnSpPr>
            <p:spPr>
              <a:xfrm>
                <a:off x="-6675" y="2881558"/>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99" name="Google Shape;99;p5"/>
              <p:cNvCxnSpPr/>
              <p:nvPr/>
            </p:nvCxnSpPr>
            <p:spPr>
              <a:xfrm>
                <a:off x="-6675" y="3396450"/>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100" name="Google Shape;100;p5"/>
              <p:cNvCxnSpPr/>
              <p:nvPr/>
            </p:nvCxnSpPr>
            <p:spPr>
              <a:xfrm>
                <a:off x="-6675" y="3911342"/>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101" name="Google Shape;101;p5"/>
              <p:cNvCxnSpPr/>
              <p:nvPr/>
            </p:nvCxnSpPr>
            <p:spPr>
              <a:xfrm>
                <a:off x="-6675" y="4426233"/>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102" name="Google Shape;102;p5"/>
              <p:cNvCxnSpPr/>
              <p:nvPr/>
            </p:nvCxnSpPr>
            <p:spPr>
              <a:xfrm>
                <a:off x="-6675" y="4941125"/>
                <a:ext cx="9140700" cy="0"/>
              </a:xfrm>
              <a:prstGeom prst="straightConnector1">
                <a:avLst/>
              </a:prstGeom>
              <a:noFill/>
              <a:ln w="9525" cap="flat" cmpd="sng">
                <a:solidFill>
                  <a:schemeClr val="accent1"/>
                </a:solidFill>
                <a:prstDash val="solid"/>
                <a:round/>
                <a:headEnd type="none" w="med" len="med"/>
                <a:tailEnd type="none" w="med" len="med"/>
              </a:ln>
            </p:spPr>
          </p:cxnSp>
        </p:grpSp>
      </p:grpSp>
      <p:grpSp>
        <p:nvGrpSpPr>
          <p:cNvPr id="103" name="Google Shape;103;p5"/>
          <p:cNvGrpSpPr/>
          <p:nvPr/>
        </p:nvGrpSpPr>
        <p:grpSpPr>
          <a:xfrm>
            <a:off x="342875" y="2524661"/>
            <a:ext cx="8713622" cy="1947138"/>
            <a:chOff x="342875" y="2524661"/>
            <a:chExt cx="8713622" cy="1947138"/>
          </a:xfrm>
        </p:grpSpPr>
        <p:sp>
          <p:nvSpPr>
            <p:cNvPr id="104" name="Google Shape;104;p5"/>
            <p:cNvSpPr/>
            <p:nvPr/>
          </p:nvSpPr>
          <p:spPr>
            <a:xfrm rot="5400000">
              <a:off x="8816029" y="4231331"/>
              <a:ext cx="40056" cy="440880"/>
            </a:xfrm>
            <a:custGeom>
              <a:avLst/>
              <a:gdLst/>
              <a:ahLst/>
              <a:cxnLst/>
              <a:rect l="l" t="t" r="r" b="b"/>
              <a:pathLst>
                <a:path w="1146" h="12620" extrusionOk="0">
                  <a:moveTo>
                    <a:pt x="573" y="1"/>
                  </a:moveTo>
                  <a:cubicBezTo>
                    <a:pt x="240" y="1"/>
                    <a:pt x="1" y="240"/>
                    <a:pt x="1" y="573"/>
                  </a:cubicBezTo>
                  <a:lnTo>
                    <a:pt x="1" y="12046"/>
                  </a:lnTo>
                  <a:cubicBezTo>
                    <a:pt x="1" y="12351"/>
                    <a:pt x="240" y="12619"/>
                    <a:pt x="573" y="12619"/>
                  </a:cubicBezTo>
                  <a:cubicBezTo>
                    <a:pt x="878" y="12619"/>
                    <a:pt x="1146" y="12351"/>
                    <a:pt x="1146" y="12046"/>
                  </a:cubicBezTo>
                  <a:lnTo>
                    <a:pt x="1146" y="573"/>
                  </a:lnTo>
                  <a:cubicBezTo>
                    <a:pt x="1146" y="240"/>
                    <a:pt x="878" y="1"/>
                    <a:pt x="5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5"/>
            <p:cNvSpPr/>
            <p:nvPr/>
          </p:nvSpPr>
          <p:spPr>
            <a:xfrm rot="10800000">
              <a:off x="342875" y="2524661"/>
              <a:ext cx="40056" cy="440880"/>
            </a:xfrm>
            <a:custGeom>
              <a:avLst/>
              <a:gdLst/>
              <a:ahLst/>
              <a:cxnLst/>
              <a:rect l="l" t="t" r="r" b="b"/>
              <a:pathLst>
                <a:path w="1146" h="12620" extrusionOk="0">
                  <a:moveTo>
                    <a:pt x="573" y="1"/>
                  </a:moveTo>
                  <a:cubicBezTo>
                    <a:pt x="240" y="1"/>
                    <a:pt x="1" y="240"/>
                    <a:pt x="1" y="573"/>
                  </a:cubicBezTo>
                  <a:lnTo>
                    <a:pt x="1" y="12046"/>
                  </a:lnTo>
                  <a:cubicBezTo>
                    <a:pt x="1" y="12351"/>
                    <a:pt x="240" y="12619"/>
                    <a:pt x="573" y="12619"/>
                  </a:cubicBezTo>
                  <a:cubicBezTo>
                    <a:pt x="878" y="12619"/>
                    <a:pt x="1146" y="12351"/>
                    <a:pt x="1146" y="12046"/>
                  </a:cubicBezTo>
                  <a:lnTo>
                    <a:pt x="1146" y="573"/>
                  </a:lnTo>
                  <a:cubicBezTo>
                    <a:pt x="1146" y="240"/>
                    <a:pt x="878" y="1"/>
                    <a:pt x="5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6" name="Google Shape;106;p5"/>
          <p:cNvSpPr/>
          <p:nvPr/>
        </p:nvSpPr>
        <p:spPr>
          <a:xfrm rot="-5400000">
            <a:off x="507335" y="632747"/>
            <a:ext cx="228075" cy="197250"/>
          </a:xfrm>
          <a:prstGeom prst="flowChartMerg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65"/>
        <p:cNvGrpSpPr/>
        <p:nvPr/>
      </p:nvGrpSpPr>
      <p:grpSpPr>
        <a:xfrm>
          <a:off x="0" y="0"/>
          <a:ext cx="0" cy="0"/>
          <a:chOff x="0" y="0"/>
          <a:chExt cx="0" cy="0"/>
        </a:xfrm>
      </p:grpSpPr>
      <p:sp>
        <p:nvSpPr>
          <p:cNvPr id="166" name="Google Shape;166;p8"/>
          <p:cNvSpPr txBox="1">
            <a:spLocks noGrp="1"/>
          </p:cNvSpPr>
          <p:nvPr>
            <p:ph type="title"/>
          </p:nvPr>
        </p:nvSpPr>
        <p:spPr>
          <a:xfrm>
            <a:off x="2317950" y="1307100"/>
            <a:ext cx="4508100" cy="18831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60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grpSp>
        <p:nvGrpSpPr>
          <p:cNvPr id="167" name="Google Shape;167;p8"/>
          <p:cNvGrpSpPr/>
          <p:nvPr/>
        </p:nvGrpSpPr>
        <p:grpSpPr>
          <a:xfrm rot="10800000">
            <a:off x="7395131" y="4086605"/>
            <a:ext cx="4791669" cy="923822"/>
            <a:chOff x="-78438" y="3775205"/>
            <a:chExt cx="4791669" cy="923822"/>
          </a:xfrm>
        </p:grpSpPr>
        <p:cxnSp>
          <p:nvCxnSpPr>
            <p:cNvPr id="168" name="Google Shape;168;p8"/>
            <p:cNvCxnSpPr/>
            <p:nvPr/>
          </p:nvCxnSpPr>
          <p:spPr>
            <a:xfrm>
              <a:off x="1857762" y="2762827"/>
              <a:ext cx="0" cy="3872400"/>
            </a:xfrm>
            <a:prstGeom prst="straightConnector1">
              <a:avLst/>
            </a:prstGeom>
            <a:noFill/>
            <a:ln w="9525" cap="flat" cmpd="sng">
              <a:solidFill>
                <a:schemeClr val="accent1"/>
              </a:solidFill>
              <a:prstDash val="solid"/>
              <a:round/>
              <a:headEnd type="none" w="med" len="med"/>
              <a:tailEnd type="none" w="med" len="med"/>
            </a:ln>
          </p:spPr>
        </p:cxnSp>
        <p:cxnSp>
          <p:nvCxnSpPr>
            <p:cNvPr id="169" name="Google Shape;169;p8"/>
            <p:cNvCxnSpPr/>
            <p:nvPr/>
          </p:nvCxnSpPr>
          <p:spPr>
            <a:xfrm rot="-5400000">
              <a:off x="3789591" y="3940627"/>
              <a:ext cx="764100" cy="752700"/>
            </a:xfrm>
            <a:prstGeom prst="straightConnector1">
              <a:avLst/>
            </a:prstGeom>
            <a:noFill/>
            <a:ln w="9525" cap="flat" cmpd="sng">
              <a:solidFill>
                <a:schemeClr val="accent1"/>
              </a:solidFill>
              <a:prstDash val="solid"/>
              <a:round/>
              <a:headEnd type="none" w="med" len="med"/>
              <a:tailEnd type="none" w="med" len="med"/>
            </a:ln>
          </p:spPr>
        </p:cxnSp>
        <p:sp>
          <p:nvSpPr>
            <p:cNvPr id="170" name="Google Shape;170;p8"/>
            <p:cNvSpPr/>
            <p:nvPr/>
          </p:nvSpPr>
          <p:spPr>
            <a:xfrm>
              <a:off x="4519806" y="3775205"/>
              <a:ext cx="193425" cy="191350"/>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solidFill>
              <a:schemeClr val="lt2"/>
            </a:solid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1" name="Google Shape;171;p8"/>
          <p:cNvGrpSpPr/>
          <p:nvPr/>
        </p:nvGrpSpPr>
        <p:grpSpPr>
          <a:xfrm>
            <a:off x="527082" y="3400311"/>
            <a:ext cx="8344568" cy="1243755"/>
            <a:chOff x="527082" y="3400311"/>
            <a:chExt cx="8344568" cy="1243755"/>
          </a:xfrm>
        </p:grpSpPr>
        <p:sp>
          <p:nvSpPr>
            <p:cNvPr id="172" name="Google Shape;172;p8"/>
            <p:cNvSpPr/>
            <p:nvPr/>
          </p:nvSpPr>
          <p:spPr>
            <a:xfrm flipH="1">
              <a:off x="527082" y="3400311"/>
              <a:ext cx="40056" cy="440880"/>
            </a:xfrm>
            <a:custGeom>
              <a:avLst/>
              <a:gdLst/>
              <a:ahLst/>
              <a:cxnLst/>
              <a:rect l="l" t="t" r="r" b="b"/>
              <a:pathLst>
                <a:path w="1146" h="12620" extrusionOk="0">
                  <a:moveTo>
                    <a:pt x="573" y="1"/>
                  </a:moveTo>
                  <a:cubicBezTo>
                    <a:pt x="240" y="1"/>
                    <a:pt x="1" y="240"/>
                    <a:pt x="1" y="573"/>
                  </a:cubicBezTo>
                  <a:lnTo>
                    <a:pt x="1" y="12046"/>
                  </a:lnTo>
                  <a:cubicBezTo>
                    <a:pt x="1" y="12351"/>
                    <a:pt x="240" y="12619"/>
                    <a:pt x="573" y="12619"/>
                  </a:cubicBezTo>
                  <a:cubicBezTo>
                    <a:pt x="878" y="12619"/>
                    <a:pt x="1146" y="12351"/>
                    <a:pt x="1146" y="12046"/>
                  </a:cubicBezTo>
                  <a:lnTo>
                    <a:pt x="1146" y="573"/>
                  </a:lnTo>
                  <a:cubicBezTo>
                    <a:pt x="1146" y="240"/>
                    <a:pt x="878" y="1"/>
                    <a:pt x="5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8"/>
            <p:cNvSpPr/>
            <p:nvPr/>
          </p:nvSpPr>
          <p:spPr>
            <a:xfrm rot="5400000" flipH="1">
              <a:off x="8631182" y="4403598"/>
              <a:ext cx="40056" cy="440880"/>
            </a:xfrm>
            <a:custGeom>
              <a:avLst/>
              <a:gdLst/>
              <a:ahLst/>
              <a:cxnLst/>
              <a:rect l="l" t="t" r="r" b="b"/>
              <a:pathLst>
                <a:path w="1146" h="12620" extrusionOk="0">
                  <a:moveTo>
                    <a:pt x="573" y="1"/>
                  </a:moveTo>
                  <a:cubicBezTo>
                    <a:pt x="240" y="1"/>
                    <a:pt x="1" y="240"/>
                    <a:pt x="1" y="573"/>
                  </a:cubicBezTo>
                  <a:lnTo>
                    <a:pt x="1" y="12046"/>
                  </a:lnTo>
                  <a:cubicBezTo>
                    <a:pt x="1" y="12351"/>
                    <a:pt x="240" y="12619"/>
                    <a:pt x="573" y="12619"/>
                  </a:cubicBezTo>
                  <a:cubicBezTo>
                    <a:pt x="878" y="12619"/>
                    <a:pt x="1146" y="12351"/>
                    <a:pt x="1146" y="12046"/>
                  </a:cubicBezTo>
                  <a:lnTo>
                    <a:pt x="1146" y="573"/>
                  </a:lnTo>
                  <a:cubicBezTo>
                    <a:pt x="1146" y="240"/>
                    <a:pt x="878" y="1"/>
                    <a:pt x="5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4" name="Google Shape;174;p8"/>
          <p:cNvGrpSpPr/>
          <p:nvPr/>
        </p:nvGrpSpPr>
        <p:grpSpPr>
          <a:xfrm>
            <a:off x="-3151463" y="-3408103"/>
            <a:ext cx="11831666" cy="9065208"/>
            <a:chOff x="-3151463" y="-3408103"/>
            <a:chExt cx="11831666" cy="9065208"/>
          </a:xfrm>
        </p:grpSpPr>
        <p:grpSp>
          <p:nvGrpSpPr>
            <p:cNvPr id="175" name="Google Shape;175;p8"/>
            <p:cNvGrpSpPr/>
            <p:nvPr/>
          </p:nvGrpSpPr>
          <p:grpSpPr>
            <a:xfrm rot="10800000" flipH="1">
              <a:off x="309699" y="2296620"/>
              <a:ext cx="681217" cy="3360485"/>
              <a:chOff x="1337800" y="-2525590"/>
              <a:chExt cx="1498167" cy="7390555"/>
            </a:xfrm>
          </p:grpSpPr>
          <p:cxnSp>
            <p:nvCxnSpPr>
              <p:cNvPr id="176" name="Google Shape;176;p8"/>
              <p:cNvCxnSpPr/>
              <p:nvPr/>
            </p:nvCxnSpPr>
            <p:spPr>
              <a:xfrm rot="10800000">
                <a:off x="1337800" y="-2525590"/>
                <a:ext cx="0" cy="5870700"/>
              </a:xfrm>
              <a:prstGeom prst="straightConnector1">
                <a:avLst/>
              </a:prstGeom>
              <a:noFill/>
              <a:ln w="9525" cap="flat" cmpd="sng">
                <a:solidFill>
                  <a:schemeClr val="lt1"/>
                </a:solidFill>
                <a:prstDash val="solid"/>
                <a:round/>
                <a:headEnd type="none" w="med" len="med"/>
                <a:tailEnd type="none" w="med" len="med"/>
              </a:ln>
            </p:spPr>
          </p:cxnSp>
          <p:cxnSp>
            <p:nvCxnSpPr>
              <p:cNvPr id="177" name="Google Shape;177;p8"/>
              <p:cNvCxnSpPr/>
              <p:nvPr/>
            </p:nvCxnSpPr>
            <p:spPr>
              <a:xfrm>
                <a:off x="1337800" y="3347125"/>
                <a:ext cx="1158600" cy="1141200"/>
              </a:xfrm>
              <a:prstGeom prst="straightConnector1">
                <a:avLst/>
              </a:prstGeom>
              <a:noFill/>
              <a:ln w="9525" cap="flat" cmpd="sng">
                <a:solidFill>
                  <a:schemeClr val="lt1"/>
                </a:solidFill>
                <a:prstDash val="solid"/>
                <a:round/>
                <a:headEnd type="none" w="med" len="med"/>
                <a:tailEnd type="none" w="med" len="med"/>
              </a:ln>
            </p:spPr>
          </p:cxnSp>
          <p:sp>
            <p:nvSpPr>
              <p:cNvPr id="178" name="Google Shape;178;p8"/>
              <p:cNvSpPr/>
              <p:nvPr/>
            </p:nvSpPr>
            <p:spPr>
              <a:xfrm rot="5400000">
                <a:off x="2412855" y="4441854"/>
                <a:ext cx="425397" cy="420826"/>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solidFill>
                <a:schemeClr val="lt2"/>
              </a:solid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9" name="Google Shape;179;p8"/>
            <p:cNvGrpSpPr/>
            <p:nvPr/>
          </p:nvGrpSpPr>
          <p:grpSpPr>
            <a:xfrm flipH="1">
              <a:off x="7998987" y="-1945430"/>
              <a:ext cx="681217" cy="3360485"/>
              <a:chOff x="1337800" y="-2525590"/>
              <a:chExt cx="1498167" cy="7390555"/>
            </a:xfrm>
          </p:grpSpPr>
          <p:cxnSp>
            <p:nvCxnSpPr>
              <p:cNvPr id="180" name="Google Shape;180;p8"/>
              <p:cNvCxnSpPr/>
              <p:nvPr/>
            </p:nvCxnSpPr>
            <p:spPr>
              <a:xfrm rot="10800000">
                <a:off x="1337800" y="-2525590"/>
                <a:ext cx="0" cy="5870700"/>
              </a:xfrm>
              <a:prstGeom prst="straightConnector1">
                <a:avLst/>
              </a:prstGeom>
              <a:noFill/>
              <a:ln w="9525" cap="flat" cmpd="sng">
                <a:solidFill>
                  <a:schemeClr val="accent2"/>
                </a:solidFill>
                <a:prstDash val="solid"/>
                <a:round/>
                <a:headEnd type="none" w="med" len="med"/>
                <a:tailEnd type="none" w="med" len="med"/>
              </a:ln>
            </p:spPr>
          </p:cxnSp>
          <p:cxnSp>
            <p:nvCxnSpPr>
              <p:cNvPr id="181" name="Google Shape;181;p8"/>
              <p:cNvCxnSpPr/>
              <p:nvPr/>
            </p:nvCxnSpPr>
            <p:spPr>
              <a:xfrm>
                <a:off x="1337800" y="3347125"/>
                <a:ext cx="1158600" cy="1141200"/>
              </a:xfrm>
              <a:prstGeom prst="straightConnector1">
                <a:avLst/>
              </a:prstGeom>
              <a:noFill/>
              <a:ln w="9525" cap="flat" cmpd="sng">
                <a:solidFill>
                  <a:schemeClr val="accent2"/>
                </a:solidFill>
                <a:prstDash val="solid"/>
                <a:round/>
                <a:headEnd type="none" w="med" len="med"/>
                <a:tailEnd type="none" w="med" len="med"/>
              </a:ln>
            </p:spPr>
          </p:cxnSp>
          <p:sp>
            <p:nvSpPr>
              <p:cNvPr id="182" name="Google Shape;182;p8"/>
              <p:cNvSpPr/>
              <p:nvPr/>
            </p:nvSpPr>
            <p:spPr>
              <a:xfrm rot="5400000">
                <a:off x="2412855" y="4441854"/>
                <a:ext cx="425397" cy="420826"/>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solidFill>
                <a:schemeClr val="lt2"/>
              </a:solidFill>
              <a:ln w="9525" cap="flat" cmpd="sng">
                <a:solidFill>
                  <a:schemeClr val="accent2"/>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3" name="Google Shape;183;p8"/>
            <p:cNvGrpSpPr/>
            <p:nvPr/>
          </p:nvGrpSpPr>
          <p:grpSpPr>
            <a:xfrm rot="-5400000" flipH="1">
              <a:off x="-12066" y="-1786200"/>
              <a:ext cx="3859204" cy="615399"/>
              <a:chOff x="-6675" y="307100"/>
              <a:chExt cx="9140700" cy="4634025"/>
            </a:xfrm>
          </p:grpSpPr>
          <p:cxnSp>
            <p:nvCxnSpPr>
              <p:cNvPr id="184" name="Google Shape;184;p8"/>
              <p:cNvCxnSpPr/>
              <p:nvPr/>
            </p:nvCxnSpPr>
            <p:spPr>
              <a:xfrm>
                <a:off x="-6675" y="307100"/>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185" name="Google Shape;185;p8"/>
              <p:cNvCxnSpPr/>
              <p:nvPr/>
            </p:nvCxnSpPr>
            <p:spPr>
              <a:xfrm>
                <a:off x="-6675" y="1336883"/>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186" name="Google Shape;186;p8"/>
              <p:cNvCxnSpPr/>
              <p:nvPr/>
            </p:nvCxnSpPr>
            <p:spPr>
              <a:xfrm>
                <a:off x="-6675" y="821992"/>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187" name="Google Shape;187;p8"/>
              <p:cNvCxnSpPr/>
              <p:nvPr/>
            </p:nvCxnSpPr>
            <p:spPr>
              <a:xfrm>
                <a:off x="-6675" y="1851775"/>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188" name="Google Shape;188;p8"/>
              <p:cNvCxnSpPr/>
              <p:nvPr/>
            </p:nvCxnSpPr>
            <p:spPr>
              <a:xfrm>
                <a:off x="-6675" y="2366667"/>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189" name="Google Shape;189;p8"/>
              <p:cNvCxnSpPr/>
              <p:nvPr/>
            </p:nvCxnSpPr>
            <p:spPr>
              <a:xfrm>
                <a:off x="-6675" y="2881558"/>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190" name="Google Shape;190;p8"/>
              <p:cNvCxnSpPr/>
              <p:nvPr/>
            </p:nvCxnSpPr>
            <p:spPr>
              <a:xfrm>
                <a:off x="-6675" y="3396450"/>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191" name="Google Shape;191;p8"/>
              <p:cNvCxnSpPr/>
              <p:nvPr/>
            </p:nvCxnSpPr>
            <p:spPr>
              <a:xfrm>
                <a:off x="-6675" y="3911342"/>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192" name="Google Shape;192;p8"/>
              <p:cNvCxnSpPr/>
              <p:nvPr/>
            </p:nvCxnSpPr>
            <p:spPr>
              <a:xfrm>
                <a:off x="-6675" y="4426233"/>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193" name="Google Shape;193;p8"/>
              <p:cNvCxnSpPr/>
              <p:nvPr/>
            </p:nvCxnSpPr>
            <p:spPr>
              <a:xfrm>
                <a:off x="-6675" y="4941125"/>
                <a:ext cx="9140700" cy="0"/>
              </a:xfrm>
              <a:prstGeom prst="straightConnector1">
                <a:avLst/>
              </a:prstGeom>
              <a:noFill/>
              <a:ln w="9525" cap="flat" cmpd="sng">
                <a:solidFill>
                  <a:schemeClr val="accent1"/>
                </a:solidFill>
                <a:prstDash val="solid"/>
                <a:round/>
                <a:headEnd type="none" w="med" len="med"/>
                <a:tailEnd type="none" w="med" len="med"/>
              </a:ln>
            </p:spPr>
          </p:cxnSp>
        </p:grpSp>
        <p:sp>
          <p:nvSpPr>
            <p:cNvPr id="194" name="Google Shape;194;p8"/>
            <p:cNvSpPr/>
            <p:nvPr/>
          </p:nvSpPr>
          <p:spPr>
            <a:xfrm flipH="1">
              <a:off x="-3151463" y="451100"/>
              <a:ext cx="6471825" cy="764225"/>
            </a:xfrm>
            <a:custGeom>
              <a:avLst/>
              <a:gdLst/>
              <a:ahLst/>
              <a:cxnLst/>
              <a:rect l="l" t="t" r="r" b="b"/>
              <a:pathLst>
                <a:path w="258873" h="30569" extrusionOk="0">
                  <a:moveTo>
                    <a:pt x="0" y="0"/>
                  </a:moveTo>
                  <a:lnTo>
                    <a:pt x="76910" y="0"/>
                  </a:lnTo>
                  <a:lnTo>
                    <a:pt x="107480" y="30569"/>
                  </a:lnTo>
                  <a:lnTo>
                    <a:pt x="167406" y="30569"/>
                  </a:lnTo>
                  <a:lnTo>
                    <a:pt x="176418" y="14960"/>
                  </a:lnTo>
                  <a:lnTo>
                    <a:pt x="258873" y="14960"/>
                  </a:lnTo>
                  <a:lnTo>
                    <a:pt x="258873" y="10918"/>
                  </a:lnTo>
                </a:path>
              </a:pathLst>
            </a:custGeom>
            <a:noFill/>
            <a:ln w="9525" cap="flat" cmpd="sng">
              <a:solidFill>
                <a:schemeClr val="accent1"/>
              </a:solidFill>
              <a:prstDash val="solid"/>
              <a:round/>
              <a:headEnd type="none" w="med" len="med"/>
              <a:tailEnd type="none" w="med" len="med"/>
            </a:ln>
          </p:spPr>
        </p:sp>
      </p:grpSp>
      <p:grpSp>
        <p:nvGrpSpPr>
          <p:cNvPr id="195" name="Google Shape;195;p8"/>
          <p:cNvGrpSpPr/>
          <p:nvPr/>
        </p:nvGrpSpPr>
        <p:grpSpPr>
          <a:xfrm>
            <a:off x="547096" y="974375"/>
            <a:ext cx="9244448" cy="3848385"/>
            <a:chOff x="547096" y="974375"/>
            <a:chExt cx="9244448" cy="3848385"/>
          </a:xfrm>
        </p:grpSpPr>
        <p:grpSp>
          <p:nvGrpSpPr>
            <p:cNvPr id="196" name="Google Shape;196;p8"/>
            <p:cNvGrpSpPr/>
            <p:nvPr/>
          </p:nvGrpSpPr>
          <p:grpSpPr>
            <a:xfrm>
              <a:off x="547096" y="3571493"/>
              <a:ext cx="9010768" cy="1251268"/>
              <a:chOff x="547096" y="3571493"/>
              <a:chExt cx="9010768" cy="1251268"/>
            </a:xfrm>
          </p:grpSpPr>
          <p:grpSp>
            <p:nvGrpSpPr>
              <p:cNvPr id="197" name="Google Shape;197;p8"/>
              <p:cNvGrpSpPr/>
              <p:nvPr/>
            </p:nvGrpSpPr>
            <p:grpSpPr>
              <a:xfrm>
                <a:off x="547096" y="3613321"/>
                <a:ext cx="269696" cy="1209440"/>
                <a:chOff x="803996" y="3613321"/>
                <a:chExt cx="269696" cy="1209440"/>
              </a:xfrm>
            </p:grpSpPr>
            <p:sp>
              <p:nvSpPr>
                <p:cNvPr id="198" name="Google Shape;198;p8"/>
                <p:cNvSpPr/>
                <p:nvPr/>
              </p:nvSpPr>
              <p:spPr>
                <a:xfrm rot="10800000" flipH="1">
                  <a:off x="803996" y="4347766"/>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8"/>
                <p:cNvSpPr/>
                <p:nvPr/>
              </p:nvSpPr>
              <p:spPr>
                <a:xfrm rot="10800000" flipH="1">
                  <a:off x="998591" y="3613321"/>
                  <a:ext cx="75100" cy="827502"/>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0" name="Google Shape;200;p8"/>
              <p:cNvGrpSpPr/>
              <p:nvPr/>
            </p:nvGrpSpPr>
            <p:grpSpPr>
              <a:xfrm rot="5400000">
                <a:off x="8818296" y="3101621"/>
                <a:ext cx="269696" cy="1209440"/>
                <a:chOff x="803996" y="3613321"/>
                <a:chExt cx="269696" cy="1209440"/>
              </a:xfrm>
            </p:grpSpPr>
            <p:sp>
              <p:nvSpPr>
                <p:cNvPr id="201" name="Google Shape;201;p8"/>
                <p:cNvSpPr/>
                <p:nvPr/>
              </p:nvSpPr>
              <p:spPr>
                <a:xfrm rot="10800000" flipH="1">
                  <a:off x="803996" y="4347766"/>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8"/>
                <p:cNvSpPr/>
                <p:nvPr/>
              </p:nvSpPr>
              <p:spPr>
                <a:xfrm rot="10800000" flipH="1">
                  <a:off x="998591" y="3613321"/>
                  <a:ext cx="75100" cy="827502"/>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03" name="Google Shape;203;p8"/>
            <p:cNvGrpSpPr/>
            <p:nvPr/>
          </p:nvGrpSpPr>
          <p:grpSpPr>
            <a:xfrm>
              <a:off x="8680200" y="974375"/>
              <a:ext cx="1111343" cy="1111343"/>
              <a:chOff x="8307725" y="278700"/>
              <a:chExt cx="1111343" cy="1111343"/>
            </a:xfrm>
          </p:grpSpPr>
          <p:sp>
            <p:nvSpPr>
              <p:cNvPr id="204" name="Google Shape;204;p8"/>
              <p:cNvSpPr/>
              <p:nvPr/>
            </p:nvSpPr>
            <p:spPr>
              <a:xfrm>
                <a:off x="8307725" y="278700"/>
                <a:ext cx="1111343" cy="1111343"/>
              </a:xfrm>
              <a:custGeom>
                <a:avLst/>
                <a:gdLst/>
                <a:ahLst/>
                <a:cxnLst/>
                <a:rect l="l" t="t" r="r" b="b"/>
                <a:pathLst>
                  <a:path w="17396" h="17396" fill="none" extrusionOk="0">
                    <a:moveTo>
                      <a:pt x="8698" y="1"/>
                    </a:moveTo>
                    <a:cubicBezTo>
                      <a:pt x="13503" y="1"/>
                      <a:pt x="17395" y="3893"/>
                      <a:pt x="17395" y="8698"/>
                    </a:cubicBezTo>
                    <a:cubicBezTo>
                      <a:pt x="17395" y="13496"/>
                      <a:pt x="13503" y="17396"/>
                      <a:pt x="8698" y="17396"/>
                    </a:cubicBezTo>
                    <a:cubicBezTo>
                      <a:pt x="3900" y="17396"/>
                      <a:pt x="1" y="13496"/>
                      <a:pt x="1" y="8698"/>
                    </a:cubicBezTo>
                    <a:cubicBezTo>
                      <a:pt x="1" y="3893"/>
                      <a:pt x="3900" y="1"/>
                      <a:pt x="8698" y="1"/>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8"/>
              <p:cNvSpPr/>
              <p:nvPr/>
            </p:nvSpPr>
            <p:spPr>
              <a:xfrm>
                <a:off x="8481362" y="452337"/>
                <a:ext cx="764065" cy="762212"/>
              </a:xfrm>
              <a:custGeom>
                <a:avLst/>
                <a:gdLst/>
                <a:ahLst/>
                <a:cxnLst/>
                <a:rect l="l" t="t" r="r" b="b"/>
                <a:pathLst>
                  <a:path w="11960" h="11931" fill="none" extrusionOk="0">
                    <a:moveTo>
                      <a:pt x="5980" y="1"/>
                    </a:moveTo>
                    <a:cubicBezTo>
                      <a:pt x="9271" y="1"/>
                      <a:pt x="11960" y="2653"/>
                      <a:pt x="11960" y="5980"/>
                    </a:cubicBezTo>
                    <a:cubicBezTo>
                      <a:pt x="11960" y="9271"/>
                      <a:pt x="9271" y="11931"/>
                      <a:pt x="5980" y="11931"/>
                    </a:cubicBezTo>
                    <a:cubicBezTo>
                      <a:pt x="2690" y="11931"/>
                      <a:pt x="1" y="9271"/>
                      <a:pt x="1" y="5980"/>
                    </a:cubicBezTo>
                    <a:cubicBezTo>
                      <a:pt x="1" y="2653"/>
                      <a:pt x="2690" y="1"/>
                      <a:pt x="5980" y="1"/>
                    </a:cubicBezTo>
                    <a:close/>
                  </a:path>
                </a:pathLst>
              </a:custGeom>
              <a:noFill/>
              <a:ln w="9525" cap="flat" cmpd="sng">
                <a:solidFill>
                  <a:schemeClr val="accent2"/>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06"/>
        <p:cNvGrpSpPr/>
        <p:nvPr/>
      </p:nvGrpSpPr>
      <p:grpSpPr>
        <a:xfrm>
          <a:off x="0" y="0"/>
          <a:ext cx="0" cy="0"/>
          <a:chOff x="0" y="0"/>
          <a:chExt cx="0" cy="0"/>
        </a:xfrm>
      </p:grpSpPr>
      <p:sp>
        <p:nvSpPr>
          <p:cNvPr id="207" name="Google Shape;207;p9"/>
          <p:cNvSpPr txBox="1">
            <a:spLocks noGrp="1"/>
          </p:cNvSpPr>
          <p:nvPr>
            <p:ph type="title"/>
          </p:nvPr>
        </p:nvSpPr>
        <p:spPr>
          <a:xfrm>
            <a:off x="2135550" y="1857350"/>
            <a:ext cx="4872900" cy="1249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7000"/>
              <a:buNone/>
              <a:defRPr sz="70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208" name="Google Shape;208;p9"/>
          <p:cNvSpPr txBox="1">
            <a:spLocks noGrp="1"/>
          </p:cNvSpPr>
          <p:nvPr>
            <p:ph type="subTitle" idx="1"/>
          </p:nvPr>
        </p:nvSpPr>
        <p:spPr>
          <a:xfrm>
            <a:off x="2135550" y="3106975"/>
            <a:ext cx="4872900" cy="671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600"/>
              <a:buFont typeface="Hanken Grotesk"/>
              <a:buNone/>
              <a:defRPr sz="1600">
                <a:latin typeface="Hanken Grotesk"/>
                <a:ea typeface="Hanken Grotesk"/>
                <a:cs typeface="Hanken Grotesk"/>
                <a:sym typeface="Hanken Grotesk"/>
              </a:defRPr>
            </a:lvl2pPr>
            <a:lvl3pPr lvl="2" algn="ctr" rtl="0">
              <a:lnSpc>
                <a:spcPct val="100000"/>
              </a:lnSpc>
              <a:spcBef>
                <a:spcPts val="0"/>
              </a:spcBef>
              <a:spcAft>
                <a:spcPts val="0"/>
              </a:spcAft>
              <a:buSzPts val="1600"/>
              <a:buFont typeface="Hanken Grotesk"/>
              <a:buNone/>
              <a:defRPr sz="1600">
                <a:latin typeface="Hanken Grotesk"/>
                <a:ea typeface="Hanken Grotesk"/>
                <a:cs typeface="Hanken Grotesk"/>
                <a:sym typeface="Hanken Grotesk"/>
              </a:defRPr>
            </a:lvl3pPr>
            <a:lvl4pPr lvl="3" algn="ctr" rtl="0">
              <a:lnSpc>
                <a:spcPct val="100000"/>
              </a:lnSpc>
              <a:spcBef>
                <a:spcPts val="0"/>
              </a:spcBef>
              <a:spcAft>
                <a:spcPts val="0"/>
              </a:spcAft>
              <a:buSzPts val="1600"/>
              <a:buFont typeface="Hanken Grotesk"/>
              <a:buNone/>
              <a:defRPr sz="1600">
                <a:latin typeface="Hanken Grotesk"/>
                <a:ea typeface="Hanken Grotesk"/>
                <a:cs typeface="Hanken Grotesk"/>
                <a:sym typeface="Hanken Grotesk"/>
              </a:defRPr>
            </a:lvl4pPr>
            <a:lvl5pPr lvl="4" algn="ctr" rtl="0">
              <a:lnSpc>
                <a:spcPct val="100000"/>
              </a:lnSpc>
              <a:spcBef>
                <a:spcPts val="0"/>
              </a:spcBef>
              <a:spcAft>
                <a:spcPts val="0"/>
              </a:spcAft>
              <a:buSzPts val="1600"/>
              <a:buFont typeface="Hanken Grotesk"/>
              <a:buNone/>
              <a:defRPr sz="1600">
                <a:latin typeface="Hanken Grotesk"/>
                <a:ea typeface="Hanken Grotesk"/>
                <a:cs typeface="Hanken Grotesk"/>
                <a:sym typeface="Hanken Grotesk"/>
              </a:defRPr>
            </a:lvl5pPr>
            <a:lvl6pPr lvl="5" algn="ctr" rtl="0">
              <a:lnSpc>
                <a:spcPct val="100000"/>
              </a:lnSpc>
              <a:spcBef>
                <a:spcPts val="0"/>
              </a:spcBef>
              <a:spcAft>
                <a:spcPts val="0"/>
              </a:spcAft>
              <a:buSzPts val="1600"/>
              <a:buFont typeface="Hanken Grotesk"/>
              <a:buNone/>
              <a:defRPr sz="1600">
                <a:latin typeface="Hanken Grotesk"/>
                <a:ea typeface="Hanken Grotesk"/>
                <a:cs typeface="Hanken Grotesk"/>
                <a:sym typeface="Hanken Grotesk"/>
              </a:defRPr>
            </a:lvl6pPr>
            <a:lvl7pPr lvl="6" algn="ctr" rtl="0">
              <a:lnSpc>
                <a:spcPct val="100000"/>
              </a:lnSpc>
              <a:spcBef>
                <a:spcPts val="0"/>
              </a:spcBef>
              <a:spcAft>
                <a:spcPts val="0"/>
              </a:spcAft>
              <a:buSzPts val="1600"/>
              <a:buFont typeface="Hanken Grotesk"/>
              <a:buNone/>
              <a:defRPr sz="1600">
                <a:latin typeface="Hanken Grotesk"/>
                <a:ea typeface="Hanken Grotesk"/>
                <a:cs typeface="Hanken Grotesk"/>
                <a:sym typeface="Hanken Grotesk"/>
              </a:defRPr>
            </a:lvl7pPr>
            <a:lvl8pPr lvl="7" algn="ctr" rtl="0">
              <a:lnSpc>
                <a:spcPct val="100000"/>
              </a:lnSpc>
              <a:spcBef>
                <a:spcPts val="0"/>
              </a:spcBef>
              <a:spcAft>
                <a:spcPts val="0"/>
              </a:spcAft>
              <a:buSzPts val="1600"/>
              <a:buFont typeface="Hanken Grotesk"/>
              <a:buNone/>
              <a:defRPr sz="1600">
                <a:latin typeface="Hanken Grotesk"/>
                <a:ea typeface="Hanken Grotesk"/>
                <a:cs typeface="Hanken Grotesk"/>
                <a:sym typeface="Hanken Grotesk"/>
              </a:defRPr>
            </a:lvl8pPr>
            <a:lvl9pPr lvl="8" algn="ctr" rtl="0">
              <a:lnSpc>
                <a:spcPct val="100000"/>
              </a:lnSpc>
              <a:spcBef>
                <a:spcPts val="0"/>
              </a:spcBef>
              <a:spcAft>
                <a:spcPts val="0"/>
              </a:spcAft>
              <a:buSzPts val="1600"/>
              <a:buFont typeface="Hanken Grotesk"/>
              <a:buNone/>
              <a:defRPr sz="1600">
                <a:latin typeface="Hanken Grotesk"/>
                <a:ea typeface="Hanken Grotesk"/>
                <a:cs typeface="Hanken Grotesk"/>
                <a:sym typeface="Hanken Grotesk"/>
              </a:defRPr>
            </a:lvl9pPr>
          </a:lstStyle>
          <a:p>
            <a:endParaRPr/>
          </a:p>
        </p:txBody>
      </p:sp>
      <p:sp>
        <p:nvSpPr>
          <p:cNvPr id="209" name="Google Shape;209;p9"/>
          <p:cNvSpPr/>
          <p:nvPr/>
        </p:nvSpPr>
        <p:spPr>
          <a:xfrm>
            <a:off x="9336712" y="713511"/>
            <a:ext cx="40056" cy="440880"/>
          </a:xfrm>
          <a:custGeom>
            <a:avLst/>
            <a:gdLst/>
            <a:ahLst/>
            <a:cxnLst/>
            <a:rect l="l" t="t" r="r" b="b"/>
            <a:pathLst>
              <a:path w="1146" h="12620" extrusionOk="0">
                <a:moveTo>
                  <a:pt x="573" y="1"/>
                </a:moveTo>
                <a:cubicBezTo>
                  <a:pt x="240" y="1"/>
                  <a:pt x="1" y="240"/>
                  <a:pt x="1" y="573"/>
                </a:cubicBezTo>
                <a:lnTo>
                  <a:pt x="1" y="12046"/>
                </a:lnTo>
                <a:cubicBezTo>
                  <a:pt x="1" y="12351"/>
                  <a:pt x="240" y="12619"/>
                  <a:pt x="573" y="12619"/>
                </a:cubicBezTo>
                <a:cubicBezTo>
                  <a:pt x="878" y="12619"/>
                  <a:pt x="1146" y="12351"/>
                  <a:pt x="1146" y="12046"/>
                </a:cubicBezTo>
                <a:lnTo>
                  <a:pt x="1146" y="573"/>
                </a:lnTo>
                <a:cubicBezTo>
                  <a:pt x="1146" y="240"/>
                  <a:pt x="878" y="1"/>
                  <a:pt x="5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0" name="Google Shape;210;p9"/>
          <p:cNvGrpSpPr/>
          <p:nvPr/>
        </p:nvGrpSpPr>
        <p:grpSpPr>
          <a:xfrm>
            <a:off x="-2757425" y="-2776080"/>
            <a:ext cx="12134200" cy="9442910"/>
            <a:chOff x="-2757425" y="-2776080"/>
            <a:chExt cx="12134200" cy="9442910"/>
          </a:xfrm>
        </p:grpSpPr>
        <p:grpSp>
          <p:nvGrpSpPr>
            <p:cNvPr id="211" name="Google Shape;211;p9"/>
            <p:cNvGrpSpPr/>
            <p:nvPr/>
          </p:nvGrpSpPr>
          <p:grpSpPr>
            <a:xfrm rot="-5400000" flipH="1">
              <a:off x="-1755963" y="657655"/>
              <a:ext cx="4791669" cy="923822"/>
              <a:chOff x="-78438" y="3775205"/>
              <a:chExt cx="4791669" cy="923822"/>
            </a:xfrm>
          </p:grpSpPr>
          <p:cxnSp>
            <p:nvCxnSpPr>
              <p:cNvPr id="212" name="Google Shape;212;p9"/>
              <p:cNvCxnSpPr/>
              <p:nvPr/>
            </p:nvCxnSpPr>
            <p:spPr>
              <a:xfrm>
                <a:off x="1857762" y="2762827"/>
                <a:ext cx="0" cy="3872400"/>
              </a:xfrm>
              <a:prstGeom prst="straightConnector1">
                <a:avLst/>
              </a:prstGeom>
              <a:noFill/>
              <a:ln w="9525" cap="flat" cmpd="sng">
                <a:solidFill>
                  <a:schemeClr val="accent1"/>
                </a:solidFill>
                <a:prstDash val="solid"/>
                <a:round/>
                <a:headEnd type="none" w="med" len="med"/>
                <a:tailEnd type="none" w="med" len="med"/>
              </a:ln>
            </p:spPr>
          </p:cxnSp>
          <p:cxnSp>
            <p:nvCxnSpPr>
              <p:cNvPr id="213" name="Google Shape;213;p9"/>
              <p:cNvCxnSpPr/>
              <p:nvPr/>
            </p:nvCxnSpPr>
            <p:spPr>
              <a:xfrm rot="-5400000">
                <a:off x="3789591" y="3940627"/>
                <a:ext cx="764100" cy="752700"/>
              </a:xfrm>
              <a:prstGeom prst="straightConnector1">
                <a:avLst/>
              </a:prstGeom>
              <a:noFill/>
              <a:ln w="9525" cap="flat" cmpd="sng">
                <a:solidFill>
                  <a:schemeClr val="accent1"/>
                </a:solidFill>
                <a:prstDash val="solid"/>
                <a:round/>
                <a:headEnd type="none" w="med" len="med"/>
                <a:tailEnd type="none" w="med" len="med"/>
              </a:ln>
            </p:spPr>
          </p:cxnSp>
          <p:sp>
            <p:nvSpPr>
              <p:cNvPr id="214" name="Google Shape;214;p9"/>
              <p:cNvSpPr/>
              <p:nvPr/>
            </p:nvSpPr>
            <p:spPr>
              <a:xfrm>
                <a:off x="4519806" y="3775205"/>
                <a:ext cx="193425" cy="191350"/>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solidFill>
                <a:schemeClr val="lt2"/>
              </a:solid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5" name="Google Shape;215;p9"/>
            <p:cNvGrpSpPr/>
            <p:nvPr/>
          </p:nvGrpSpPr>
          <p:grpSpPr>
            <a:xfrm rot="10800000">
              <a:off x="8695559" y="3306345"/>
              <a:ext cx="681217" cy="3360485"/>
              <a:chOff x="1337800" y="-2525590"/>
              <a:chExt cx="1498167" cy="7390555"/>
            </a:xfrm>
          </p:grpSpPr>
          <p:cxnSp>
            <p:nvCxnSpPr>
              <p:cNvPr id="216" name="Google Shape;216;p9"/>
              <p:cNvCxnSpPr/>
              <p:nvPr/>
            </p:nvCxnSpPr>
            <p:spPr>
              <a:xfrm rot="10800000">
                <a:off x="1337800" y="-2525590"/>
                <a:ext cx="0" cy="5870700"/>
              </a:xfrm>
              <a:prstGeom prst="straightConnector1">
                <a:avLst/>
              </a:prstGeom>
              <a:noFill/>
              <a:ln w="9525" cap="flat" cmpd="sng">
                <a:solidFill>
                  <a:schemeClr val="lt1"/>
                </a:solidFill>
                <a:prstDash val="solid"/>
                <a:round/>
                <a:headEnd type="none" w="med" len="med"/>
                <a:tailEnd type="none" w="med" len="med"/>
              </a:ln>
            </p:spPr>
          </p:cxnSp>
          <p:cxnSp>
            <p:nvCxnSpPr>
              <p:cNvPr id="217" name="Google Shape;217;p9"/>
              <p:cNvCxnSpPr/>
              <p:nvPr/>
            </p:nvCxnSpPr>
            <p:spPr>
              <a:xfrm>
                <a:off x="1337800" y="3347125"/>
                <a:ext cx="1158600" cy="1141200"/>
              </a:xfrm>
              <a:prstGeom prst="straightConnector1">
                <a:avLst/>
              </a:prstGeom>
              <a:noFill/>
              <a:ln w="9525" cap="flat" cmpd="sng">
                <a:solidFill>
                  <a:schemeClr val="lt1"/>
                </a:solidFill>
                <a:prstDash val="solid"/>
                <a:round/>
                <a:headEnd type="none" w="med" len="med"/>
                <a:tailEnd type="none" w="med" len="med"/>
              </a:ln>
            </p:spPr>
          </p:cxnSp>
          <p:sp>
            <p:nvSpPr>
              <p:cNvPr id="218" name="Google Shape;218;p9"/>
              <p:cNvSpPr/>
              <p:nvPr/>
            </p:nvSpPr>
            <p:spPr>
              <a:xfrm rot="5400000">
                <a:off x="2412855" y="4441854"/>
                <a:ext cx="425397" cy="420826"/>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solidFill>
                <a:schemeClr val="lt2"/>
              </a:solid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9" name="Google Shape;219;p9"/>
            <p:cNvGrpSpPr/>
            <p:nvPr/>
          </p:nvGrpSpPr>
          <p:grpSpPr>
            <a:xfrm>
              <a:off x="146409" y="-2776080"/>
              <a:ext cx="681217" cy="3360485"/>
              <a:chOff x="1337800" y="-2525590"/>
              <a:chExt cx="1498167" cy="7390555"/>
            </a:xfrm>
          </p:grpSpPr>
          <p:cxnSp>
            <p:nvCxnSpPr>
              <p:cNvPr id="220" name="Google Shape;220;p9"/>
              <p:cNvCxnSpPr/>
              <p:nvPr/>
            </p:nvCxnSpPr>
            <p:spPr>
              <a:xfrm rot="10800000">
                <a:off x="1337800" y="-2525590"/>
                <a:ext cx="0" cy="5870700"/>
              </a:xfrm>
              <a:prstGeom prst="straightConnector1">
                <a:avLst/>
              </a:prstGeom>
              <a:noFill/>
              <a:ln w="9525" cap="flat" cmpd="sng">
                <a:solidFill>
                  <a:schemeClr val="accent2"/>
                </a:solidFill>
                <a:prstDash val="solid"/>
                <a:round/>
                <a:headEnd type="none" w="med" len="med"/>
                <a:tailEnd type="none" w="med" len="med"/>
              </a:ln>
            </p:spPr>
          </p:cxnSp>
          <p:cxnSp>
            <p:nvCxnSpPr>
              <p:cNvPr id="221" name="Google Shape;221;p9"/>
              <p:cNvCxnSpPr/>
              <p:nvPr/>
            </p:nvCxnSpPr>
            <p:spPr>
              <a:xfrm>
                <a:off x="1337800" y="3347125"/>
                <a:ext cx="1158600" cy="1141200"/>
              </a:xfrm>
              <a:prstGeom prst="straightConnector1">
                <a:avLst/>
              </a:prstGeom>
              <a:noFill/>
              <a:ln w="9525" cap="flat" cmpd="sng">
                <a:solidFill>
                  <a:schemeClr val="accent2"/>
                </a:solidFill>
                <a:prstDash val="solid"/>
                <a:round/>
                <a:headEnd type="none" w="med" len="med"/>
                <a:tailEnd type="none" w="med" len="med"/>
              </a:ln>
            </p:spPr>
          </p:cxnSp>
          <p:sp>
            <p:nvSpPr>
              <p:cNvPr id="222" name="Google Shape;222;p9"/>
              <p:cNvSpPr/>
              <p:nvPr/>
            </p:nvSpPr>
            <p:spPr>
              <a:xfrm rot="5400000">
                <a:off x="2412855" y="4441854"/>
                <a:ext cx="425397" cy="420826"/>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solidFill>
                <a:schemeClr val="lt2"/>
              </a:solidFill>
              <a:ln w="9525" cap="flat" cmpd="sng">
                <a:solidFill>
                  <a:schemeClr val="accent2"/>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3" name="Google Shape;223;p9"/>
            <p:cNvGrpSpPr/>
            <p:nvPr/>
          </p:nvGrpSpPr>
          <p:grpSpPr>
            <a:xfrm>
              <a:off x="-2757425" y="811862"/>
              <a:ext cx="3859204" cy="615399"/>
              <a:chOff x="-6675" y="307100"/>
              <a:chExt cx="9140700" cy="4634025"/>
            </a:xfrm>
          </p:grpSpPr>
          <p:cxnSp>
            <p:nvCxnSpPr>
              <p:cNvPr id="224" name="Google Shape;224;p9"/>
              <p:cNvCxnSpPr/>
              <p:nvPr/>
            </p:nvCxnSpPr>
            <p:spPr>
              <a:xfrm>
                <a:off x="-6675" y="307100"/>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225" name="Google Shape;225;p9"/>
              <p:cNvCxnSpPr/>
              <p:nvPr/>
            </p:nvCxnSpPr>
            <p:spPr>
              <a:xfrm>
                <a:off x="-6675" y="1336883"/>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226" name="Google Shape;226;p9"/>
              <p:cNvCxnSpPr/>
              <p:nvPr/>
            </p:nvCxnSpPr>
            <p:spPr>
              <a:xfrm>
                <a:off x="-6675" y="821992"/>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227" name="Google Shape;227;p9"/>
              <p:cNvCxnSpPr/>
              <p:nvPr/>
            </p:nvCxnSpPr>
            <p:spPr>
              <a:xfrm>
                <a:off x="-6675" y="1851775"/>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228" name="Google Shape;228;p9"/>
              <p:cNvCxnSpPr/>
              <p:nvPr/>
            </p:nvCxnSpPr>
            <p:spPr>
              <a:xfrm>
                <a:off x="-6675" y="2366667"/>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229" name="Google Shape;229;p9"/>
              <p:cNvCxnSpPr/>
              <p:nvPr/>
            </p:nvCxnSpPr>
            <p:spPr>
              <a:xfrm>
                <a:off x="-6675" y="2881558"/>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230" name="Google Shape;230;p9"/>
              <p:cNvCxnSpPr/>
              <p:nvPr/>
            </p:nvCxnSpPr>
            <p:spPr>
              <a:xfrm>
                <a:off x="-6675" y="3396450"/>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231" name="Google Shape;231;p9"/>
              <p:cNvCxnSpPr/>
              <p:nvPr/>
            </p:nvCxnSpPr>
            <p:spPr>
              <a:xfrm>
                <a:off x="-6675" y="3911342"/>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232" name="Google Shape;232;p9"/>
              <p:cNvCxnSpPr/>
              <p:nvPr/>
            </p:nvCxnSpPr>
            <p:spPr>
              <a:xfrm>
                <a:off x="-6675" y="4426233"/>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233" name="Google Shape;233;p9"/>
              <p:cNvCxnSpPr/>
              <p:nvPr/>
            </p:nvCxnSpPr>
            <p:spPr>
              <a:xfrm>
                <a:off x="-6675" y="4941125"/>
                <a:ext cx="9140700" cy="0"/>
              </a:xfrm>
              <a:prstGeom prst="straightConnector1">
                <a:avLst/>
              </a:prstGeom>
              <a:noFill/>
              <a:ln w="9525" cap="flat" cmpd="sng">
                <a:solidFill>
                  <a:schemeClr val="accent1"/>
                </a:solidFill>
                <a:prstDash val="solid"/>
                <a:round/>
                <a:headEnd type="none" w="med" len="med"/>
                <a:tailEnd type="none" w="med" len="med"/>
              </a:ln>
            </p:spPr>
          </p:cxnSp>
        </p:grpSp>
        <p:sp>
          <p:nvSpPr>
            <p:cNvPr id="234" name="Google Shape;234;p9"/>
            <p:cNvSpPr/>
            <p:nvPr/>
          </p:nvSpPr>
          <p:spPr>
            <a:xfrm rot="5400000">
              <a:off x="5637675" y="2986700"/>
              <a:ext cx="6471825" cy="764225"/>
            </a:xfrm>
            <a:custGeom>
              <a:avLst/>
              <a:gdLst/>
              <a:ahLst/>
              <a:cxnLst/>
              <a:rect l="l" t="t" r="r" b="b"/>
              <a:pathLst>
                <a:path w="258873" h="30569" extrusionOk="0">
                  <a:moveTo>
                    <a:pt x="0" y="0"/>
                  </a:moveTo>
                  <a:lnTo>
                    <a:pt x="76910" y="0"/>
                  </a:lnTo>
                  <a:lnTo>
                    <a:pt x="107480" y="30569"/>
                  </a:lnTo>
                  <a:lnTo>
                    <a:pt x="167406" y="30569"/>
                  </a:lnTo>
                  <a:lnTo>
                    <a:pt x="176418" y="14960"/>
                  </a:lnTo>
                  <a:lnTo>
                    <a:pt x="258873" y="14960"/>
                  </a:lnTo>
                  <a:lnTo>
                    <a:pt x="258873" y="10918"/>
                  </a:lnTo>
                </a:path>
              </a:pathLst>
            </a:custGeom>
            <a:noFill/>
            <a:ln w="9525" cap="flat" cmpd="sng">
              <a:solidFill>
                <a:schemeClr val="accent1"/>
              </a:solidFill>
              <a:prstDash val="solid"/>
              <a:round/>
              <a:headEnd type="none" w="med" len="med"/>
              <a:tailEnd type="none" w="med" len="med"/>
            </a:ln>
          </p:spPr>
        </p:sp>
      </p:grpSp>
      <p:grpSp>
        <p:nvGrpSpPr>
          <p:cNvPr id="235" name="Google Shape;235;p9"/>
          <p:cNvGrpSpPr/>
          <p:nvPr/>
        </p:nvGrpSpPr>
        <p:grpSpPr>
          <a:xfrm>
            <a:off x="-157525" y="1684573"/>
            <a:ext cx="8689055" cy="440880"/>
            <a:chOff x="-157525" y="1684573"/>
            <a:chExt cx="8689055" cy="440880"/>
          </a:xfrm>
        </p:grpSpPr>
        <p:sp>
          <p:nvSpPr>
            <p:cNvPr id="236" name="Google Shape;236;p9"/>
            <p:cNvSpPr/>
            <p:nvPr/>
          </p:nvSpPr>
          <p:spPr>
            <a:xfrm>
              <a:off x="8491475" y="1684573"/>
              <a:ext cx="40056" cy="440880"/>
            </a:xfrm>
            <a:custGeom>
              <a:avLst/>
              <a:gdLst/>
              <a:ahLst/>
              <a:cxnLst/>
              <a:rect l="l" t="t" r="r" b="b"/>
              <a:pathLst>
                <a:path w="1146" h="12620" extrusionOk="0">
                  <a:moveTo>
                    <a:pt x="573" y="1"/>
                  </a:moveTo>
                  <a:cubicBezTo>
                    <a:pt x="240" y="1"/>
                    <a:pt x="1" y="240"/>
                    <a:pt x="1" y="573"/>
                  </a:cubicBezTo>
                  <a:lnTo>
                    <a:pt x="1" y="12046"/>
                  </a:lnTo>
                  <a:cubicBezTo>
                    <a:pt x="1" y="12351"/>
                    <a:pt x="240" y="12619"/>
                    <a:pt x="573" y="12619"/>
                  </a:cubicBezTo>
                  <a:cubicBezTo>
                    <a:pt x="878" y="12619"/>
                    <a:pt x="1146" y="12351"/>
                    <a:pt x="1146" y="12046"/>
                  </a:cubicBezTo>
                  <a:lnTo>
                    <a:pt x="1146" y="573"/>
                  </a:lnTo>
                  <a:cubicBezTo>
                    <a:pt x="1146" y="240"/>
                    <a:pt x="878" y="1"/>
                    <a:pt x="5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9"/>
            <p:cNvSpPr/>
            <p:nvPr/>
          </p:nvSpPr>
          <p:spPr>
            <a:xfrm rot="-5400000">
              <a:off x="42887" y="1724936"/>
              <a:ext cx="40056" cy="440880"/>
            </a:xfrm>
            <a:custGeom>
              <a:avLst/>
              <a:gdLst/>
              <a:ahLst/>
              <a:cxnLst/>
              <a:rect l="l" t="t" r="r" b="b"/>
              <a:pathLst>
                <a:path w="1146" h="12620" extrusionOk="0">
                  <a:moveTo>
                    <a:pt x="573" y="1"/>
                  </a:moveTo>
                  <a:cubicBezTo>
                    <a:pt x="240" y="1"/>
                    <a:pt x="1" y="240"/>
                    <a:pt x="1" y="573"/>
                  </a:cubicBezTo>
                  <a:lnTo>
                    <a:pt x="1" y="12046"/>
                  </a:lnTo>
                  <a:cubicBezTo>
                    <a:pt x="1" y="12351"/>
                    <a:pt x="240" y="12619"/>
                    <a:pt x="573" y="12619"/>
                  </a:cubicBezTo>
                  <a:cubicBezTo>
                    <a:pt x="878" y="12619"/>
                    <a:pt x="1146" y="12351"/>
                    <a:pt x="1146" y="12046"/>
                  </a:cubicBezTo>
                  <a:lnTo>
                    <a:pt x="1146" y="573"/>
                  </a:lnTo>
                  <a:cubicBezTo>
                    <a:pt x="1146" y="240"/>
                    <a:pt x="878" y="1"/>
                    <a:pt x="5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8" name="Google Shape;238;p9"/>
          <p:cNvGrpSpPr/>
          <p:nvPr/>
        </p:nvGrpSpPr>
        <p:grpSpPr>
          <a:xfrm>
            <a:off x="-350826" y="649496"/>
            <a:ext cx="9280380" cy="5170923"/>
            <a:chOff x="-350826" y="649496"/>
            <a:chExt cx="9280380" cy="5170923"/>
          </a:xfrm>
        </p:grpSpPr>
        <p:grpSp>
          <p:nvGrpSpPr>
            <p:cNvPr id="239" name="Google Shape;239;p9"/>
            <p:cNvGrpSpPr/>
            <p:nvPr/>
          </p:nvGrpSpPr>
          <p:grpSpPr>
            <a:xfrm>
              <a:off x="-350826" y="649496"/>
              <a:ext cx="9280380" cy="1759405"/>
              <a:chOff x="-350826" y="649496"/>
              <a:chExt cx="9280380" cy="1759405"/>
            </a:xfrm>
          </p:grpSpPr>
          <p:sp>
            <p:nvSpPr>
              <p:cNvPr id="240" name="Google Shape;240;p9"/>
              <p:cNvSpPr/>
              <p:nvPr/>
            </p:nvSpPr>
            <p:spPr>
              <a:xfrm rot="10800000">
                <a:off x="8886438" y="1209591"/>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9"/>
              <p:cNvSpPr/>
              <p:nvPr/>
            </p:nvSpPr>
            <p:spPr>
              <a:xfrm rot="10800000">
                <a:off x="8695083" y="649496"/>
                <a:ext cx="75100" cy="827502"/>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9"/>
              <p:cNvSpPr/>
              <p:nvPr/>
            </p:nvSpPr>
            <p:spPr>
              <a:xfrm rot="5400000">
                <a:off x="425209" y="1958491"/>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9"/>
              <p:cNvSpPr/>
              <p:nvPr/>
            </p:nvSpPr>
            <p:spPr>
              <a:xfrm rot="5400000">
                <a:off x="25375" y="1957600"/>
                <a:ext cx="75100" cy="827502"/>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4" name="Google Shape;244;p9"/>
            <p:cNvGrpSpPr/>
            <p:nvPr/>
          </p:nvGrpSpPr>
          <p:grpSpPr>
            <a:xfrm>
              <a:off x="7280000" y="4709075"/>
              <a:ext cx="1111343" cy="1111343"/>
              <a:chOff x="8307725" y="278700"/>
              <a:chExt cx="1111343" cy="1111343"/>
            </a:xfrm>
          </p:grpSpPr>
          <p:sp>
            <p:nvSpPr>
              <p:cNvPr id="245" name="Google Shape;245;p9"/>
              <p:cNvSpPr/>
              <p:nvPr/>
            </p:nvSpPr>
            <p:spPr>
              <a:xfrm>
                <a:off x="8307725" y="278700"/>
                <a:ext cx="1111343" cy="1111343"/>
              </a:xfrm>
              <a:custGeom>
                <a:avLst/>
                <a:gdLst/>
                <a:ahLst/>
                <a:cxnLst/>
                <a:rect l="l" t="t" r="r" b="b"/>
                <a:pathLst>
                  <a:path w="17396" h="17396" fill="none" extrusionOk="0">
                    <a:moveTo>
                      <a:pt x="8698" y="1"/>
                    </a:moveTo>
                    <a:cubicBezTo>
                      <a:pt x="13503" y="1"/>
                      <a:pt x="17395" y="3893"/>
                      <a:pt x="17395" y="8698"/>
                    </a:cubicBezTo>
                    <a:cubicBezTo>
                      <a:pt x="17395" y="13496"/>
                      <a:pt x="13503" y="17396"/>
                      <a:pt x="8698" y="17396"/>
                    </a:cubicBezTo>
                    <a:cubicBezTo>
                      <a:pt x="3900" y="17396"/>
                      <a:pt x="1" y="13496"/>
                      <a:pt x="1" y="8698"/>
                    </a:cubicBezTo>
                    <a:cubicBezTo>
                      <a:pt x="1" y="3893"/>
                      <a:pt x="3900" y="1"/>
                      <a:pt x="8698" y="1"/>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9"/>
              <p:cNvSpPr/>
              <p:nvPr/>
            </p:nvSpPr>
            <p:spPr>
              <a:xfrm>
                <a:off x="8481362" y="452337"/>
                <a:ext cx="764065" cy="762212"/>
              </a:xfrm>
              <a:custGeom>
                <a:avLst/>
                <a:gdLst/>
                <a:ahLst/>
                <a:cxnLst/>
                <a:rect l="l" t="t" r="r" b="b"/>
                <a:pathLst>
                  <a:path w="11960" h="11931" fill="none" extrusionOk="0">
                    <a:moveTo>
                      <a:pt x="5980" y="1"/>
                    </a:moveTo>
                    <a:cubicBezTo>
                      <a:pt x="9271" y="1"/>
                      <a:pt x="11960" y="2653"/>
                      <a:pt x="11960" y="5980"/>
                    </a:cubicBezTo>
                    <a:cubicBezTo>
                      <a:pt x="11960" y="9271"/>
                      <a:pt x="9271" y="11931"/>
                      <a:pt x="5980" y="11931"/>
                    </a:cubicBezTo>
                    <a:cubicBezTo>
                      <a:pt x="2690" y="11931"/>
                      <a:pt x="1" y="9271"/>
                      <a:pt x="1" y="5980"/>
                    </a:cubicBezTo>
                    <a:cubicBezTo>
                      <a:pt x="1" y="2653"/>
                      <a:pt x="2690" y="1"/>
                      <a:pt x="5980" y="1"/>
                    </a:cubicBezTo>
                    <a:close/>
                  </a:path>
                </a:pathLst>
              </a:custGeom>
              <a:noFill/>
              <a:ln w="9525" cap="flat" cmpd="sng">
                <a:solidFill>
                  <a:schemeClr val="accent2"/>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47"/>
        <p:cNvGrpSpPr/>
        <p:nvPr/>
      </p:nvGrpSpPr>
      <p:grpSpPr>
        <a:xfrm>
          <a:off x="0" y="0"/>
          <a:ext cx="0" cy="0"/>
          <a:chOff x="0" y="0"/>
          <a:chExt cx="0" cy="0"/>
        </a:xfrm>
      </p:grpSpPr>
      <p:sp>
        <p:nvSpPr>
          <p:cNvPr id="248" name="Google Shape;248;p10"/>
          <p:cNvSpPr txBox="1">
            <a:spLocks noGrp="1"/>
          </p:cNvSpPr>
          <p:nvPr>
            <p:ph type="title"/>
          </p:nvPr>
        </p:nvSpPr>
        <p:spPr>
          <a:xfrm>
            <a:off x="720000" y="4014450"/>
            <a:ext cx="7704000" cy="572700"/>
          </a:xfrm>
          <a:prstGeom prst="rect">
            <a:avLst/>
          </a:prstGeom>
          <a:solidFill>
            <a:schemeClr val="dk2"/>
          </a:solidFill>
        </p:spPr>
        <p:txBody>
          <a:bodyPr spcFirstLastPara="1" wrap="square" lIns="91425" tIns="91425" rIns="91425" bIns="91425" anchor="t" anchorCtr="0">
            <a:noAutofit/>
          </a:bodyPr>
          <a:lstStyle>
            <a:lvl1pPr lvl="0" algn="ctr" rtl="0">
              <a:spcBef>
                <a:spcPts val="0"/>
              </a:spcBef>
              <a:spcAft>
                <a:spcPts val="0"/>
              </a:spcAft>
              <a:buSzPts val="2600"/>
              <a:buNone/>
              <a:defRPr sz="26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grpSp>
        <p:nvGrpSpPr>
          <p:cNvPr id="249" name="Google Shape;249;p10"/>
          <p:cNvGrpSpPr/>
          <p:nvPr/>
        </p:nvGrpSpPr>
        <p:grpSpPr>
          <a:xfrm>
            <a:off x="-2466243" y="-2869459"/>
            <a:ext cx="11395878" cy="4597207"/>
            <a:chOff x="-2466243" y="-2869459"/>
            <a:chExt cx="11395878" cy="4597207"/>
          </a:xfrm>
        </p:grpSpPr>
        <p:grpSp>
          <p:nvGrpSpPr>
            <p:cNvPr id="250" name="Google Shape;250;p10"/>
            <p:cNvGrpSpPr/>
            <p:nvPr/>
          </p:nvGrpSpPr>
          <p:grpSpPr>
            <a:xfrm>
              <a:off x="-2466243" y="364624"/>
              <a:ext cx="4486819" cy="625122"/>
              <a:chOff x="-78438" y="4073905"/>
              <a:chExt cx="4486819" cy="625122"/>
            </a:xfrm>
          </p:grpSpPr>
          <p:cxnSp>
            <p:nvCxnSpPr>
              <p:cNvPr id="251" name="Google Shape;251;p10"/>
              <p:cNvCxnSpPr/>
              <p:nvPr/>
            </p:nvCxnSpPr>
            <p:spPr>
              <a:xfrm>
                <a:off x="1857762" y="2762827"/>
                <a:ext cx="0" cy="3872400"/>
              </a:xfrm>
              <a:prstGeom prst="straightConnector1">
                <a:avLst/>
              </a:prstGeom>
              <a:noFill/>
              <a:ln w="9525" cap="flat" cmpd="sng">
                <a:solidFill>
                  <a:schemeClr val="accent1"/>
                </a:solidFill>
                <a:prstDash val="solid"/>
                <a:round/>
                <a:headEnd type="none" w="med" len="med"/>
                <a:tailEnd type="none" w="med" len="med"/>
              </a:ln>
            </p:spPr>
          </p:cxnSp>
          <p:cxnSp>
            <p:nvCxnSpPr>
              <p:cNvPr id="252" name="Google Shape;252;p10"/>
              <p:cNvCxnSpPr/>
              <p:nvPr/>
            </p:nvCxnSpPr>
            <p:spPr>
              <a:xfrm rot="-5400000">
                <a:off x="3788541" y="4241677"/>
                <a:ext cx="464100" cy="450600"/>
              </a:xfrm>
              <a:prstGeom prst="straightConnector1">
                <a:avLst/>
              </a:prstGeom>
              <a:noFill/>
              <a:ln w="9525" cap="flat" cmpd="sng">
                <a:solidFill>
                  <a:schemeClr val="accent1"/>
                </a:solidFill>
                <a:prstDash val="solid"/>
                <a:round/>
                <a:headEnd type="none" w="med" len="med"/>
                <a:tailEnd type="none" w="med" len="med"/>
              </a:ln>
            </p:spPr>
          </p:cxnSp>
          <p:sp>
            <p:nvSpPr>
              <p:cNvPr id="253" name="Google Shape;253;p10"/>
              <p:cNvSpPr/>
              <p:nvPr/>
            </p:nvSpPr>
            <p:spPr>
              <a:xfrm>
                <a:off x="4214956" y="4073905"/>
                <a:ext cx="193425" cy="191350"/>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solidFill>
                <a:schemeClr val="lt2"/>
              </a:solid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4" name="Google Shape;254;p10"/>
            <p:cNvGrpSpPr/>
            <p:nvPr/>
          </p:nvGrpSpPr>
          <p:grpSpPr>
            <a:xfrm rot="5400000" flipH="1">
              <a:off x="-1083007" y="-1247557"/>
              <a:ext cx="3859204" cy="615399"/>
              <a:chOff x="-6675" y="307100"/>
              <a:chExt cx="9140700" cy="4634025"/>
            </a:xfrm>
          </p:grpSpPr>
          <p:cxnSp>
            <p:nvCxnSpPr>
              <p:cNvPr id="255" name="Google Shape;255;p10"/>
              <p:cNvCxnSpPr/>
              <p:nvPr/>
            </p:nvCxnSpPr>
            <p:spPr>
              <a:xfrm>
                <a:off x="-6675" y="307100"/>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256" name="Google Shape;256;p10"/>
              <p:cNvCxnSpPr/>
              <p:nvPr/>
            </p:nvCxnSpPr>
            <p:spPr>
              <a:xfrm>
                <a:off x="-6675" y="1336883"/>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257" name="Google Shape;257;p10"/>
              <p:cNvCxnSpPr/>
              <p:nvPr/>
            </p:nvCxnSpPr>
            <p:spPr>
              <a:xfrm>
                <a:off x="-6675" y="821992"/>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258" name="Google Shape;258;p10"/>
              <p:cNvCxnSpPr/>
              <p:nvPr/>
            </p:nvCxnSpPr>
            <p:spPr>
              <a:xfrm>
                <a:off x="-6675" y="1851775"/>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259" name="Google Shape;259;p10"/>
              <p:cNvCxnSpPr/>
              <p:nvPr/>
            </p:nvCxnSpPr>
            <p:spPr>
              <a:xfrm>
                <a:off x="-6675" y="2366667"/>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260" name="Google Shape;260;p10"/>
              <p:cNvCxnSpPr/>
              <p:nvPr/>
            </p:nvCxnSpPr>
            <p:spPr>
              <a:xfrm>
                <a:off x="-6675" y="2881558"/>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261" name="Google Shape;261;p10"/>
              <p:cNvCxnSpPr/>
              <p:nvPr/>
            </p:nvCxnSpPr>
            <p:spPr>
              <a:xfrm>
                <a:off x="-6675" y="3396450"/>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262" name="Google Shape;262;p10"/>
              <p:cNvCxnSpPr/>
              <p:nvPr/>
            </p:nvCxnSpPr>
            <p:spPr>
              <a:xfrm>
                <a:off x="-6675" y="3911342"/>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263" name="Google Shape;263;p10"/>
              <p:cNvCxnSpPr/>
              <p:nvPr/>
            </p:nvCxnSpPr>
            <p:spPr>
              <a:xfrm>
                <a:off x="-6675" y="4426233"/>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264" name="Google Shape;264;p10"/>
              <p:cNvCxnSpPr/>
              <p:nvPr/>
            </p:nvCxnSpPr>
            <p:spPr>
              <a:xfrm>
                <a:off x="-6675" y="4941125"/>
                <a:ext cx="9140700" cy="0"/>
              </a:xfrm>
              <a:prstGeom prst="straightConnector1">
                <a:avLst/>
              </a:prstGeom>
              <a:noFill/>
              <a:ln w="9525" cap="flat" cmpd="sng">
                <a:solidFill>
                  <a:schemeClr val="accent1"/>
                </a:solidFill>
                <a:prstDash val="solid"/>
                <a:round/>
                <a:headEnd type="none" w="med" len="med"/>
                <a:tailEnd type="none" w="med" len="med"/>
              </a:ln>
            </p:spPr>
          </p:cxnSp>
        </p:grpSp>
        <p:grpSp>
          <p:nvGrpSpPr>
            <p:cNvPr id="265" name="Google Shape;265;p10"/>
            <p:cNvGrpSpPr/>
            <p:nvPr/>
          </p:nvGrpSpPr>
          <p:grpSpPr>
            <a:xfrm>
              <a:off x="8248398" y="-1632737"/>
              <a:ext cx="681237" cy="3360485"/>
              <a:chOff x="8248398" y="-1632737"/>
              <a:chExt cx="681237" cy="3360485"/>
            </a:xfrm>
          </p:grpSpPr>
          <p:grpSp>
            <p:nvGrpSpPr>
              <p:cNvPr id="266" name="Google Shape;266;p10"/>
              <p:cNvGrpSpPr/>
              <p:nvPr/>
            </p:nvGrpSpPr>
            <p:grpSpPr>
              <a:xfrm flipH="1">
                <a:off x="8248398" y="-1632737"/>
                <a:ext cx="681217" cy="3360485"/>
                <a:chOff x="1337800" y="-2525590"/>
                <a:chExt cx="1498167" cy="7390555"/>
              </a:xfrm>
            </p:grpSpPr>
            <p:cxnSp>
              <p:nvCxnSpPr>
                <p:cNvPr id="267" name="Google Shape;267;p10"/>
                <p:cNvCxnSpPr/>
                <p:nvPr/>
              </p:nvCxnSpPr>
              <p:spPr>
                <a:xfrm rot="10800000">
                  <a:off x="1337800" y="-2525590"/>
                  <a:ext cx="0" cy="5870700"/>
                </a:xfrm>
                <a:prstGeom prst="straightConnector1">
                  <a:avLst/>
                </a:prstGeom>
                <a:noFill/>
                <a:ln w="9525" cap="flat" cmpd="sng">
                  <a:solidFill>
                    <a:schemeClr val="accent2"/>
                  </a:solidFill>
                  <a:prstDash val="solid"/>
                  <a:round/>
                  <a:headEnd type="none" w="med" len="med"/>
                  <a:tailEnd type="none" w="med" len="med"/>
                </a:ln>
              </p:spPr>
            </p:cxnSp>
            <p:cxnSp>
              <p:nvCxnSpPr>
                <p:cNvPr id="268" name="Google Shape;268;p10"/>
                <p:cNvCxnSpPr/>
                <p:nvPr/>
              </p:nvCxnSpPr>
              <p:spPr>
                <a:xfrm>
                  <a:off x="1337800" y="3347125"/>
                  <a:ext cx="1158600" cy="1141200"/>
                </a:xfrm>
                <a:prstGeom prst="straightConnector1">
                  <a:avLst/>
                </a:prstGeom>
                <a:noFill/>
                <a:ln w="9525" cap="flat" cmpd="sng">
                  <a:solidFill>
                    <a:schemeClr val="accent2"/>
                  </a:solidFill>
                  <a:prstDash val="solid"/>
                  <a:round/>
                  <a:headEnd type="none" w="med" len="med"/>
                  <a:tailEnd type="none" w="med" len="med"/>
                </a:ln>
              </p:spPr>
            </p:cxnSp>
            <p:sp>
              <p:nvSpPr>
                <p:cNvPr id="269" name="Google Shape;269;p10"/>
                <p:cNvSpPr/>
                <p:nvPr/>
              </p:nvSpPr>
              <p:spPr>
                <a:xfrm rot="5400000">
                  <a:off x="2412855" y="4441854"/>
                  <a:ext cx="425397" cy="420826"/>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solidFill>
                  <a:schemeClr val="lt2"/>
                </a:solidFill>
                <a:ln w="9525" cap="flat" cmpd="sng">
                  <a:solidFill>
                    <a:schemeClr val="accent2"/>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0" name="Google Shape;270;p10"/>
              <p:cNvGrpSpPr/>
              <p:nvPr/>
            </p:nvGrpSpPr>
            <p:grpSpPr>
              <a:xfrm>
                <a:off x="8436314" y="360846"/>
                <a:ext cx="493321" cy="357312"/>
                <a:chOff x="1722354" y="229144"/>
                <a:chExt cx="1748744" cy="1266614"/>
              </a:xfrm>
            </p:grpSpPr>
            <p:sp>
              <p:nvSpPr>
                <p:cNvPr id="271" name="Google Shape;271;p10"/>
                <p:cNvSpPr/>
                <p:nvPr/>
              </p:nvSpPr>
              <p:spPr>
                <a:xfrm rot="10800000">
                  <a:off x="2239107" y="792406"/>
                  <a:ext cx="1231990" cy="703352"/>
                </a:xfrm>
                <a:custGeom>
                  <a:avLst/>
                  <a:gdLst/>
                  <a:ahLst/>
                  <a:cxnLst/>
                  <a:rect l="l" t="t" r="r" b="b"/>
                  <a:pathLst>
                    <a:path w="4864" h="2777" fill="none" extrusionOk="0">
                      <a:moveTo>
                        <a:pt x="4863" y="2776"/>
                      </a:moveTo>
                      <a:lnTo>
                        <a:pt x="2051" y="0"/>
                      </a:lnTo>
                      <a:lnTo>
                        <a:pt x="0" y="0"/>
                      </a:lnTo>
                    </a:path>
                  </a:pathLst>
                </a:custGeom>
                <a:solidFill>
                  <a:schemeClr val="lt2"/>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10"/>
                <p:cNvSpPr/>
                <p:nvPr/>
              </p:nvSpPr>
              <p:spPr>
                <a:xfrm rot="10800000">
                  <a:off x="1722354" y="229144"/>
                  <a:ext cx="627506" cy="620727"/>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solidFill>
                  <a:schemeClr val="lt2"/>
                </a:solid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273" name="Google Shape;273;p10"/>
          <p:cNvGrpSpPr/>
          <p:nvPr/>
        </p:nvGrpSpPr>
        <p:grpSpPr>
          <a:xfrm>
            <a:off x="-150883" y="1137478"/>
            <a:ext cx="9080518" cy="813868"/>
            <a:chOff x="-150883" y="1137478"/>
            <a:chExt cx="9080518" cy="813868"/>
          </a:xfrm>
        </p:grpSpPr>
        <p:sp>
          <p:nvSpPr>
            <p:cNvPr id="274" name="Google Shape;274;p10"/>
            <p:cNvSpPr/>
            <p:nvPr/>
          </p:nvSpPr>
          <p:spPr>
            <a:xfrm rot="5400000" flipH="1">
              <a:off x="49529" y="937066"/>
              <a:ext cx="40056" cy="440880"/>
            </a:xfrm>
            <a:custGeom>
              <a:avLst/>
              <a:gdLst/>
              <a:ahLst/>
              <a:cxnLst/>
              <a:rect l="l" t="t" r="r" b="b"/>
              <a:pathLst>
                <a:path w="1146" h="12620" extrusionOk="0">
                  <a:moveTo>
                    <a:pt x="573" y="1"/>
                  </a:moveTo>
                  <a:cubicBezTo>
                    <a:pt x="240" y="1"/>
                    <a:pt x="1" y="240"/>
                    <a:pt x="1" y="573"/>
                  </a:cubicBezTo>
                  <a:lnTo>
                    <a:pt x="1" y="12046"/>
                  </a:lnTo>
                  <a:cubicBezTo>
                    <a:pt x="1" y="12351"/>
                    <a:pt x="240" y="12619"/>
                    <a:pt x="573" y="12619"/>
                  </a:cubicBezTo>
                  <a:cubicBezTo>
                    <a:pt x="878" y="12619"/>
                    <a:pt x="1146" y="12351"/>
                    <a:pt x="1146" y="12046"/>
                  </a:cubicBezTo>
                  <a:lnTo>
                    <a:pt x="1146" y="573"/>
                  </a:lnTo>
                  <a:cubicBezTo>
                    <a:pt x="1146" y="240"/>
                    <a:pt x="878" y="1"/>
                    <a:pt x="5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10"/>
            <p:cNvSpPr/>
            <p:nvPr/>
          </p:nvSpPr>
          <p:spPr>
            <a:xfrm flipH="1">
              <a:off x="8889579" y="1510466"/>
              <a:ext cx="40056" cy="440880"/>
            </a:xfrm>
            <a:custGeom>
              <a:avLst/>
              <a:gdLst/>
              <a:ahLst/>
              <a:cxnLst/>
              <a:rect l="l" t="t" r="r" b="b"/>
              <a:pathLst>
                <a:path w="1146" h="12620" extrusionOk="0">
                  <a:moveTo>
                    <a:pt x="573" y="1"/>
                  </a:moveTo>
                  <a:cubicBezTo>
                    <a:pt x="240" y="1"/>
                    <a:pt x="1" y="240"/>
                    <a:pt x="1" y="573"/>
                  </a:cubicBezTo>
                  <a:lnTo>
                    <a:pt x="1" y="12046"/>
                  </a:lnTo>
                  <a:cubicBezTo>
                    <a:pt x="1" y="12351"/>
                    <a:pt x="240" y="12619"/>
                    <a:pt x="573" y="12619"/>
                  </a:cubicBezTo>
                  <a:cubicBezTo>
                    <a:pt x="878" y="12619"/>
                    <a:pt x="1146" y="12351"/>
                    <a:pt x="1146" y="12046"/>
                  </a:cubicBezTo>
                  <a:lnTo>
                    <a:pt x="1146" y="573"/>
                  </a:lnTo>
                  <a:cubicBezTo>
                    <a:pt x="1146" y="240"/>
                    <a:pt x="878" y="1"/>
                    <a:pt x="5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6" name="Google Shape;276;p10"/>
          <p:cNvGrpSpPr/>
          <p:nvPr/>
        </p:nvGrpSpPr>
        <p:grpSpPr>
          <a:xfrm>
            <a:off x="-201760" y="1366772"/>
            <a:ext cx="9923304" cy="3117922"/>
            <a:chOff x="-201760" y="1366772"/>
            <a:chExt cx="9923304" cy="3117922"/>
          </a:xfrm>
        </p:grpSpPr>
        <p:grpSp>
          <p:nvGrpSpPr>
            <p:cNvPr id="277" name="Google Shape;277;p10"/>
            <p:cNvGrpSpPr/>
            <p:nvPr/>
          </p:nvGrpSpPr>
          <p:grpSpPr>
            <a:xfrm>
              <a:off x="8610200" y="3373350"/>
              <a:ext cx="1111343" cy="1111343"/>
              <a:chOff x="8307725" y="278700"/>
              <a:chExt cx="1111343" cy="1111343"/>
            </a:xfrm>
          </p:grpSpPr>
          <p:sp>
            <p:nvSpPr>
              <p:cNvPr id="278" name="Google Shape;278;p10"/>
              <p:cNvSpPr/>
              <p:nvPr/>
            </p:nvSpPr>
            <p:spPr>
              <a:xfrm>
                <a:off x="8307725" y="278700"/>
                <a:ext cx="1111343" cy="1111343"/>
              </a:xfrm>
              <a:custGeom>
                <a:avLst/>
                <a:gdLst/>
                <a:ahLst/>
                <a:cxnLst/>
                <a:rect l="l" t="t" r="r" b="b"/>
                <a:pathLst>
                  <a:path w="17396" h="17396" fill="none" extrusionOk="0">
                    <a:moveTo>
                      <a:pt x="8698" y="1"/>
                    </a:moveTo>
                    <a:cubicBezTo>
                      <a:pt x="13503" y="1"/>
                      <a:pt x="17395" y="3893"/>
                      <a:pt x="17395" y="8698"/>
                    </a:cubicBezTo>
                    <a:cubicBezTo>
                      <a:pt x="17395" y="13496"/>
                      <a:pt x="13503" y="17396"/>
                      <a:pt x="8698" y="17396"/>
                    </a:cubicBezTo>
                    <a:cubicBezTo>
                      <a:pt x="3900" y="17396"/>
                      <a:pt x="1" y="13496"/>
                      <a:pt x="1" y="8698"/>
                    </a:cubicBezTo>
                    <a:cubicBezTo>
                      <a:pt x="1" y="3893"/>
                      <a:pt x="3900" y="1"/>
                      <a:pt x="8698" y="1"/>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10"/>
              <p:cNvSpPr/>
              <p:nvPr/>
            </p:nvSpPr>
            <p:spPr>
              <a:xfrm>
                <a:off x="8481362" y="452337"/>
                <a:ext cx="764065" cy="762212"/>
              </a:xfrm>
              <a:custGeom>
                <a:avLst/>
                <a:gdLst/>
                <a:ahLst/>
                <a:cxnLst/>
                <a:rect l="l" t="t" r="r" b="b"/>
                <a:pathLst>
                  <a:path w="11960" h="11931" fill="none" extrusionOk="0">
                    <a:moveTo>
                      <a:pt x="5980" y="1"/>
                    </a:moveTo>
                    <a:cubicBezTo>
                      <a:pt x="9271" y="1"/>
                      <a:pt x="11960" y="2653"/>
                      <a:pt x="11960" y="5980"/>
                    </a:cubicBezTo>
                    <a:cubicBezTo>
                      <a:pt x="11960" y="9271"/>
                      <a:pt x="9271" y="11931"/>
                      <a:pt x="5980" y="11931"/>
                    </a:cubicBezTo>
                    <a:cubicBezTo>
                      <a:pt x="2690" y="11931"/>
                      <a:pt x="1" y="9271"/>
                      <a:pt x="1" y="5980"/>
                    </a:cubicBezTo>
                    <a:cubicBezTo>
                      <a:pt x="1" y="2653"/>
                      <a:pt x="2690" y="1"/>
                      <a:pt x="5980" y="1"/>
                    </a:cubicBezTo>
                    <a:close/>
                  </a:path>
                </a:pathLst>
              </a:custGeom>
              <a:noFill/>
              <a:ln w="9525" cap="flat" cmpd="sng">
                <a:solidFill>
                  <a:schemeClr val="accent2"/>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0" name="Google Shape;280;p10"/>
            <p:cNvGrpSpPr/>
            <p:nvPr/>
          </p:nvGrpSpPr>
          <p:grpSpPr>
            <a:xfrm flipH="1">
              <a:off x="8674231" y="1727755"/>
              <a:ext cx="247278" cy="1160062"/>
              <a:chOff x="1463894" y="1434556"/>
              <a:chExt cx="247278" cy="1160062"/>
            </a:xfrm>
          </p:grpSpPr>
          <p:sp>
            <p:nvSpPr>
              <p:cNvPr id="281" name="Google Shape;281;p10"/>
              <p:cNvSpPr/>
              <p:nvPr/>
            </p:nvSpPr>
            <p:spPr>
              <a:xfrm>
                <a:off x="1463894" y="2119623"/>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10"/>
              <p:cNvSpPr/>
              <p:nvPr/>
            </p:nvSpPr>
            <p:spPr>
              <a:xfrm rot="10800000">
                <a:off x="1636072" y="1434556"/>
                <a:ext cx="75100" cy="827502"/>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3" name="Google Shape;283;p10"/>
            <p:cNvGrpSpPr/>
            <p:nvPr/>
          </p:nvGrpSpPr>
          <p:grpSpPr>
            <a:xfrm rot="5400000" flipH="1">
              <a:off x="254631" y="910380"/>
              <a:ext cx="247278" cy="1160062"/>
              <a:chOff x="1463894" y="1434556"/>
              <a:chExt cx="247278" cy="1160062"/>
            </a:xfrm>
          </p:grpSpPr>
          <p:sp>
            <p:nvSpPr>
              <p:cNvPr id="284" name="Google Shape;284;p10"/>
              <p:cNvSpPr/>
              <p:nvPr/>
            </p:nvSpPr>
            <p:spPr>
              <a:xfrm>
                <a:off x="1463894" y="2119623"/>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10"/>
              <p:cNvSpPr/>
              <p:nvPr/>
            </p:nvSpPr>
            <p:spPr>
              <a:xfrm rot="10800000">
                <a:off x="1636072" y="1434556"/>
                <a:ext cx="75100" cy="827502"/>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dk1"/>
        </a:solidFill>
        <a:effectLst/>
      </p:bgPr>
    </p:bg>
    <p:spTree>
      <p:nvGrpSpPr>
        <p:cNvPr id="1" name="Shape 318"/>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319"/>
        <p:cNvGrpSpPr/>
        <p:nvPr/>
      </p:nvGrpSpPr>
      <p:grpSpPr>
        <a:xfrm>
          <a:off x="0" y="0"/>
          <a:ext cx="0" cy="0"/>
          <a:chOff x="0" y="0"/>
          <a:chExt cx="0" cy="0"/>
        </a:xfrm>
      </p:grpSpPr>
      <p:sp>
        <p:nvSpPr>
          <p:cNvPr id="320" name="Google Shape;320;p1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600"/>
              <a:buNone/>
              <a:defRPr sz="26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21" name="Google Shape;321;p13"/>
          <p:cNvSpPr txBox="1">
            <a:spLocks noGrp="1"/>
          </p:cNvSpPr>
          <p:nvPr>
            <p:ph type="title" idx="2" hasCustomPrompt="1"/>
          </p:nvPr>
        </p:nvSpPr>
        <p:spPr>
          <a:xfrm>
            <a:off x="3177356" y="1199529"/>
            <a:ext cx="734700" cy="493800"/>
          </a:xfrm>
          <a:prstGeom prst="rect">
            <a:avLst/>
          </a:prstGeom>
          <a:solidFill>
            <a:srgbClr val="FFFFFF">
              <a:alpha val="7500"/>
            </a:srgbClr>
          </a:solidFill>
        </p:spPr>
        <p:txBody>
          <a:bodyPr spcFirstLastPara="1" wrap="square" lIns="91425" tIns="91425" rIns="91425" bIns="91425" anchor="ctr" anchorCtr="0">
            <a:noAutofit/>
          </a:bodyPr>
          <a:lstStyle>
            <a:lvl1pPr lvl="0" algn="ctr" rtl="0">
              <a:spcBef>
                <a:spcPts val="0"/>
              </a:spcBef>
              <a:spcAft>
                <a:spcPts val="0"/>
              </a:spcAft>
              <a:buSzPts val="3000"/>
              <a:buFont typeface="Raleway ExtraBold"/>
              <a:buNone/>
              <a:defRPr sz="2000">
                <a:solidFill>
                  <a:schemeClr val="lt1"/>
                </a:solidFill>
                <a:latin typeface="Raleway ExtraBold"/>
                <a:ea typeface="Raleway ExtraBold"/>
                <a:cs typeface="Raleway ExtraBold"/>
                <a:sym typeface="Raleway ExtraBold"/>
              </a:defRPr>
            </a:lvl1pPr>
            <a:lvl2pPr lvl="1" rtl="0">
              <a:spcBef>
                <a:spcPts val="0"/>
              </a:spcBef>
              <a:spcAft>
                <a:spcPts val="0"/>
              </a:spcAft>
              <a:buSzPts val="3000"/>
              <a:buFont typeface="Raleway ExtraBold"/>
              <a:buNone/>
              <a:defRPr sz="3000" b="0">
                <a:latin typeface="Raleway ExtraBold"/>
                <a:ea typeface="Raleway ExtraBold"/>
                <a:cs typeface="Raleway ExtraBold"/>
                <a:sym typeface="Raleway ExtraBold"/>
              </a:defRPr>
            </a:lvl2pPr>
            <a:lvl3pPr lvl="2" rtl="0">
              <a:spcBef>
                <a:spcPts val="0"/>
              </a:spcBef>
              <a:spcAft>
                <a:spcPts val="0"/>
              </a:spcAft>
              <a:buSzPts val="3000"/>
              <a:buFont typeface="Raleway ExtraBold"/>
              <a:buNone/>
              <a:defRPr sz="3000" b="0">
                <a:latin typeface="Raleway ExtraBold"/>
                <a:ea typeface="Raleway ExtraBold"/>
                <a:cs typeface="Raleway ExtraBold"/>
                <a:sym typeface="Raleway ExtraBold"/>
              </a:defRPr>
            </a:lvl3pPr>
            <a:lvl4pPr lvl="3" rtl="0">
              <a:spcBef>
                <a:spcPts val="0"/>
              </a:spcBef>
              <a:spcAft>
                <a:spcPts val="0"/>
              </a:spcAft>
              <a:buSzPts val="3000"/>
              <a:buFont typeface="Raleway ExtraBold"/>
              <a:buNone/>
              <a:defRPr sz="3000" b="0">
                <a:latin typeface="Raleway ExtraBold"/>
                <a:ea typeface="Raleway ExtraBold"/>
                <a:cs typeface="Raleway ExtraBold"/>
                <a:sym typeface="Raleway ExtraBold"/>
              </a:defRPr>
            </a:lvl4pPr>
            <a:lvl5pPr lvl="4" rtl="0">
              <a:spcBef>
                <a:spcPts val="0"/>
              </a:spcBef>
              <a:spcAft>
                <a:spcPts val="0"/>
              </a:spcAft>
              <a:buSzPts val="3000"/>
              <a:buFont typeface="Raleway ExtraBold"/>
              <a:buNone/>
              <a:defRPr sz="3000" b="0">
                <a:latin typeface="Raleway ExtraBold"/>
                <a:ea typeface="Raleway ExtraBold"/>
                <a:cs typeface="Raleway ExtraBold"/>
                <a:sym typeface="Raleway ExtraBold"/>
              </a:defRPr>
            </a:lvl5pPr>
            <a:lvl6pPr lvl="5" rtl="0">
              <a:spcBef>
                <a:spcPts val="0"/>
              </a:spcBef>
              <a:spcAft>
                <a:spcPts val="0"/>
              </a:spcAft>
              <a:buSzPts val="3000"/>
              <a:buFont typeface="Raleway ExtraBold"/>
              <a:buNone/>
              <a:defRPr sz="3000" b="0">
                <a:latin typeface="Raleway ExtraBold"/>
                <a:ea typeface="Raleway ExtraBold"/>
                <a:cs typeface="Raleway ExtraBold"/>
                <a:sym typeface="Raleway ExtraBold"/>
              </a:defRPr>
            </a:lvl6pPr>
            <a:lvl7pPr lvl="6" rtl="0">
              <a:spcBef>
                <a:spcPts val="0"/>
              </a:spcBef>
              <a:spcAft>
                <a:spcPts val="0"/>
              </a:spcAft>
              <a:buSzPts val="3000"/>
              <a:buFont typeface="Raleway ExtraBold"/>
              <a:buNone/>
              <a:defRPr sz="3000" b="0">
                <a:latin typeface="Raleway ExtraBold"/>
                <a:ea typeface="Raleway ExtraBold"/>
                <a:cs typeface="Raleway ExtraBold"/>
                <a:sym typeface="Raleway ExtraBold"/>
              </a:defRPr>
            </a:lvl7pPr>
            <a:lvl8pPr lvl="7" rtl="0">
              <a:spcBef>
                <a:spcPts val="0"/>
              </a:spcBef>
              <a:spcAft>
                <a:spcPts val="0"/>
              </a:spcAft>
              <a:buSzPts val="3000"/>
              <a:buFont typeface="Raleway ExtraBold"/>
              <a:buNone/>
              <a:defRPr sz="3000" b="0">
                <a:latin typeface="Raleway ExtraBold"/>
                <a:ea typeface="Raleway ExtraBold"/>
                <a:cs typeface="Raleway ExtraBold"/>
                <a:sym typeface="Raleway ExtraBold"/>
              </a:defRPr>
            </a:lvl8pPr>
            <a:lvl9pPr lvl="8" rtl="0">
              <a:spcBef>
                <a:spcPts val="0"/>
              </a:spcBef>
              <a:spcAft>
                <a:spcPts val="0"/>
              </a:spcAft>
              <a:buSzPts val="3000"/>
              <a:buFont typeface="Raleway ExtraBold"/>
              <a:buNone/>
              <a:defRPr sz="3000" b="0">
                <a:latin typeface="Raleway ExtraBold"/>
                <a:ea typeface="Raleway ExtraBold"/>
                <a:cs typeface="Raleway ExtraBold"/>
                <a:sym typeface="Raleway ExtraBold"/>
              </a:defRPr>
            </a:lvl9pPr>
          </a:lstStyle>
          <a:p>
            <a:r>
              <a:t>xx%</a:t>
            </a:r>
          </a:p>
        </p:txBody>
      </p:sp>
      <p:sp>
        <p:nvSpPr>
          <p:cNvPr id="322" name="Google Shape;322;p13"/>
          <p:cNvSpPr txBox="1">
            <a:spLocks noGrp="1"/>
          </p:cNvSpPr>
          <p:nvPr>
            <p:ph type="title" idx="3" hasCustomPrompt="1"/>
          </p:nvPr>
        </p:nvSpPr>
        <p:spPr>
          <a:xfrm>
            <a:off x="3177356" y="2902621"/>
            <a:ext cx="734700" cy="493800"/>
          </a:xfrm>
          <a:prstGeom prst="rect">
            <a:avLst/>
          </a:prstGeom>
          <a:solidFill>
            <a:srgbClr val="FFFFFF">
              <a:alpha val="7500"/>
            </a:srgbClr>
          </a:solidFill>
        </p:spPr>
        <p:txBody>
          <a:bodyPr spcFirstLastPara="1" wrap="square" lIns="91425" tIns="91425" rIns="91425" bIns="91425" anchor="ctr" anchorCtr="0">
            <a:noAutofit/>
          </a:bodyPr>
          <a:lstStyle>
            <a:lvl1pPr lvl="0" algn="ctr" rtl="0">
              <a:spcBef>
                <a:spcPts val="0"/>
              </a:spcBef>
              <a:spcAft>
                <a:spcPts val="0"/>
              </a:spcAft>
              <a:buSzPts val="3000"/>
              <a:buFont typeface="Raleway ExtraBold"/>
              <a:buNone/>
              <a:defRPr sz="2000">
                <a:solidFill>
                  <a:schemeClr val="lt1"/>
                </a:solidFill>
                <a:latin typeface="Raleway ExtraBold"/>
                <a:ea typeface="Raleway ExtraBold"/>
                <a:cs typeface="Raleway ExtraBold"/>
                <a:sym typeface="Raleway ExtraBold"/>
              </a:defRPr>
            </a:lvl1pPr>
            <a:lvl2pPr lvl="1" rtl="0">
              <a:spcBef>
                <a:spcPts val="0"/>
              </a:spcBef>
              <a:spcAft>
                <a:spcPts val="0"/>
              </a:spcAft>
              <a:buSzPts val="3000"/>
              <a:buFont typeface="Raleway ExtraBold"/>
              <a:buNone/>
              <a:defRPr sz="3000" b="0">
                <a:latin typeface="Raleway ExtraBold"/>
                <a:ea typeface="Raleway ExtraBold"/>
                <a:cs typeface="Raleway ExtraBold"/>
                <a:sym typeface="Raleway ExtraBold"/>
              </a:defRPr>
            </a:lvl2pPr>
            <a:lvl3pPr lvl="2" rtl="0">
              <a:spcBef>
                <a:spcPts val="0"/>
              </a:spcBef>
              <a:spcAft>
                <a:spcPts val="0"/>
              </a:spcAft>
              <a:buSzPts val="3000"/>
              <a:buFont typeface="Raleway ExtraBold"/>
              <a:buNone/>
              <a:defRPr sz="3000" b="0">
                <a:latin typeface="Raleway ExtraBold"/>
                <a:ea typeface="Raleway ExtraBold"/>
                <a:cs typeface="Raleway ExtraBold"/>
                <a:sym typeface="Raleway ExtraBold"/>
              </a:defRPr>
            </a:lvl3pPr>
            <a:lvl4pPr lvl="3" rtl="0">
              <a:spcBef>
                <a:spcPts val="0"/>
              </a:spcBef>
              <a:spcAft>
                <a:spcPts val="0"/>
              </a:spcAft>
              <a:buSzPts val="3000"/>
              <a:buFont typeface="Raleway ExtraBold"/>
              <a:buNone/>
              <a:defRPr sz="3000" b="0">
                <a:latin typeface="Raleway ExtraBold"/>
                <a:ea typeface="Raleway ExtraBold"/>
                <a:cs typeface="Raleway ExtraBold"/>
                <a:sym typeface="Raleway ExtraBold"/>
              </a:defRPr>
            </a:lvl4pPr>
            <a:lvl5pPr lvl="4" rtl="0">
              <a:spcBef>
                <a:spcPts val="0"/>
              </a:spcBef>
              <a:spcAft>
                <a:spcPts val="0"/>
              </a:spcAft>
              <a:buSzPts val="3000"/>
              <a:buFont typeface="Raleway ExtraBold"/>
              <a:buNone/>
              <a:defRPr sz="3000" b="0">
                <a:latin typeface="Raleway ExtraBold"/>
                <a:ea typeface="Raleway ExtraBold"/>
                <a:cs typeface="Raleway ExtraBold"/>
                <a:sym typeface="Raleway ExtraBold"/>
              </a:defRPr>
            </a:lvl5pPr>
            <a:lvl6pPr lvl="5" rtl="0">
              <a:spcBef>
                <a:spcPts val="0"/>
              </a:spcBef>
              <a:spcAft>
                <a:spcPts val="0"/>
              </a:spcAft>
              <a:buSzPts val="3000"/>
              <a:buFont typeface="Raleway ExtraBold"/>
              <a:buNone/>
              <a:defRPr sz="3000" b="0">
                <a:latin typeface="Raleway ExtraBold"/>
                <a:ea typeface="Raleway ExtraBold"/>
                <a:cs typeface="Raleway ExtraBold"/>
                <a:sym typeface="Raleway ExtraBold"/>
              </a:defRPr>
            </a:lvl6pPr>
            <a:lvl7pPr lvl="6" rtl="0">
              <a:spcBef>
                <a:spcPts val="0"/>
              </a:spcBef>
              <a:spcAft>
                <a:spcPts val="0"/>
              </a:spcAft>
              <a:buSzPts val="3000"/>
              <a:buFont typeface="Raleway ExtraBold"/>
              <a:buNone/>
              <a:defRPr sz="3000" b="0">
                <a:latin typeface="Raleway ExtraBold"/>
                <a:ea typeface="Raleway ExtraBold"/>
                <a:cs typeface="Raleway ExtraBold"/>
                <a:sym typeface="Raleway ExtraBold"/>
              </a:defRPr>
            </a:lvl7pPr>
            <a:lvl8pPr lvl="7" rtl="0">
              <a:spcBef>
                <a:spcPts val="0"/>
              </a:spcBef>
              <a:spcAft>
                <a:spcPts val="0"/>
              </a:spcAft>
              <a:buSzPts val="3000"/>
              <a:buFont typeface="Raleway ExtraBold"/>
              <a:buNone/>
              <a:defRPr sz="3000" b="0">
                <a:latin typeface="Raleway ExtraBold"/>
                <a:ea typeface="Raleway ExtraBold"/>
                <a:cs typeface="Raleway ExtraBold"/>
                <a:sym typeface="Raleway ExtraBold"/>
              </a:defRPr>
            </a:lvl8pPr>
            <a:lvl9pPr lvl="8" rtl="0">
              <a:spcBef>
                <a:spcPts val="0"/>
              </a:spcBef>
              <a:spcAft>
                <a:spcPts val="0"/>
              </a:spcAft>
              <a:buSzPts val="3000"/>
              <a:buFont typeface="Raleway ExtraBold"/>
              <a:buNone/>
              <a:defRPr sz="3000" b="0">
                <a:latin typeface="Raleway ExtraBold"/>
                <a:ea typeface="Raleway ExtraBold"/>
                <a:cs typeface="Raleway ExtraBold"/>
                <a:sym typeface="Raleway ExtraBold"/>
              </a:defRPr>
            </a:lvl9pPr>
          </a:lstStyle>
          <a:p>
            <a:r>
              <a:t>xx%</a:t>
            </a:r>
          </a:p>
        </p:txBody>
      </p:sp>
      <p:sp>
        <p:nvSpPr>
          <p:cNvPr id="323" name="Google Shape;323;p13"/>
          <p:cNvSpPr txBox="1">
            <a:spLocks noGrp="1"/>
          </p:cNvSpPr>
          <p:nvPr>
            <p:ph type="title" idx="4" hasCustomPrompt="1"/>
          </p:nvPr>
        </p:nvSpPr>
        <p:spPr>
          <a:xfrm>
            <a:off x="3177356" y="1767226"/>
            <a:ext cx="734700" cy="493800"/>
          </a:xfrm>
          <a:prstGeom prst="rect">
            <a:avLst/>
          </a:prstGeom>
          <a:solidFill>
            <a:srgbClr val="FFFFFF">
              <a:alpha val="7500"/>
            </a:srgbClr>
          </a:solidFill>
        </p:spPr>
        <p:txBody>
          <a:bodyPr spcFirstLastPara="1" wrap="square" lIns="91425" tIns="91425" rIns="91425" bIns="91425" anchor="ctr" anchorCtr="0">
            <a:noAutofit/>
          </a:bodyPr>
          <a:lstStyle>
            <a:lvl1pPr lvl="0" algn="ctr" rtl="0">
              <a:spcBef>
                <a:spcPts val="0"/>
              </a:spcBef>
              <a:spcAft>
                <a:spcPts val="0"/>
              </a:spcAft>
              <a:buSzPts val="3000"/>
              <a:buFont typeface="Raleway ExtraBold"/>
              <a:buNone/>
              <a:defRPr sz="2000">
                <a:solidFill>
                  <a:schemeClr val="lt1"/>
                </a:solidFill>
                <a:latin typeface="Raleway ExtraBold"/>
                <a:ea typeface="Raleway ExtraBold"/>
                <a:cs typeface="Raleway ExtraBold"/>
                <a:sym typeface="Raleway ExtraBold"/>
              </a:defRPr>
            </a:lvl1pPr>
            <a:lvl2pPr lvl="1" rtl="0">
              <a:spcBef>
                <a:spcPts val="0"/>
              </a:spcBef>
              <a:spcAft>
                <a:spcPts val="0"/>
              </a:spcAft>
              <a:buSzPts val="3000"/>
              <a:buFont typeface="Raleway ExtraBold"/>
              <a:buNone/>
              <a:defRPr sz="3000" b="0">
                <a:latin typeface="Raleway ExtraBold"/>
                <a:ea typeface="Raleway ExtraBold"/>
                <a:cs typeface="Raleway ExtraBold"/>
                <a:sym typeface="Raleway ExtraBold"/>
              </a:defRPr>
            </a:lvl2pPr>
            <a:lvl3pPr lvl="2" rtl="0">
              <a:spcBef>
                <a:spcPts val="0"/>
              </a:spcBef>
              <a:spcAft>
                <a:spcPts val="0"/>
              </a:spcAft>
              <a:buSzPts val="3000"/>
              <a:buFont typeface="Raleway ExtraBold"/>
              <a:buNone/>
              <a:defRPr sz="3000" b="0">
                <a:latin typeface="Raleway ExtraBold"/>
                <a:ea typeface="Raleway ExtraBold"/>
                <a:cs typeface="Raleway ExtraBold"/>
                <a:sym typeface="Raleway ExtraBold"/>
              </a:defRPr>
            </a:lvl3pPr>
            <a:lvl4pPr lvl="3" rtl="0">
              <a:spcBef>
                <a:spcPts val="0"/>
              </a:spcBef>
              <a:spcAft>
                <a:spcPts val="0"/>
              </a:spcAft>
              <a:buSzPts val="3000"/>
              <a:buFont typeface="Raleway ExtraBold"/>
              <a:buNone/>
              <a:defRPr sz="3000" b="0">
                <a:latin typeface="Raleway ExtraBold"/>
                <a:ea typeface="Raleway ExtraBold"/>
                <a:cs typeface="Raleway ExtraBold"/>
                <a:sym typeface="Raleway ExtraBold"/>
              </a:defRPr>
            </a:lvl4pPr>
            <a:lvl5pPr lvl="4" rtl="0">
              <a:spcBef>
                <a:spcPts val="0"/>
              </a:spcBef>
              <a:spcAft>
                <a:spcPts val="0"/>
              </a:spcAft>
              <a:buSzPts val="3000"/>
              <a:buFont typeface="Raleway ExtraBold"/>
              <a:buNone/>
              <a:defRPr sz="3000" b="0">
                <a:latin typeface="Raleway ExtraBold"/>
                <a:ea typeface="Raleway ExtraBold"/>
                <a:cs typeface="Raleway ExtraBold"/>
                <a:sym typeface="Raleway ExtraBold"/>
              </a:defRPr>
            </a:lvl5pPr>
            <a:lvl6pPr lvl="5" rtl="0">
              <a:spcBef>
                <a:spcPts val="0"/>
              </a:spcBef>
              <a:spcAft>
                <a:spcPts val="0"/>
              </a:spcAft>
              <a:buSzPts val="3000"/>
              <a:buFont typeface="Raleway ExtraBold"/>
              <a:buNone/>
              <a:defRPr sz="3000" b="0">
                <a:latin typeface="Raleway ExtraBold"/>
                <a:ea typeface="Raleway ExtraBold"/>
                <a:cs typeface="Raleway ExtraBold"/>
                <a:sym typeface="Raleway ExtraBold"/>
              </a:defRPr>
            </a:lvl6pPr>
            <a:lvl7pPr lvl="6" rtl="0">
              <a:spcBef>
                <a:spcPts val="0"/>
              </a:spcBef>
              <a:spcAft>
                <a:spcPts val="0"/>
              </a:spcAft>
              <a:buSzPts val="3000"/>
              <a:buFont typeface="Raleway ExtraBold"/>
              <a:buNone/>
              <a:defRPr sz="3000" b="0">
                <a:latin typeface="Raleway ExtraBold"/>
                <a:ea typeface="Raleway ExtraBold"/>
                <a:cs typeface="Raleway ExtraBold"/>
                <a:sym typeface="Raleway ExtraBold"/>
              </a:defRPr>
            </a:lvl7pPr>
            <a:lvl8pPr lvl="7" rtl="0">
              <a:spcBef>
                <a:spcPts val="0"/>
              </a:spcBef>
              <a:spcAft>
                <a:spcPts val="0"/>
              </a:spcAft>
              <a:buSzPts val="3000"/>
              <a:buFont typeface="Raleway ExtraBold"/>
              <a:buNone/>
              <a:defRPr sz="3000" b="0">
                <a:latin typeface="Raleway ExtraBold"/>
                <a:ea typeface="Raleway ExtraBold"/>
                <a:cs typeface="Raleway ExtraBold"/>
                <a:sym typeface="Raleway ExtraBold"/>
              </a:defRPr>
            </a:lvl8pPr>
            <a:lvl9pPr lvl="8" rtl="0">
              <a:spcBef>
                <a:spcPts val="0"/>
              </a:spcBef>
              <a:spcAft>
                <a:spcPts val="0"/>
              </a:spcAft>
              <a:buSzPts val="3000"/>
              <a:buFont typeface="Raleway ExtraBold"/>
              <a:buNone/>
              <a:defRPr sz="3000" b="0">
                <a:latin typeface="Raleway ExtraBold"/>
                <a:ea typeface="Raleway ExtraBold"/>
                <a:cs typeface="Raleway ExtraBold"/>
                <a:sym typeface="Raleway ExtraBold"/>
              </a:defRPr>
            </a:lvl9pPr>
          </a:lstStyle>
          <a:p>
            <a:r>
              <a:t>xx%</a:t>
            </a:r>
          </a:p>
        </p:txBody>
      </p:sp>
      <p:sp>
        <p:nvSpPr>
          <p:cNvPr id="324" name="Google Shape;324;p13"/>
          <p:cNvSpPr txBox="1">
            <a:spLocks noGrp="1"/>
          </p:cNvSpPr>
          <p:nvPr>
            <p:ph type="title" idx="5" hasCustomPrompt="1"/>
          </p:nvPr>
        </p:nvSpPr>
        <p:spPr>
          <a:xfrm>
            <a:off x="3177356" y="3470319"/>
            <a:ext cx="734700" cy="493800"/>
          </a:xfrm>
          <a:prstGeom prst="rect">
            <a:avLst/>
          </a:prstGeom>
          <a:solidFill>
            <a:srgbClr val="FFFFFF">
              <a:alpha val="7500"/>
            </a:srgbClr>
          </a:solidFill>
        </p:spPr>
        <p:txBody>
          <a:bodyPr spcFirstLastPara="1" wrap="square" lIns="91425" tIns="91425" rIns="91425" bIns="91425" anchor="ctr" anchorCtr="0">
            <a:noAutofit/>
          </a:bodyPr>
          <a:lstStyle>
            <a:lvl1pPr lvl="0" algn="ctr" rtl="0">
              <a:spcBef>
                <a:spcPts val="0"/>
              </a:spcBef>
              <a:spcAft>
                <a:spcPts val="0"/>
              </a:spcAft>
              <a:buSzPts val="3000"/>
              <a:buFont typeface="Raleway ExtraBold"/>
              <a:buNone/>
              <a:defRPr sz="2000">
                <a:solidFill>
                  <a:schemeClr val="lt1"/>
                </a:solidFill>
                <a:latin typeface="Raleway ExtraBold"/>
                <a:ea typeface="Raleway ExtraBold"/>
                <a:cs typeface="Raleway ExtraBold"/>
                <a:sym typeface="Raleway ExtraBold"/>
              </a:defRPr>
            </a:lvl1pPr>
            <a:lvl2pPr lvl="1" rtl="0">
              <a:spcBef>
                <a:spcPts val="0"/>
              </a:spcBef>
              <a:spcAft>
                <a:spcPts val="0"/>
              </a:spcAft>
              <a:buSzPts val="3000"/>
              <a:buFont typeface="Raleway ExtraBold"/>
              <a:buNone/>
              <a:defRPr sz="3000" b="0">
                <a:latin typeface="Raleway ExtraBold"/>
                <a:ea typeface="Raleway ExtraBold"/>
                <a:cs typeface="Raleway ExtraBold"/>
                <a:sym typeface="Raleway ExtraBold"/>
              </a:defRPr>
            </a:lvl2pPr>
            <a:lvl3pPr lvl="2" rtl="0">
              <a:spcBef>
                <a:spcPts val="0"/>
              </a:spcBef>
              <a:spcAft>
                <a:spcPts val="0"/>
              </a:spcAft>
              <a:buSzPts val="3000"/>
              <a:buFont typeface="Raleway ExtraBold"/>
              <a:buNone/>
              <a:defRPr sz="3000" b="0">
                <a:latin typeface="Raleway ExtraBold"/>
                <a:ea typeface="Raleway ExtraBold"/>
                <a:cs typeface="Raleway ExtraBold"/>
                <a:sym typeface="Raleway ExtraBold"/>
              </a:defRPr>
            </a:lvl3pPr>
            <a:lvl4pPr lvl="3" rtl="0">
              <a:spcBef>
                <a:spcPts val="0"/>
              </a:spcBef>
              <a:spcAft>
                <a:spcPts val="0"/>
              </a:spcAft>
              <a:buSzPts val="3000"/>
              <a:buFont typeface="Raleway ExtraBold"/>
              <a:buNone/>
              <a:defRPr sz="3000" b="0">
                <a:latin typeface="Raleway ExtraBold"/>
                <a:ea typeface="Raleway ExtraBold"/>
                <a:cs typeface="Raleway ExtraBold"/>
                <a:sym typeface="Raleway ExtraBold"/>
              </a:defRPr>
            </a:lvl4pPr>
            <a:lvl5pPr lvl="4" rtl="0">
              <a:spcBef>
                <a:spcPts val="0"/>
              </a:spcBef>
              <a:spcAft>
                <a:spcPts val="0"/>
              </a:spcAft>
              <a:buSzPts val="3000"/>
              <a:buFont typeface="Raleway ExtraBold"/>
              <a:buNone/>
              <a:defRPr sz="3000" b="0">
                <a:latin typeface="Raleway ExtraBold"/>
                <a:ea typeface="Raleway ExtraBold"/>
                <a:cs typeface="Raleway ExtraBold"/>
                <a:sym typeface="Raleway ExtraBold"/>
              </a:defRPr>
            </a:lvl5pPr>
            <a:lvl6pPr lvl="5" rtl="0">
              <a:spcBef>
                <a:spcPts val="0"/>
              </a:spcBef>
              <a:spcAft>
                <a:spcPts val="0"/>
              </a:spcAft>
              <a:buSzPts val="3000"/>
              <a:buFont typeface="Raleway ExtraBold"/>
              <a:buNone/>
              <a:defRPr sz="3000" b="0">
                <a:latin typeface="Raleway ExtraBold"/>
                <a:ea typeface="Raleway ExtraBold"/>
                <a:cs typeface="Raleway ExtraBold"/>
                <a:sym typeface="Raleway ExtraBold"/>
              </a:defRPr>
            </a:lvl6pPr>
            <a:lvl7pPr lvl="6" rtl="0">
              <a:spcBef>
                <a:spcPts val="0"/>
              </a:spcBef>
              <a:spcAft>
                <a:spcPts val="0"/>
              </a:spcAft>
              <a:buSzPts val="3000"/>
              <a:buFont typeface="Raleway ExtraBold"/>
              <a:buNone/>
              <a:defRPr sz="3000" b="0">
                <a:latin typeface="Raleway ExtraBold"/>
                <a:ea typeface="Raleway ExtraBold"/>
                <a:cs typeface="Raleway ExtraBold"/>
                <a:sym typeface="Raleway ExtraBold"/>
              </a:defRPr>
            </a:lvl7pPr>
            <a:lvl8pPr lvl="7" rtl="0">
              <a:spcBef>
                <a:spcPts val="0"/>
              </a:spcBef>
              <a:spcAft>
                <a:spcPts val="0"/>
              </a:spcAft>
              <a:buSzPts val="3000"/>
              <a:buFont typeface="Raleway ExtraBold"/>
              <a:buNone/>
              <a:defRPr sz="3000" b="0">
                <a:latin typeface="Raleway ExtraBold"/>
                <a:ea typeface="Raleway ExtraBold"/>
                <a:cs typeface="Raleway ExtraBold"/>
                <a:sym typeface="Raleway ExtraBold"/>
              </a:defRPr>
            </a:lvl8pPr>
            <a:lvl9pPr lvl="8" rtl="0">
              <a:spcBef>
                <a:spcPts val="0"/>
              </a:spcBef>
              <a:spcAft>
                <a:spcPts val="0"/>
              </a:spcAft>
              <a:buSzPts val="3000"/>
              <a:buFont typeface="Raleway ExtraBold"/>
              <a:buNone/>
              <a:defRPr sz="3000" b="0">
                <a:latin typeface="Raleway ExtraBold"/>
                <a:ea typeface="Raleway ExtraBold"/>
                <a:cs typeface="Raleway ExtraBold"/>
                <a:sym typeface="Raleway ExtraBold"/>
              </a:defRPr>
            </a:lvl9pPr>
          </a:lstStyle>
          <a:p>
            <a:r>
              <a:t>xx%</a:t>
            </a:r>
          </a:p>
        </p:txBody>
      </p:sp>
      <p:sp>
        <p:nvSpPr>
          <p:cNvPr id="325" name="Google Shape;325;p13"/>
          <p:cNvSpPr txBox="1">
            <a:spLocks noGrp="1"/>
          </p:cNvSpPr>
          <p:nvPr>
            <p:ph type="title" idx="6" hasCustomPrompt="1"/>
          </p:nvPr>
        </p:nvSpPr>
        <p:spPr>
          <a:xfrm>
            <a:off x="3177356" y="2334924"/>
            <a:ext cx="734700" cy="493800"/>
          </a:xfrm>
          <a:prstGeom prst="rect">
            <a:avLst/>
          </a:prstGeom>
          <a:solidFill>
            <a:srgbClr val="FFFFFF">
              <a:alpha val="7500"/>
            </a:srgbClr>
          </a:solidFill>
        </p:spPr>
        <p:txBody>
          <a:bodyPr spcFirstLastPara="1" wrap="square" lIns="91425" tIns="91425" rIns="91425" bIns="91425" anchor="ctr" anchorCtr="0">
            <a:noAutofit/>
          </a:bodyPr>
          <a:lstStyle>
            <a:lvl1pPr lvl="0" algn="ctr" rtl="0">
              <a:spcBef>
                <a:spcPts val="0"/>
              </a:spcBef>
              <a:spcAft>
                <a:spcPts val="0"/>
              </a:spcAft>
              <a:buSzPts val="3000"/>
              <a:buFont typeface="Raleway ExtraBold"/>
              <a:buNone/>
              <a:defRPr sz="2000">
                <a:solidFill>
                  <a:schemeClr val="lt1"/>
                </a:solidFill>
                <a:latin typeface="Raleway ExtraBold"/>
                <a:ea typeface="Raleway ExtraBold"/>
                <a:cs typeface="Raleway ExtraBold"/>
                <a:sym typeface="Raleway ExtraBold"/>
              </a:defRPr>
            </a:lvl1pPr>
            <a:lvl2pPr lvl="1" rtl="0">
              <a:spcBef>
                <a:spcPts val="0"/>
              </a:spcBef>
              <a:spcAft>
                <a:spcPts val="0"/>
              </a:spcAft>
              <a:buSzPts val="3000"/>
              <a:buFont typeface="Raleway ExtraBold"/>
              <a:buNone/>
              <a:defRPr sz="3000" b="0">
                <a:latin typeface="Raleway ExtraBold"/>
                <a:ea typeface="Raleway ExtraBold"/>
                <a:cs typeface="Raleway ExtraBold"/>
                <a:sym typeface="Raleway ExtraBold"/>
              </a:defRPr>
            </a:lvl2pPr>
            <a:lvl3pPr lvl="2" rtl="0">
              <a:spcBef>
                <a:spcPts val="0"/>
              </a:spcBef>
              <a:spcAft>
                <a:spcPts val="0"/>
              </a:spcAft>
              <a:buSzPts val="3000"/>
              <a:buFont typeface="Raleway ExtraBold"/>
              <a:buNone/>
              <a:defRPr sz="3000" b="0">
                <a:latin typeface="Raleway ExtraBold"/>
                <a:ea typeface="Raleway ExtraBold"/>
                <a:cs typeface="Raleway ExtraBold"/>
                <a:sym typeface="Raleway ExtraBold"/>
              </a:defRPr>
            </a:lvl3pPr>
            <a:lvl4pPr lvl="3" rtl="0">
              <a:spcBef>
                <a:spcPts val="0"/>
              </a:spcBef>
              <a:spcAft>
                <a:spcPts val="0"/>
              </a:spcAft>
              <a:buSzPts val="3000"/>
              <a:buFont typeface="Raleway ExtraBold"/>
              <a:buNone/>
              <a:defRPr sz="3000" b="0">
                <a:latin typeface="Raleway ExtraBold"/>
                <a:ea typeface="Raleway ExtraBold"/>
                <a:cs typeface="Raleway ExtraBold"/>
                <a:sym typeface="Raleway ExtraBold"/>
              </a:defRPr>
            </a:lvl4pPr>
            <a:lvl5pPr lvl="4" rtl="0">
              <a:spcBef>
                <a:spcPts val="0"/>
              </a:spcBef>
              <a:spcAft>
                <a:spcPts val="0"/>
              </a:spcAft>
              <a:buSzPts val="3000"/>
              <a:buFont typeface="Raleway ExtraBold"/>
              <a:buNone/>
              <a:defRPr sz="3000" b="0">
                <a:latin typeface="Raleway ExtraBold"/>
                <a:ea typeface="Raleway ExtraBold"/>
                <a:cs typeface="Raleway ExtraBold"/>
                <a:sym typeface="Raleway ExtraBold"/>
              </a:defRPr>
            </a:lvl5pPr>
            <a:lvl6pPr lvl="5" rtl="0">
              <a:spcBef>
                <a:spcPts val="0"/>
              </a:spcBef>
              <a:spcAft>
                <a:spcPts val="0"/>
              </a:spcAft>
              <a:buSzPts val="3000"/>
              <a:buFont typeface="Raleway ExtraBold"/>
              <a:buNone/>
              <a:defRPr sz="3000" b="0">
                <a:latin typeface="Raleway ExtraBold"/>
                <a:ea typeface="Raleway ExtraBold"/>
                <a:cs typeface="Raleway ExtraBold"/>
                <a:sym typeface="Raleway ExtraBold"/>
              </a:defRPr>
            </a:lvl6pPr>
            <a:lvl7pPr lvl="6" rtl="0">
              <a:spcBef>
                <a:spcPts val="0"/>
              </a:spcBef>
              <a:spcAft>
                <a:spcPts val="0"/>
              </a:spcAft>
              <a:buSzPts val="3000"/>
              <a:buFont typeface="Raleway ExtraBold"/>
              <a:buNone/>
              <a:defRPr sz="3000" b="0">
                <a:latin typeface="Raleway ExtraBold"/>
                <a:ea typeface="Raleway ExtraBold"/>
                <a:cs typeface="Raleway ExtraBold"/>
                <a:sym typeface="Raleway ExtraBold"/>
              </a:defRPr>
            </a:lvl7pPr>
            <a:lvl8pPr lvl="7" rtl="0">
              <a:spcBef>
                <a:spcPts val="0"/>
              </a:spcBef>
              <a:spcAft>
                <a:spcPts val="0"/>
              </a:spcAft>
              <a:buSzPts val="3000"/>
              <a:buFont typeface="Raleway ExtraBold"/>
              <a:buNone/>
              <a:defRPr sz="3000" b="0">
                <a:latin typeface="Raleway ExtraBold"/>
                <a:ea typeface="Raleway ExtraBold"/>
                <a:cs typeface="Raleway ExtraBold"/>
                <a:sym typeface="Raleway ExtraBold"/>
              </a:defRPr>
            </a:lvl8pPr>
            <a:lvl9pPr lvl="8" rtl="0">
              <a:spcBef>
                <a:spcPts val="0"/>
              </a:spcBef>
              <a:spcAft>
                <a:spcPts val="0"/>
              </a:spcAft>
              <a:buSzPts val="3000"/>
              <a:buFont typeface="Raleway ExtraBold"/>
              <a:buNone/>
              <a:defRPr sz="3000" b="0">
                <a:latin typeface="Raleway ExtraBold"/>
                <a:ea typeface="Raleway ExtraBold"/>
                <a:cs typeface="Raleway ExtraBold"/>
                <a:sym typeface="Raleway ExtraBold"/>
              </a:defRPr>
            </a:lvl9pPr>
          </a:lstStyle>
          <a:p>
            <a:r>
              <a:t>xx%</a:t>
            </a:r>
          </a:p>
        </p:txBody>
      </p:sp>
      <p:sp>
        <p:nvSpPr>
          <p:cNvPr id="326" name="Google Shape;326;p13"/>
          <p:cNvSpPr txBox="1">
            <a:spLocks noGrp="1"/>
          </p:cNvSpPr>
          <p:nvPr>
            <p:ph type="title" idx="7" hasCustomPrompt="1"/>
          </p:nvPr>
        </p:nvSpPr>
        <p:spPr>
          <a:xfrm>
            <a:off x="3177356" y="4038016"/>
            <a:ext cx="734700" cy="493800"/>
          </a:xfrm>
          <a:prstGeom prst="rect">
            <a:avLst/>
          </a:prstGeom>
          <a:solidFill>
            <a:srgbClr val="FFFFFF">
              <a:alpha val="7500"/>
            </a:srgbClr>
          </a:solidFill>
        </p:spPr>
        <p:txBody>
          <a:bodyPr spcFirstLastPara="1" wrap="square" lIns="91425" tIns="91425" rIns="91425" bIns="91425" anchor="ctr" anchorCtr="0">
            <a:noAutofit/>
          </a:bodyPr>
          <a:lstStyle>
            <a:lvl1pPr lvl="0" algn="ctr" rtl="0">
              <a:spcBef>
                <a:spcPts val="0"/>
              </a:spcBef>
              <a:spcAft>
                <a:spcPts val="0"/>
              </a:spcAft>
              <a:buSzPts val="3000"/>
              <a:buFont typeface="Raleway ExtraBold"/>
              <a:buNone/>
              <a:defRPr sz="2000">
                <a:solidFill>
                  <a:schemeClr val="lt1"/>
                </a:solidFill>
                <a:latin typeface="Raleway ExtraBold"/>
                <a:ea typeface="Raleway ExtraBold"/>
                <a:cs typeface="Raleway ExtraBold"/>
                <a:sym typeface="Raleway ExtraBold"/>
              </a:defRPr>
            </a:lvl1pPr>
            <a:lvl2pPr lvl="1" rtl="0">
              <a:spcBef>
                <a:spcPts val="0"/>
              </a:spcBef>
              <a:spcAft>
                <a:spcPts val="0"/>
              </a:spcAft>
              <a:buSzPts val="3000"/>
              <a:buFont typeface="Raleway ExtraBold"/>
              <a:buNone/>
              <a:defRPr sz="3000" b="0">
                <a:latin typeface="Raleway ExtraBold"/>
                <a:ea typeface="Raleway ExtraBold"/>
                <a:cs typeface="Raleway ExtraBold"/>
                <a:sym typeface="Raleway ExtraBold"/>
              </a:defRPr>
            </a:lvl2pPr>
            <a:lvl3pPr lvl="2" rtl="0">
              <a:spcBef>
                <a:spcPts val="0"/>
              </a:spcBef>
              <a:spcAft>
                <a:spcPts val="0"/>
              </a:spcAft>
              <a:buSzPts val="3000"/>
              <a:buFont typeface="Raleway ExtraBold"/>
              <a:buNone/>
              <a:defRPr sz="3000" b="0">
                <a:latin typeface="Raleway ExtraBold"/>
                <a:ea typeface="Raleway ExtraBold"/>
                <a:cs typeface="Raleway ExtraBold"/>
                <a:sym typeface="Raleway ExtraBold"/>
              </a:defRPr>
            </a:lvl3pPr>
            <a:lvl4pPr lvl="3" rtl="0">
              <a:spcBef>
                <a:spcPts val="0"/>
              </a:spcBef>
              <a:spcAft>
                <a:spcPts val="0"/>
              </a:spcAft>
              <a:buSzPts val="3000"/>
              <a:buFont typeface="Raleway ExtraBold"/>
              <a:buNone/>
              <a:defRPr sz="3000" b="0">
                <a:latin typeface="Raleway ExtraBold"/>
                <a:ea typeface="Raleway ExtraBold"/>
                <a:cs typeface="Raleway ExtraBold"/>
                <a:sym typeface="Raleway ExtraBold"/>
              </a:defRPr>
            </a:lvl4pPr>
            <a:lvl5pPr lvl="4" rtl="0">
              <a:spcBef>
                <a:spcPts val="0"/>
              </a:spcBef>
              <a:spcAft>
                <a:spcPts val="0"/>
              </a:spcAft>
              <a:buSzPts val="3000"/>
              <a:buFont typeface="Raleway ExtraBold"/>
              <a:buNone/>
              <a:defRPr sz="3000" b="0">
                <a:latin typeface="Raleway ExtraBold"/>
                <a:ea typeface="Raleway ExtraBold"/>
                <a:cs typeface="Raleway ExtraBold"/>
                <a:sym typeface="Raleway ExtraBold"/>
              </a:defRPr>
            </a:lvl5pPr>
            <a:lvl6pPr lvl="5" rtl="0">
              <a:spcBef>
                <a:spcPts val="0"/>
              </a:spcBef>
              <a:spcAft>
                <a:spcPts val="0"/>
              </a:spcAft>
              <a:buSzPts val="3000"/>
              <a:buFont typeface="Raleway ExtraBold"/>
              <a:buNone/>
              <a:defRPr sz="3000" b="0">
                <a:latin typeface="Raleway ExtraBold"/>
                <a:ea typeface="Raleway ExtraBold"/>
                <a:cs typeface="Raleway ExtraBold"/>
                <a:sym typeface="Raleway ExtraBold"/>
              </a:defRPr>
            </a:lvl6pPr>
            <a:lvl7pPr lvl="6" rtl="0">
              <a:spcBef>
                <a:spcPts val="0"/>
              </a:spcBef>
              <a:spcAft>
                <a:spcPts val="0"/>
              </a:spcAft>
              <a:buSzPts val="3000"/>
              <a:buFont typeface="Raleway ExtraBold"/>
              <a:buNone/>
              <a:defRPr sz="3000" b="0">
                <a:latin typeface="Raleway ExtraBold"/>
                <a:ea typeface="Raleway ExtraBold"/>
                <a:cs typeface="Raleway ExtraBold"/>
                <a:sym typeface="Raleway ExtraBold"/>
              </a:defRPr>
            </a:lvl7pPr>
            <a:lvl8pPr lvl="7" rtl="0">
              <a:spcBef>
                <a:spcPts val="0"/>
              </a:spcBef>
              <a:spcAft>
                <a:spcPts val="0"/>
              </a:spcAft>
              <a:buSzPts val="3000"/>
              <a:buFont typeface="Raleway ExtraBold"/>
              <a:buNone/>
              <a:defRPr sz="3000" b="0">
                <a:latin typeface="Raleway ExtraBold"/>
                <a:ea typeface="Raleway ExtraBold"/>
                <a:cs typeface="Raleway ExtraBold"/>
                <a:sym typeface="Raleway ExtraBold"/>
              </a:defRPr>
            </a:lvl8pPr>
            <a:lvl9pPr lvl="8" rtl="0">
              <a:spcBef>
                <a:spcPts val="0"/>
              </a:spcBef>
              <a:spcAft>
                <a:spcPts val="0"/>
              </a:spcAft>
              <a:buSzPts val="3000"/>
              <a:buFont typeface="Raleway ExtraBold"/>
              <a:buNone/>
              <a:defRPr sz="3000" b="0">
                <a:latin typeface="Raleway ExtraBold"/>
                <a:ea typeface="Raleway ExtraBold"/>
                <a:cs typeface="Raleway ExtraBold"/>
                <a:sym typeface="Raleway ExtraBold"/>
              </a:defRPr>
            </a:lvl9pPr>
          </a:lstStyle>
          <a:p>
            <a:r>
              <a:t>xx%</a:t>
            </a:r>
          </a:p>
        </p:txBody>
      </p:sp>
      <p:sp>
        <p:nvSpPr>
          <p:cNvPr id="327" name="Google Shape;327;p13"/>
          <p:cNvSpPr txBox="1">
            <a:spLocks noGrp="1"/>
          </p:cNvSpPr>
          <p:nvPr>
            <p:ph type="subTitle" idx="1"/>
          </p:nvPr>
        </p:nvSpPr>
        <p:spPr>
          <a:xfrm>
            <a:off x="4010944" y="1201329"/>
            <a:ext cx="2717700" cy="4902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Font typeface="Raleway Black"/>
              <a:buNone/>
              <a:defRPr sz="1600">
                <a:solidFill>
                  <a:schemeClr val="dk1"/>
                </a:solidFill>
                <a:latin typeface="Raleway Black"/>
                <a:ea typeface="Raleway Black"/>
                <a:cs typeface="Raleway Black"/>
                <a:sym typeface="Raleway Black"/>
              </a:defRPr>
            </a:lvl1pPr>
            <a:lvl2pPr lvl="1"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2pPr>
            <a:lvl3pPr lvl="2"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3pPr>
            <a:lvl4pPr lvl="3"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4pPr>
            <a:lvl5pPr lvl="4"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5pPr>
            <a:lvl6pPr lvl="5"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6pPr>
            <a:lvl7pPr lvl="6"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7pPr>
            <a:lvl8pPr lvl="7"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8pPr>
            <a:lvl9pPr lvl="8"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9pPr>
          </a:lstStyle>
          <a:p>
            <a:endParaRPr/>
          </a:p>
        </p:txBody>
      </p:sp>
      <p:sp>
        <p:nvSpPr>
          <p:cNvPr id="328" name="Google Shape;328;p13"/>
          <p:cNvSpPr txBox="1">
            <a:spLocks noGrp="1"/>
          </p:cNvSpPr>
          <p:nvPr>
            <p:ph type="subTitle" idx="8"/>
          </p:nvPr>
        </p:nvSpPr>
        <p:spPr>
          <a:xfrm>
            <a:off x="4010944" y="1769028"/>
            <a:ext cx="2717700" cy="4902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Font typeface="Raleway Black"/>
              <a:buNone/>
              <a:defRPr sz="1600">
                <a:solidFill>
                  <a:schemeClr val="dk1"/>
                </a:solidFill>
                <a:latin typeface="Raleway Black"/>
                <a:ea typeface="Raleway Black"/>
                <a:cs typeface="Raleway Black"/>
                <a:sym typeface="Raleway Black"/>
              </a:defRPr>
            </a:lvl1pPr>
            <a:lvl2pPr lvl="1"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2pPr>
            <a:lvl3pPr lvl="2"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3pPr>
            <a:lvl4pPr lvl="3"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4pPr>
            <a:lvl5pPr lvl="4"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5pPr>
            <a:lvl6pPr lvl="5"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6pPr>
            <a:lvl7pPr lvl="6"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7pPr>
            <a:lvl8pPr lvl="7"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8pPr>
            <a:lvl9pPr lvl="8"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9pPr>
          </a:lstStyle>
          <a:p>
            <a:endParaRPr/>
          </a:p>
        </p:txBody>
      </p:sp>
      <p:sp>
        <p:nvSpPr>
          <p:cNvPr id="329" name="Google Shape;329;p13"/>
          <p:cNvSpPr txBox="1">
            <a:spLocks noGrp="1"/>
          </p:cNvSpPr>
          <p:nvPr>
            <p:ph type="subTitle" idx="9"/>
          </p:nvPr>
        </p:nvSpPr>
        <p:spPr>
          <a:xfrm>
            <a:off x="4010944" y="2336727"/>
            <a:ext cx="2717700" cy="4902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Font typeface="Raleway Black"/>
              <a:buNone/>
              <a:defRPr sz="1600">
                <a:solidFill>
                  <a:schemeClr val="dk1"/>
                </a:solidFill>
                <a:latin typeface="Raleway Black"/>
                <a:ea typeface="Raleway Black"/>
                <a:cs typeface="Raleway Black"/>
                <a:sym typeface="Raleway Black"/>
              </a:defRPr>
            </a:lvl1pPr>
            <a:lvl2pPr lvl="1"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2pPr>
            <a:lvl3pPr lvl="2"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3pPr>
            <a:lvl4pPr lvl="3"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4pPr>
            <a:lvl5pPr lvl="4"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5pPr>
            <a:lvl6pPr lvl="5"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6pPr>
            <a:lvl7pPr lvl="6"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7pPr>
            <a:lvl8pPr lvl="7"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8pPr>
            <a:lvl9pPr lvl="8"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9pPr>
          </a:lstStyle>
          <a:p>
            <a:endParaRPr/>
          </a:p>
        </p:txBody>
      </p:sp>
      <p:sp>
        <p:nvSpPr>
          <p:cNvPr id="330" name="Google Shape;330;p13"/>
          <p:cNvSpPr txBox="1">
            <a:spLocks noGrp="1"/>
          </p:cNvSpPr>
          <p:nvPr>
            <p:ph type="subTitle" idx="13"/>
          </p:nvPr>
        </p:nvSpPr>
        <p:spPr>
          <a:xfrm>
            <a:off x="4010941" y="2904427"/>
            <a:ext cx="2717700" cy="4902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Font typeface="Raleway Black"/>
              <a:buNone/>
              <a:defRPr sz="1600">
                <a:solidFill>
                  <a:schemeClr val="dk1"/>
                </a:solidFill>
                <a:latin typeface="Raleway Black"/>
                <a:ea typeface="Raleway Black"/>
                <a:cs typeface="Raleway Black"/>
                <a:sym typeface="Raleway Black"/>
              </a:defRPr>
            </a:lvl1pPr>
            <a:lvl2pPr lvl="1"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2pPr>
            <a:lvl3pPr lvl="2"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3pPr>
            <a:lvl4pPr lvl="3"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4pPr>
            <a:lvl5pPr lvl="4"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5pPr>
            <a:lvl6pPr lvl="5"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6pPr>
            <a:lvl7pPr lvl="6"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7pPr>
            <a:lvl8pPr lvl="7"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8pPr>
            <a:lvl9pPr lvl="8"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9pPr>
          </a:lstStyle>
          <a:p>
            <a:endParaRPr/>
          </a:p>
        </p:txBody>
      </p:sp>
      <p:sp>
        <p:nvSpPr>
          <p:cNvPr id="331" name="Google Shape;331;p13"/>
          <p:cNvSpPr txBox="1">
            <a:spLocks noGrp="1"/>
          </p:cNvSpPr>
          <p:nvPr>
            <p:ph type="subTitle" idx="14"/>
          </p:nvPr>
        </p:nvSpPr>
        <p:spPr>
          <a:xfrm>
            <a:off x="4010941" y="3472126"/>
            <a:ext cx="2717700" cy="4902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Font typeface="Raleway Black"/>
              <a:buNone/>
              <a:defRPr sz="1600">
                <a:solidFill>
                  <a:schemeClr val="dk1"/>
                </a:solidFill>
                <a:latin typeface="Raleway Black"/>
                <a:ea typeface="Raleway Black"/>
                <a:cs typeface="Raleway Black"/>
                <a:sym typeface="Raleway Black"/>
              </a:defRPr>
            </a:lvl1pPr>
            <a:lvl2pPr lvl="1"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2pPr>
            <a:lvl3pPr lvl="2"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3pPr>
            <a:lvl4pPr lvl="3"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4pPr>
            <a:lvl5pPr lvl="4"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5pPr>
            <a:lvl6pPr lvl="5"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6pPr>
            <a:lvl7pPr lvl="6"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7pPr>
            <a:lvl8pPr lvl="7"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8pPr>
            <a:lvl9pPr lvl="8"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9pPr>
          </a:lstStyle>
          <a:p>
            <a:endParaRPr/>
          </a:p>
        </p:txBody>
      </p:sp>
      <p:sp>
        <p:nvSpPr>
          <p:cNvPr id="332" name="Google Shape;332;p13"/>
          <p:cNvSpPr txBox="1">
            <a:spLocks noGrp="1"/>
          </p:cNvSpPr>
          <p:nvPr>
            <p:ph type="subTitle" idx="15"/>
          </p:nvPr>
        </p:nvSpPr>
        <p:spPr>
          <a:xfrm>
            <a:off x="4010941" y="4039825"/>
            <a:ext cx="2717700" cy="4902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Font typeface="Raleway Black"/>
              <a:buNone/>
              <a:defRPr sz="1600">
                <a:solidFill>
                  <a:schemeClr val="dk1"/>
                </a:solidFill>
                <a:latin typeface="Raleway Black"/>
                <a:ea typeface="Raleway Black"/>
                <a:cs typeface="Raleway Black"/>
                <a:sym typeface="Raleway Black"/>
              </a:defRPr>
            </a:lvl1pPr>
            <a:lvl2pPr lvl="1"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2pPr>
            <a:lvl3pPr lvl="2"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3pPr>
            <a:lvl4pPr lvl="3"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4pPr>
            <a:lvl5pPr lvl="4"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5pPr>
            <a:lvl6pPr lvl="5"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6pPr>
            <a:lvl7pPr lvl="6"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7pPr>
            <a:lvl8pPr lvl="7"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8pPr>
            <a:lvl9pPr lvl="8" rtl="0">
              <a:lnSpc>
                <a:spcPct val="100000"/>
              </a:lnSpc>
              <a:spcBef>
                <a:spcPts val="0"/>
              </a:spcBef>
              <a:spcAft>
                <a:spcPts val="0"/>
              </a:spcAft>
              <a:buSzPts val="2400"/>
              <a:buFont typeface="Raleway Black"/>
              <a:buNone/>
              <a:defRPr sz="2400">
                <a:latin typeface="Raleway Black"/>
                <a:ea typeface="Raleway Black"/>
                <a:cs typeface="Raleway Black"/>
                <a:sym typeface="Raleway Black"/>
              </a:defRPr>
            </a:lvl9pPr>
          </a:lstStyle>
          <a:p>
            <a:endParaRPr/>
          </a:p>
        </p:txBody>
      </p:sp>
      <p:grpSp>
        <p:nvGrpSpPr>
          <p:cNvPr id="333" name="Google Shape;333;p13"/>
          <p:cNvGrpSpPr/>
          <p:nvPr/>
        </p:nvGrpSpPr>
        <p:grpSpPr>
          <a:xfrm>
            <a:off x="377427" y="204425"/>
            <a:ext cx="8916117" cy="4541546"/>
            <a:chOff x="377427" y="204425"/>
            <a:chExt cx="8916117" cy="4541546"/>
          </a:xfrm>
        </p:grpSpPr>
        <p:grpSp>
          <p:nvGrpSpPr>
            <p:cNvPr id="334" name="Google Shape;334;p13"/>
            <p:cNvGrpSpPr/>
            <p:nvPr/>
          </p:nvGrpSpPr>
          <p:grpSpPr>
            <a:xfrm>
              <a:off x="377427" y="3968227"/>
              <a:ext cx="200266" cy="777744"/>
              <a:chOff x="8153327" y="353177"/>
              <a:chExt cx="200266" cy="777744"/>
            </a:xfrm>
          </p:grpSpPr>
          <p:sp>
            <p:nvSpPr>
              <p:cNvPr id="335" name="Google Shape;335;p13"/>
              <p:cNvSpPr/>
              <p:nvPr/>
            </p:nvSpPr>
            <p:spPr>
              <a:xfrm rot="10800000">
                <a:off x="8153327" y="655927"/>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13"/>
              <p:cNvSpPr/>
              <p:nvPr/>
            </p:nvSpPr>
            <p:spPr>
              <a:xfrm rot="10800000">
                <a:off x="8310477" y="353177"/>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7" name="Google Shape;337;p13"/>
            <p:cNvGrpSpPr/>
            <p:nvPr/>
          </p:nvGrpSpPr>
          <p:grpSpPr>
            <a:xfrm rot="-5400000">
              <a:off x="8807027" y="2115202"/>
              <a:ext cx="206891" cy="766144"/>
              <a:chOff x="8650702" y="1651177"/>
              <a:chExt cx="206891" cy="766144"/>
            </a:xfrm>
          </p:grpSpPr>
          <p:sp>
            <p:nvSpPr>
              <p:cNvPr id="338" name="Google Shape;338;p13"/>
              <p:cNvSpPr/>
              <p:nvPr/>
            </p:nvSpPr>
            <p:spPr>
              <a:xfrm rot="10800000">
                <a:off x="8650702" y="1651177"/>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13"/>
              <p:cNvSpPr/>
              <p:nvPr/>
            </p:nvSpPr>
            <p:spPr>
              <a:xfrm rot="10800000">
                <a:off x="8814477" y="1942327"/>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0" name="Google Shape;340;p13"/>
            <p:cNvGrpSpPr/>
            <p:nvPr/>
          </p:nvGrpSpPr>
          <p:grpSpPr>
            <a:xfrm>
              <a:off x="7437187" y="204425"/>
              <a:ext cx="862215" cy="240599"/>
              <a:chOff x="6903462" y="1158900"/>
              <a:chExt cx="862215" cy="240599"/>
            </a:xfrm>
          </p:grpSpPr>
          <p:sp>
            <p:nvSpPr>
              <p:cNvPr id="341" name="Google Shape;341;p13"/>
              <p:cNvSpPr/>
              <p:nvPr/>
            </p:nvSpPr>
            <p:spPr>
              <a:xfrm flipH="1">
                <a:off x="6903462" y="1158900"/>
                <a:ext cx="240599" cy="240599"/>
              </a:xfrm>
              <a:custGeom>
                <a:avLst/>
                <a:gdLst/>
                <a:ahLst/>
                <a:cxnLst/>
                <a:rect l="l" t="t" r="r" b="b"/>
                <a:pathLst>
                  <a:path w="1784" h="1784" fill="none" extrusionOk="0">
                    <a:moveTo>
                      <a:pt x="1783" y="906"/>
                    </a:moveTo>
                    <a:cubicBezTo>
                      <a:pt x="1783" y="1392"/>
                      <a:pt x="1392" y="1783"/>
                      <a:pt x="877" y="1783"/>
                    </a:cubicBezTo>
                    <a:cubicBezTo>
                      <a:pt x="392" y="1783"/>
                      <a:pt x="0" y="1392"/>
                      <a:pt x="0" y="906"/>
                    </a:cubicBezTo>
                    <a:cubicBezTo>
                      <a:pt x="0" y="428"/>
                      <a:pt x="392" y="0"/>
                      <a:pt x="877" y="0"/>
                    </a:cubicBezTo>
                    <a:cubicBezTo>
                      <a:pt x="1392" y="0"/>
                      <a:pt x="1783" y="428"/>
                      <a:pt x="1783" y="906"/>
                    </a:cubicBezTo>
                    <a:close/>
                  </a:path>
                </a:pathLst>
              </a:custGeom>
              <a:noFill/>
              <a:ln w="597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13"/>
              <p:cNvSpPr/>
              <p:nvPr/>
            </p:nvSpPr>
            <p:spPr>
              <a:xfrm rot="5400000" flipH="1">
                <a:off x="7506622" y="1041704"/>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43" name="Google Shape;343;p13"/>
          <p:cNvGrpSpPr/>
          <p:nvPr/>
        </p:nvGrpSpPr>
        <p:grpSpPr>
          <a:xfrm>
            <a:off x="-556748" y="-57000"/>
            <a:ext cx="10429656" cy="3378450"/>
            <a:chOff x="-556748" y="-57000"/>
            <a:chExt cx="10429656" cy="3378450"/>
          </a:xfrm>
        </p:grpSpPr>
        <p:grpSp>
          <p:nvGrpSpPr>
            <p:cNvPr id="344" name="Google Shape;344;p13"/>
            <p:cNvGrpSpPr/>
            <p:nvPr/>
          </p:nvGrpSpPr>
          <p:grpSpPr>
            <a:xfrm flipH="1">
              <a:off x="8221607" y="1714746"/>
              <a:ext cx="493321" cy="357312"/>
              <a:chOff x="1722354" y="229144"/>
              <a:chExt cx="1748744" cy="1266614"/>
            </a:xfrm>
          </p:grpSpPr>
          <p:sp>
            <p:nvSpPr>
              <p:cNvPr id="345" name="Google Shape;345;p13"/>
              <p:cNvSpPr/>
              <p:nvPr/>
            </p:nvSpPr>
            <p:spPr>
              <a:xfrm rot="10800000">
                <a:off x="2239107" y="792406"/>
                <a:ext cx="1231990" cy="703352"/>
              </a:xfrm>
              <a:custGeom>
                <a:avLst/>
                <a:gdLst/>
                <a:ahLst/>
                <a:cxnLst/>
                <a:rect l="l" t="t" r="r" b="b"/>
                <a:pathLst>
                  <a:path w="4864" h="2777" fill="none" extrusionOk="0">
                    <a:moveTo>
                      <a:pt x="4863" y="2776"/>
                    </a:moveTo>
                    <a:lnTo>
                      <a:pt x="2051" y="0"/>
                    </a:lnTo>
                    <a:lnTo>
                      <a:pt x="0"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13"/>
              <p:cNvSpPr/>
              <p:nvPr/>
            </p:nvSpPr>
            <p:spPr>
              <a:xfrm rot="10800000">
                <a:off x="1722354" y="229144"/>
                <a:ext cx="627506" cy="620727"/>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no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7" name="Google Shape;347;p13"/>
            <p:cNvSpPr/>
            <p:nvPr/>
          </p:nvSpPr>
          <p:spPr>
            <a:xfrm>
              <a:off x="8221600" y="-57000"/>
              <a:ext cx="1027600" cy="3378450"/>
            </a:xfrm>
            <a:custGeom>
              <a:avLst/>
              <a:gdLst/>
              <a:ahLst/>
              <a:cxnLst/>
              <a:rect l="l" t="t" r="r" b="b"/>
              <a:pathLst>
                <a:path w="41104" h="135138" extrusionOk="0">
                  <a:moveTo>
                    <a:pt x="41104" y="135138"/>
                  </a:moveTo>
                  <a:lnTo>
                    <a:pt x="0" y="111407"/>
                  </a:lnTo>
                  <a:lnTo>
                    <a:pt x="0" y="57500"/>
                  </a:lnTo>
                  <a:lnTo>
                    <a:pt x="12424" y="45076"/>
                  </a:lnTo>
                  <a:lnTo>
                    <a:pt x="12424" y="0"/>
                  </a:lnTo>
                </a:path>
              </a:pathLst>
            </a:custGeom>
            <a:noFill/>
            <a:ln w="9525" cap="flat" cmpd="sng">
              <a:solidFill>
                <a:schemeClr val="accent1"/>
              </a:solidFill>
              <a:prstDash val="solid"/>
              <a:round/>
              <a:headEnd type="none" w="med" len="med"/>
              <a:tailEnd type="none" w="med" len="med"/>
            </a:ln>
          </p:spPr>
        </p:sp>
        <p:grpSp>
          <p:nvGrpSpPr>
            <p:cNvPr id="348" name="Google Shape;348;p13"/>
            <p:cNvGrpSpPr/>
            <p:nvPr/>
          </p:nvGrpSpPr>
          <p:grpSpPr>
            <a:xfrm>
              <a:off x="8527396" y="539490"/>
              <a:ext cx="1345511" cy="273510"/>
              <a:chOff x="-6675" y="2881558"/>
              <a:chExt cx="9140700" cy="2059567"/>
            </a:xfrm>
          </p:grpSpPr>
          <p:cxnSp>
            <p:nvCxnSpPr>
              <p:cNvPr id="349" name="Google Shape;349;p13"/>
              <p:cNvCxnSpPr/>
              <p:nvPr/>
            </p:nvCxnSpPr>
            <p:spPr>
              <a:xfrm>
                <a:off x="-6675" y="2881558"/>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350" name="Google Shape;350;p13"/>
              <p:cNvCxnSpPr/>
              <p:nvPr/>
            </p:nvCxnSpPr>
            <p:spPr>
              <a:xfrm>
                <a:off x="-6675" y="3396450"/>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351" name="Google Shape;351;p13"/>
              <p:cNvCxnSpPr/>
              <p:nvPr/>
            </p:nvCxnSpPr>
            <p:spPr>
              <a:xfrm>
                <a:off x="-6675" y="3911342"/>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352" name="Google Shape;352;p13"/>
              <p:cNvCxnSpPr/>
              <p:nvPr/>
            </p:nvCxnSpPr>
            <p:spPr>
              <a:xfrm>
                <a:off x="-6675" y="4426233"/>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353" name="Google Shape;353;p13"/>
              <p:cNvCxnSpPr/>
              <p:nvPr/>
            </p:nvCxnSpPr>
            <p:spPr>
              <a:xfrm>
                <a:off x="-6675" y="4941125"/>
                <a:ext cx="9140700" cy="0"/>
              </a:xfrm>
              <a:prstGeom prst="straightConnector1">
                <a:avLst/>
              </a:prstGeom>
              <a:noFill/>
              <a:ln w="9525" cap="flat" cmpd="sng">
                <a:solidFill>
                  <a:schemeClr val="accent1"/>
                </a:solidFill>
                <a:prstDash val="solid"/>
                <a:round/>
                <a:headEnd type="none" w="med" len="med"/>
                <a:tailEnd type="none" w="med" len="med"/>
              </a:ln>
            </p:spPr>
          </p:cxnSp>
        </p:grpSp>
        <p:grpSp>
          <p:nvGrpSpPr>
            <p:cNvPr id="354" name="Google Shape;354;p13"/>
            <p:cNvGrpSpPr/>
            <p:nvPr/>
          </p:nvGrpSpPr>
          <p:grpSpPr>
            <a:xfrm rot="10800000">
              <a:off x="-556748" y="2551975"/>
              <a:ext cx="1029243" cy="273510"/>
              <a:chOff x="-6675" y="2881558"/>
              <a:chExt cx="9140700" cy="2059567"/>
            </a:xfrm>
          </p:grpSpPr>
          <p:cxnSp>
            <p:nvCxnSpPr>
              <p:cNvPr id="355" name="Google Shape;355;p13"/>
              <p:cNvCxnSpPr/>
              <p:nvPr/>
            </p:nvCxnSpPr>
            <p:spPr>
              <a:xfrm>
                <a:off x="-6675" y="2881558"/>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356" name="Google Shape;356;p13"/>
              <p:cNvCxnSpPr/>
              <p:nvPr/>
            </p:nvCxnSpPr>
            <p:spPr>
              <a:xfrm>
                <a:off x="-6675" y="3396450"/>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357" name="Google Shape;357;p13"/>
              <p:cNvCxnSpPr/>
              <p:nvPr/>
            </p:nvCxnSpPr>
            <p:spPr>
              <a:xfrm>
                <a:off x="-6675" y="3911342"/>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358" name="Google Shape;358;p13"/>
              <p:cNvCxnSpPr/>
              <p:nvPr/>
            </p:nvCxnSpPr>
            <p:spPr>
              <a:xfrm>
                <a:off x="-6675" y="4426233"/>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359" name="Google Shape;359;p13"/>
              <p:cNvCxnSpPr/>
              <p:nvPr/>
            </p:nvCxnSpPr>
            <p:spPr>
              <a:xfrm>
                <a:off x="-6675" y="4941125"/>
                <a:ext cx="9140700" cy="0"/>
              </a:xfrm>
              <a:prstGeom prst="straightConnector1">
                <a:avLst/>
              </a:prstGeom>
              <a:noFill/>
              <a:ln w="9525" cap="flat" cmpd="sng">
                <a:solidFill>
                  <a:schemeClr val="accent1"/>
                </a:solidFill>
                <a:prstDash val="solid"/>
                <a:round/>
                <a:headEnd type="none" w="med" len="med"/>
                <a:tailEnd type="none" w="med" len="med"/>
              </a:ln>
            </p:spPr>
          </p:cxnSp>
        </p:grpSp>
      </p:grpSp>
      <p:grpSp>
        <p:nvGrpSpPr>
          <p:cNvPr id="360" name="Google Shape;360;p13"/>
          <p:cNvGrpSpPr/>
          <p:nvPr/>
        </p:nvGrpSpPr>
        <p:grpSpPr>
          <a:xfrm>
            <a:off x="-160350" y="1017736"/>
            <a:ext cx="9034618" cy="1344543"/>
            <a:chOff x="-160350" y="1017736"/>
            <a:chExt cx="9034618" cy="1344543"/>
          </a:xfrm>
        </p:grpSpPr>
        <p:sp>
          <p:nvSpPr>
            <p:cNvPr id="361" name="Google Shape;361;p13"/>
            <p:cNvSpPr/>
            <p:nvPr/>
          </p:nvSpPr>
          <p:spPr>
            <a:xfrm rot="10800000">
              <a:off x="8834212" y="1017736"/>
              <a:ext cx="40056" cy="440880"/>
            </a:xfrm>
            <a:custGeom>
              <a:avLst/>
              <a:gdLst/>
              <a:ahLst/>
              <a:cxnLst/>
              <a:rect l="l" t="t" r="r" b="b"/>
              <a:pathLst>
                <a:path w="1146" h="12620" extrusionOk="0">
                  <a:moveTo>
                    <a:pt x="573" y="1"/>
                  </a:moveTo>
                  <a:cubicBezTo>
                    <a:pt x="240" y="1"/>
                    <a:pt x="1" y="240"/>
                    <a:pt x="1" y="573"/>
                  </a:cubicBezTo>
                  <a:lnTo>
                    <a:pt x="1" y="12046"/>
                  </a:lnTo>
                  <a:cubicBezTo>
                    <a:pt x="1" y="12351"/>
                    <a:pt x="240" y="12619"/>
                    <a:pt x="573" y="12619"/>
                  </a:cubicBezTo>
                  <a:cubicBezTo>
                    <a:pt x="878" y="12619"/>
                    <a:pt x="1146" y="12351"/>
                    <a:pt x="1146" y="12046"/>
                  </a:cubicBezTo>
                  <a:lnTo>
                    <a:pt x="1146" y="573"/>
                  </a:lnTo>
                  <a:cubicBezTo>
                    <a:pt x="1146" y="240"/>
                    <a:pt x="878" y="1"/>
                    <a:pt x="5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13"/>
            <p:cNvSpPr/>
            <p:nvPr/>
          </p:nvSpPr>
          <p:spPr>
            <a:xfrm rot="5400000">
              <a:off x="40062" y="2121811"/>
              <a:ext cx="40056" cy="440880"/>
            </a:xfrm>
            <a:custGeom>
              <a:avLst/>
              <a:gdLst/>
              <a:ahLst/>
              <a:cxnLst/>
              <a:rect l="l" t="t" r="r" b="b"/>
              <a:pathLst>
                <a:path w="1146" h="12620" extrusionOk="0">
                  <a:moveTo>
                    <a:pt x="573" y="1"/>
                  </a:moveTo>
                  <a:cubicBezTo>
                    <a:pt x="240" y="1"/>
                    <a:pt x="1" y="240"/>
                    <a:pt x="1" y="573"/>
                  </a:cubicBezTo>
                  <a:lnTo>
                    <a:pt x="1" y="12046"/>
                  </a:lnTo>
                  <a:cubicBezTo>
                    <a:pt x="1" y="12351"/>
                    <a:pt x="240" y="12619"/>
                    <a:pt x="573" y="12619"/>
                  </a:cubicBezTo>
                  <a:cubicBezTo>
                    <a:pt x="878" y="12619"/>
                    <a:pt x="1146" y="12351"/>
                    <a:pt x="1146" y="12046"/>
                  </a:cubicBezTo>
                  <a:lnTo>
                    <a:pt x="1146" y="573"/>
                  </a:lnTo>
                  <a:cubicBezTo>
                    <a:pt x="1146" y="240"/>
                    <a:pt x="878" y="1"/>
                    <a:pt x="5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3" name="Google Shape;363;p13"/>
          <p:cNvSpPr/>
          <p:nvPr/>
        </p:nvSpPr>
        <p:spPr>
          <a:xfrm rot="-5400000">
            <a:off x="507335" y="632747"/>
            <a:ext cx="228075" cy="197250"/>
          </a:xfrm>
          <a:prstGeom prst="flowChartMerg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603"/>
        <p:cNvGrpSpPr/>
        <p:nvPr/>
      </p:nvGrpSpPr>
      <p:grpSpPr>
        <a:xfrm>
          <a:off x="0" y="0"/>
          <a:ext cx="0" cy="0"/>
          <a:chOff x="0" y="0"/>
          <a:chExt cx="0" cy="0"/>
        </a:xfrm>
      </p:grpSpPr>
      <p:grpSp>
        <p:nvGrpSpPr>
          <p:cNvPr id="604" name="Google Shape;604;p23"/>
          <p:cNvGrpSpPr/>
          <p:nvPr/>
        </p:nvGrpSpPr>
        <p:grpSpPr>
          <a:xfrm>
            <a:off x="247028" y="2099252"/>
            <a:ext cx="8667366" cy="1707744"/>
            <a:chOff x="247028" y="2099252"/>
            <a:chExt cx="8667366" cy="1707744"/>
          </a:xfrm>
        </p:grpSpPr>
        <p:sp>
          <p:nvSpPr>
            <p:cNvPr id="605" name="Google Shape;605;p23"/>
            <p:cNvSpPr/>
            <p:nvPr/>
          </p:nvSpPr>
          <p:spPr>
            <a:xfrm rot="10800000" flipH="1">
              <a:off x="410803" y="2099252"/>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23"/>
            <p:cNvSpPr/>
            <p:nvPr/>
          </p:nvSpPr>
          <p:spPr>
            <a:xfrm rot="10800000" flipH="1">
              <a:off x="247028" y="2390402"/>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7" name="Google Shape;607;p23"/>
            <p:cNvGrpSpPr/>
            <p:nvPr/>
          </p:nvGrpSpPr>
          <p:grpSpPr>
            <a:xfrm flipH="1">
              <a:off x="8707503" y="3040852"/>
              <a:ext cx="206891" cy="766144"/>
              <a:chOff x="8650702" y="3525402"/>
              <a:chExt cx="206891" cy="766144"/>
            </a:xfrm>
          </p:grpSpPr>
          <p:sp>
            <p:nvSpPr>
              <p:cNvPr id="608" name="Google Shape;608;p23"/>
              <p:cNvSpPr/>
              <p:nvPr/>
            </p:nvSpPr>
            <p:spPr>
              <a:xfrm rot="10800000">
                <a:off x="8650702" y="3525402"/>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23"/>
              <p:cNvSpPr/>
              <p:nvPr/>
            </p:nvSpPr>
            <p:spPr>
              <a:xfrm rot="10800000">
                <a:off x="8814477" y="3816552"/>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10" name="Google Shape;610;p23"/>
          <p:cNvGrpSpPr/>
          <p:nvPr/>
        </p:nvGrpSpPr>
        <p:grpSpPr>
          <a:xfrm>
            <a:off x="-796767" y="-1090158"/>
            <a:ext cx="11445399" cy="6549695"/>
            <a:chOff x="-796767" y="-1090158"/>
            <a:chExt cx="11445399" cy="6549695"/>
          </a:xfrm>
        </p:grpSpPr>
        <p:sp>
          <p:nvSpPr>
            <p:cNvPr id="611" name="Google Shape;611;p23"/>
            <p:cNvSpPr/>
            <p:nvPr/>
          </p:nvSpPr>
          <p:spPr>
            <a:xfrm rot="5400000" flipH="1">
              <a:off x="-365574" y="-1521350"/>
              <a:ext cx="1470082" cy="2332467"/>
            </a:xfrm>
            <a:custGeom>
              <a:avLst/>
              <a:gdLst/>
              <a:ahLst/>
              <a:cxnLst/>
              <a:rect l="l" t="t" r="r" b="b"/>
              <a:pathLst>
                <a:path w="83338" h="132226" extrusionOk="0">
                  <a:moveTo>
                    <a:pt x="0" y="0"/>
                  </a:moveTo>
                  <a:lnTo>
                    <a:pt x="0" y="30327"/>
                  </a:lnTo>
                  <a:lnTo>
                    <a:pt x="43914" y="74240"/>
                  </a:lnTo>
                  <a:lnTo>
                    <a:pt x="43914" y="105053"/>
                  </a:lnTo>
                  <a:lnTo>
                    <a:pt x="83338" y="127814"/>
                  </a:lnTo>
                  <a:lnTo>
                    <a:pt x="80791" y="132226"/>
                  </a:lnTo>
                </a:path>
              </a:pathLst>
            </a:custGeom>
            <a:noFill/>
            <a:ln w="9525" cap="flat" cmpd="sng">
              <a:solidFill>
                <a:schemeClr val="accent1"/>
              </a:solidFill>
              <a:prstDash val="solid"/>
              <a:round/>
              <a:headEnd type="none" w="med" len="med"/>
              <a:tailEnd type="none" w="med" len="med"/>
            </a:ln>
          </p:spPr>
        </p:sp>
        <p:grpSp>
          <p:nvGrpSpPr>
            <p:cNvPr id="612" name="Google Shape;612;p23"/>
            <p:cNvGrpSpPr/>
            <p:nvPr/>
          </p:nvGrpSpPr>
          <p:grpSpPr>
            <a:xfrm rot="10800000">
              <a:off x="11" y="108546"/>
              <a:ext cx="493321" cy="357312"/>
              <a:chOff x="1722354" y="229144"/>
              <a:chExt cx="1748744" cy="1266614"/>
            </a:xfrm>
          </p:grpSpPr>
          <p:sp>
            <p:nvSpPr>
              <p:cNvPr id="613" name="Google Shape;613;p23"/>
              <p:cNvSpPr/>
              <p:nvPr/>
            </p:nvSpPr>
            <p:spPr>
              <a:xfrm rot="10800000">
                <a:off x="2239107" y="792406"/>
                <a:ext cx="1231990" cy="703352"/>
              </a:xfrm>
              <a:custGeom>
                <a:avLst/>
                <a:gdLst/>
                <a:ahLst/>
                <a:cxnLst/>
                <a:rect l="l" t="t" r="r" b="b"/>
                <a:pathLst>
                  <a:path w="4864" h="2777" fill="none" extrusionOk="0">
                    <a:moveTo>
                      <a:pt x="4863" y="2776"/>
                    </a:moveTo>
                    <a:lnTo>
                      <a:pt x="2051" y="0"/>
                    </a:lnTo>
                    <a:lnTo>
                      <a:pt x="0" y="0"/>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23"/>
              <p:cNvSpPr/>
              <p:nvPr/>
            </p:nvSpPr>
            <p:spPr>
              <a:xfrm rot="10800000">
                <a:off x="1722354" y="229144"/>
                <a:ext cx="627506" cy="620727"/>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15" name="Google Shape;615;p23"/>
            <p:cNvSpPr/>
            <p:nvPr/>
          </p:nvSpPr>
          <p:spPr>
            <a:xfrm rot="-5400000" flipH="1">
              <a:off x="8788045" y="3598950"/>
              <a:ext cx="870400" cy="2850775"/>
            </a:xfrm>
            <a:custGeom>
              <a:avLst/>
              <a:gdLst/>
              <a:ahLst/>
              <a:cxnLst/>
              <a:rect l="l" t="t" r="r" b="b"/>
              <a:pathLst>
                <a:path w="34816" h="114031" extrusionOk="0">
                  <a:moveTo>
                    <a:pt x="18318" y="0"/>
                  </a:moveTo>
                  <a:lnTo>
                    <a:pt x="18318" y="9948"/>
                  </a:lnTo>
                  <a:lnTo>
                    <a:pt x="0" y="28265"/>
                  </a:lnTo>
                  <a:lnTo>
                    <a:pt x="0" y="48039"/>
                  </a:lnTo>
                  <a:lnTo>
                    <a:pt x="10736" y="58775"/>
                  </a:lnTo>
                  <a:lnTo>
                    <a:pt x="34816" y="58775"/>
                  </a:lnTo>
                  <a:lnTo>
                    <a:pt x="34816" y="114031"/>
                  </a:lnTo>
                </a:path>
              </a:pathLst>
            </a:custGeom>
            <a:noFill/>
            <a:ln w="9525" cap="flat" cmpd="sng">
              <a:solidFill>
                <a:schemeClr val="accent1"/>
              </a:solidFill>
              <a:prstDash val="solid"/>
              <a:round/>
              <a:headEnd type="none" w="med" len="med"/>
              <a:tailEnd type="none" w="med" len="med"/>
            </a:ln>
          </p:spPr>
        </p:sp>
        <p:grpSp>
          <p:nvGrpSpPr>
            <p:cNvPr id="616" name="Google Shape;616;p23"/>
            <p:cNvGrpSpPr/>
            <p:nvPr/>
          </p:nvGrpSpPr>
          <p:grpSpPr>
            <a:xfrm rot="-5400000" flipH="1">
              <a:off x="8489086" y="4163846"/>
              <a:ext cx="493321" cy="357312"/>
              <a:chOff x="1722354" y="229144"/>
              <a:chExt cx="1748744" cy="1266614"/>
            </a:xfrm>
          </p:grpSpPr>
          <p:sp>
            <p:nvSpPr>
              <p:cNvPr id="617" name="Google Shape;617;p23"/>
              <p:cNvSpPr/>
              <p:nvPr/>
            </p:nvSpPr>
            <p:spPr>
              <a:xfrm rot="10800000">
                <a:off x="2239107" y="792406"/>
                <a:ext cx="1231990" cy="703352"/>
              </a:xfrm>
              <a:custGeom>
                <a:avLst/>
                <a:gdLst/>
                <a:ahLst/>
                <a:cxnLst/>
                <a:rect l="l" t="t" r="r" b="b"/>
                <a:pathLst>
                  <a:path w="4864" h="2777" fill="none" extrusionOk="0">
                    <a:moveTo>
                      <a:pt x="4863" y="2776"/>
                    </a:moveTo>
                    <a:lnTo>
                      <a:pt x="2051" y="0"/>
                    </a:lnTo>
                    <a:lnTo>
                      <a:pt x="0" y="0"/>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23"/>
              <p:cNvSpPr/>
              <p:nvPr/>
            </p:nvSpPr>
            <p:spPr>
              <a:xfrm rot="10800000">
                <a:off x="1722354" y="229144"/>
                <a:ext cx="627506" cy="620727"/>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9" name="Google Shape;619;p23"/>
            <p:cNvGrpSpPr/>
            <p:nvPr/>
          </p:nvGrpSpPr>
          <p:grpSpPr>
            <a:xfrm rot="5400000" flipH="1">
              <a:off x="765337" y="-239460"/>
              <a:ext cx="965258" cy="273510"/>
              <a:chOff x="-6675" y="2881558"/>
              <a:chExt cx="9140700" cy="2059567"/>
            </a:xfrm>
          </p:grpSpPr>
          <p:cxnSp>
            <p:nvCxnSpPr>
              <p:cNvPr id="620" name="Google Shape;620;p23"/>
              <p:cNvCxnSpPr/>
              <p:nvPr/>
            </p:nvCxnSpPr>
            <p:spPr>
              <a:xfrm>
                <a:off x="-6675" y="2881558"/>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621" name="Google Shape;621;p23"/>
              <p:cNvCxnSpPr/>
              <p:nvPr/>
            </p:nvCxnSpPr>
            <p:spPr>
              <a:xfrm>
                <a:off x="-6675" y="3396450"/>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622" name="Google Shape;622;p23"/>
              <p:cNvCxnSpPr/>
              <p:nvPr/>
            </p:nvCxnSpPr>
            <p:spPr>
              <a:xfrm>
                <a:off x="-6675" y="3911342"/>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623" name="Google Shape;623;p23"/>
              <p:cNvCxnSpPr/>
              <p:nvPr/>
            </p:nvCxnSpPr>
            <p:spPr>
              <a:xfrm>
                <a:off x="-6675" y="4426233"/>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624" name="Google Shape;624;p23"/>
              <p:cNvCxnSpPr/>
              <p:nvPr/>
            </p:nvCxnSpPr>
            <p:spPr>
              <a:xfrm>
                <a:off x="-6675" y="4941125"/>
                <a:ext cx="9140700" cy="0"/>
              </a:xfrm>
              <a:prstGeom prst="straightConnector1">
                <a:avLst/>
              </a:prstGeom>
              <a:noFill/>
              <a:ln w="9525" cap="flat" cmpd="sng">
                <a:solidFill>
                  <a:schemeClr val="accent1"/>
                </a:solidFill>
                <a:prstDash val="solid"/>
                <a:round/>
                <a:headEnd type="none" w="med" len="med"/>
                <a:tailEnd type="none" w="med" len="med"/>
              </a:ln>
            </p:spPr>
          </p:cxnSp>
        </p:grpSp>
      </p:grpSp>
      <p:grpSp>
        <p:nvGrpSpPr>
          <p:cNvPr id="625" name="Google Shape;625;p23"/>
          <p:cNvGrpSpPr/>
          <p:nvPr/>
        </p:nvGrpSpPr>
        <p:grpSpPr>
          <a:xfrm>
            <a:off x="248565" y="1658361"/>
            <a:ext cx="8665831" cy="946305"/>
            <a:chOff x="248565" y="1658361"/>
            <a:chExt cx="8665831" cy="946305"/>
          </a:xfrm>
        </p:grpSpPr>
        <p:sp>
          <p:nvSpPr>
            <p:cNvPr id="626" name="Google Shape;626;p23"/>
            <p:cNvSpPr/>
            <p:nvPr/>
          </p:nvSpPr>
          <p:spPr>
            <a:xfrm rot="10800000" flipH="1">
              <a:off x="248565" y="1658361"/>
              <a:ext cx="40056" cy="440880"/>
            </a:xfrm>
            <a:custGeom>
              <a:avLst/>
              <a:gdLst/>
              <a:ahLst/>
              <a:cxnLst/>
              <a:rect l="l" t="t" r="r" b="b"/>
              <a:pathLst>
                <a:path w="1146" h="12620" extrusionOk="0">
                  <a:moveTo>
                    <a:pt x="573" y="1"/>
                  </a:moveTo>
                  <a:cubicBezTo>
                    <a:pt x="240" y="1"/>
                    <a:pt x="1" y="240"/>
                    <a:pt x="1" y="573"/>
                  </a:cubicBezTo>
                  <a:lnTo>
                    <a:pt x="1" y="12046"/>
                  </a:lnTo>
                  <a:cubicBezTo>
                    <a:pt x="1" y="12351"/>
                    <a:pt x="240" y="12619"/>
                    <a:pt x="573" y="12619"/>
                  </a:cubicBezTo>
                  <a:cubicBezTo>
                    <a:pt x="878" y="12619"/>
                    <a:pt x="1146" y="12351"/>
                    <a:pt x="1146" y="12046"/>
                  </a:cubicBezTo>
                  <a:lnTo>
                    <a:pt x="1146" y="573"/>
                  </a:lnTo>
                  <a:cubicBezTo>
                    <a:pt x="1146" y="240"/>
                    <a:pt x="878" y="1"/>
                    <a:pt x="5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23"/>
            <p:cNvSpPr/>
            <p:nvPr/>
          </p:nvSpPr>
          <p:spPr>
            <a:xfrm flipH="1">
              <a:off x="8874340" y="2163786"/>
              <a:ext cx="40056" cy="440880"/>
            </a:xfrm>
            <a:custGeom>
              <a:avLst/>
              <a:gdLst/>
              <a:ahLst/>
              <a:cxnLst/>
              <a:rect l="l" t="t" r="r" b="b"/>
              <a:pathLst>
                <a:path w="1146" h="12620" extrusionOk="0">
                  <a:moveTo>
                    <a:pt x="573" y="1"/>
                  </a:moveTo>
                  <a:cubicBezTo>
                    <a:pt x="240" y="1"/>
                    <a:pt x="1" y="240"/>
                    <a:pt x="1" y="573"/>
                  </a:cubicBezTo>
                  <a:lnTo>
                    <a:pt x="1" y="12046"/>
                  </a:lnTo>
                  <a:cubicBezTo>
                    <a:pt x="1" y="12351"/>
                    <a:pt x="240" y="12619"/>
                    <a:pt x="573" y="12619"/>
                  </a:cubicBezTo>
                  <a:cubicBezTo>
                    <a:pt x="878" y="12619"/>
                    <a:pt x="1146" y="12351"/>
                    <a:pt x="1146" y="12046"/>
                  </a:cubicBezTo>
                  <a:lnTo>
                    <a:pt x="1146" y="573"/>
                  </a:lnTo>
                  <a:cubicBezTo>
                    <a:pt x="1146" y="240"/>
                    <a:pt x="878" y="1"/>
                    <a:pt x="5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8" name="Google Shape;628;p23"/>
          <p:cNvSpPr/>
          <p:nvPr/>
        </p:nvSpPr>
        <p:spPr>
          <a:xfrm rot="-5400000">
            <a:off x="507335" y="632747"/>
            <a:ext cx="228075" cy="197250"/>
          </a:xfrm>
          <a:prstGeom prst="flowChartMerg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629"/>
        <p:cNvGrpSpPr/>
        <p:nvPr/>
      </p:nvGrpSpPr>
      <p:grpSpPr>
        <a:xfrm>
          <a:off x="0" y="0"/>
          <a:ext cx="0" cy="0"/>
          <a:chOff x="0" y="0"/>
          <a:chExt cx="0" cy="0"/>
        </a:xfrm>
      </p:grpSpPr>
      <p:grpSp>
        <p:nvGrpSpPr>
          <p:cNvPr id="630" name="Google Shape;630;p24"/>
          <p:cNvGrpSpPr/>
          <p:nvPr/>
        </p:nvGrpSpPr>
        <p:grpSpPr>
          <a:xfrm>
            <a:off x="248752" y="491529"/>
            <a:ext cx="8669349" cy="4596267"/>
            <a:chOff x="188277" y="445029"/>
            <a:chExt cx="8669349" cy="4596267"/>
          </a:xfrm>
        </p:grpSpPr>
        <p:sp>
          <p:nvSpPr>
            <p:cNvPr id="631" name="Google Shape;631;p24"/>
            <p:cNvSpPr/>
            <p:nvPr/>
          </p:nvSpPr>
          <p:spPr>
            <a:xfrm rot="10800000">
              <a:off x="8615635" y="684429"/>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24"/>
            <p:cNvSpPr/>
            <p:nvPr/>
          </p:nvSpPr>
          <p:spPr>
            <a:xfrm rot="10800000">
              <a:off x="8814510" y="445029"/>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3" name="Google Shape;633;p24"/>
            <p:cNvGrpSpPr/>
            <p:nvPr/>
          </p:nvGrpSpPr>
          <p:grpSpPr>
            <a:xfrm>
              <a:off x="188277" y="4275152"/>
              <a:ext cx="206891" cy="766144"/>
              <a:chOff x="8650702" y="3525402"/>
              <a:chExt cx="206891" cy="766144"/>
            </a:xfrm>
          </p:grpSpPr>
          <p:sp>
            <p:nvSpPr>
              <p:cNvPr id="634" name="Google Shape;634;p24"/>
              <p:cNvSpPr/>
              <p:nvPr/>
            </p:nvSpPr>
            <p:spPr>
              <a:xfrm rot="10800000">
                <a:off x="8650702" y="3525402"/>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24"/>
              <p:cNvSpPr/>
              <p:nvPr/>
            </p:nvSpPr>
            <p:spPr>
              <a:xfrm rot="10800000">
                <a:off x="8814477" y="3816552"/>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36" name="Google Shape;636;p24"/>
          <p:cNvGrpSpPr/>
          <p:nvPr/>
        </p:nvGrpSpPr>
        <p:grpSpPr>
          <a:xfrm>
            <a:off x="315625" y="1279781"/>
            <a:ext cx="8602485" cy="1562434"/>
            <a:chOff x="174750" y="1380581"/>
            <a:chExt cx="8602485" cy="1562434"/>
          </a:xfrm>
        </p:grpSpPr>
        <p:sp>
          <p:nvSpPr>
            <p:cNvPr id="637" name="Google Shape;637;p24"/>
            <p:cNvSpPr/>
            <p:nvPr/>
          </p:nvSpPr>
          <p:spPr>
            <a:xfrm rot="10800000">
              <a:off x="8737179" y="1380581"/>
              <a:ext cx="40056" cy="440880"/>
            </a:xfrm>
            <a:custGeom>
              <a:avLst/>
              <a:gdLst/>
              <a:ahLst/>
              <a:cxnLst/>
              <a:rect l="l" t="t" r="r" b="b"/>
              <a:pathLst>
                <a:path w="1146" h="12620" extrusionOk="0">
                  <a:moveTo>
                    <a:pt x="573" y="1"/>
                  </a:moveTo>
                  <a:cubicBezTo>
                    <a:pt x="240" y="1"/>
                    <a:pt x="1" y="240"/>
                    <a:pt x="1" y="573"/>
                  </a:cubicBezTo>
                  <a:lnTo>
                    <a:pt x="1" y="12046"/>
                  </a:lnTo>
                  <a:cubicBezTo>
                    <a:pt x="1" y="12351"/>
                    <a:pt x="240" y="12619"/>
                    <a:pt x="573" y="12619"/>
                  </a:cubicBezTo>
                  <a:cubicBezTo>
                    <a:pt x="878" y="12619"/>
                    <a:pt x="1146" y="12351"/>
                    <a:pt x="1146" y="12046"/>
                  </a:cubicBezTo>
                  <a:lnTo>
                    <a:pt x="1146" y="573"/>
                  </a:lnTo>
                  <a:cubicBezTo>
                    <a:pt x="1146" y="240"/>
                    <a:pt x="878" y="1"/>
                    <a:pt x="5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24"/>
            <p:cNvSpPr/>
            <p:nvPr/>
          </p:nvSpPr>
          <p:spPr>
            <a:xfrm rot="10800000">
              <a:off x="174750" y="2502136"/>
              <a:ext cx="40056" cy="440880"/>
            </a:xfrm>
            <a:custGeom>
              <a:avLst/>
              <a:gdLst/>
              <a:ahLst/>
              <a:cxnLst/>
              <a:rect l="l" t="t" r="r" b="b"/>
              <a:pathLst>
                <a:path w="1146" h="12620" extrusionOk="0">
                  <a:moveTo>
                    <a:pt x="573" y="1"/>
                  </a:moveTo>
                  <a:cubicBezTo>
                    <a:pt x="240" y="1"/>
                    <a:pt x="1" y="240"/>
                    <a:pt x="1" y="573"/>
                  </a:cubicBezTo>
                  <a:lnTo>
                    <a:pt x="1" y="12046"/>
                  </a:lnTo>
                  <a:cubicBezTo>
                    <a:pt x="1" y="12351"/>
                    <a:pt x="240" y="12619"/>
                    <a:pt x="573" y="12619"/>
                  </a:cubicBezTo>
                  <a:cubicBezTo>
                    <a:pt x="878" y="12619"/>
                    <a:pt x="1146" y="12351"/>
                    <a:pt x="1146" y="12046"/>
                  </a:cubicBezTo>
                  <a:lnTo>
                    <a:pt x="1146" y="573"/>
                  </a:lnTo>
                  <a:cubicBezTo>
                    <a:pt x="1146" y="240"/>
                    <a:pt x="878" y="1"/>
                    <a:pt x="5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39" name="Google Shape;639;p24"/>
          <p:cNvGrpSpPr/>
          <p:nvPr/>
        </p:nvGrpSpPr>
        <p:grpSpPr>
          <a:xfrm>
            <a:off x="355673" y="-567309"/>
            <a:ext cx="8751502" cy="5946659"/>
            <a:chOff x="251623" y="-534009"/>
            <a:chExt cx="8751502" cy="5946659"/>
          </a:xfrm>
        </p:grpSpPr>
        <p:grpSp>
          <p:nvGrpSpPr>
            <p:cNvPr id="640" name="Google Shape;640;p24"/>
            <p:cNvGrpSpPr/>
            <p:nvPr/>
          </p:nvGrpSpPr>
          <p:grpSpPr>
            <a:xfrm rot="10800000">
              <a:off x="251623" y="3645746"/>
              <a:ext cx="493321" cy="357312"/>
              <a:chOff x="1722354" y="229144"/>
              <a:chExt cx="1748744" cy="1266614"/>
            </a:xfrm>
          </p:grpSpPr>
          <p:sp>
            <p:nvSpPr>
              <p:cNvPr id="641" name="Google Shape;641;p24"/>
              <p:cNvSpPr/>
              <p:nvPr/>
            </p:nvSpPr>
            <p:spPr>
              <a:xfrm rot="10800000">
                <a:off x="2239107" y="792406"/>
                <a:ext cx="1231990" cy="703352"/>
              </a:xfrm>
              <a:custGeom>
                <a:avLst/>
                <a:gdLst/>
                <a:ahLst/>
                <a:cxnLst/>
                <a:rect l="l" t="t" r="r" b="b"/>
                <a:pathLst>
                  <a:path w="4864" h="2777" fill="none" extrusionOk="0">
                    <a:moveTo>
                      <a:pt x="4863" y="2776"/>
                    </a:moveTo>
                    <a:lnTo>
                      <a:pt x="2051" y="0"/>
                    </a:lnTo>
                    <a:lnTo>
                      <a:pt x="0" y="0"/>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24"/>
              <p:cNvSpPr/>
              <p:nvPr/>
            </p:nvSpPr>
            <p:spPr>
              <a:xfrm rot="10800000">
                <a:off x="1722354" y="229144"/>
                <a:ext cx="627506" cy="620727"/>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3" name="Google Shape;643;p24"/>
            <p:cNvGrpSpPr/>
            <p:nvPr/>
          </p:nvGrpSpPr>
          <p:grpSpPr>
            <a:xfrm rot="5400000" flipH="1">
              <a:off x="7247712" y="-188135"/>
              <a:ext cx="965258" cy="273510"/>
              <a:chOff x="-6675" y="2881558"/>
              <a:chExt cx="9140700" cy="2059567"/>
            </a:xfrm>
          </p:grpSpPr>
          <p:cxnSp>
            <p:nvCxnSpPr>
              <p:cNvPr id="644" name="Google Shape;644;p24"/>
              <p:cNvCxnSpPr/>
              <p:nvPr/>
            </p:nvCxnSpPr>
            <p:spPr>
              <a:xfrm>
                <a:off x="-6675" y="2881558"/>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645" name="Google Shape;645;p24"/>
              <p:cNvCxnSpPr/>
              <p:nvPr/>
            </p:nvCxnSpPr>
            <p:spPr>
              <a:xfrm>
                <a:off x="-6675" y="3396450"/>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646" name="Google Shape;646;p24"/>
              <p:cNvCxnSpPr/>
              <p:nvPr/>
            </p:nvCxnSpPr>
            <p:spPr>
              <a:xfrm>
                <a:off x="-6675" y="3911342"/>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647" name="Google Shape;647;p24"/>
              <p:cNvCxnSpPr/>
              <p:nvPr/>
            </p:nvCxnSpPr>
            <p:spPr>
              <a:xfrm>
                <a:off x="-6675" y="4426233"/>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648" name="Google Shape;648;p24"/>
              <p:cNvCxnSpPr/>
              <p:nvPr/>
            </p:nvCxnSpPr>
            <p:spPr>
              <a:xfrm>
                <a:off x="-6675" y="4941125"/>
                <a:ext cx="9140700" cy="0"/>
              </a:xfrm>
              <a:prstGeom prst="straightConnector1">
                <a:avLst/>
              </a:prstGeom>
              <a:noFill/>
              <a:ln w="9525" cap="flat" cmpd="sng">
                <a:solidFill>
                  <a:schemeClr val="accent1"/>
                </a:solidFill>
                <a:prstDash val="solid"/>
                <a:round/>
                <a:headEnd type="none" w="med" len="med"/>
                <a:tailEnd type="none" w="med" len="med"/>
              </a:ln>
            </p:spPr>
          </p:cxnSp>
        </p:grpSp>
        <p:sp>
          <p:nvSpPr>
            <p:cNvPr id="649" name="Google Shape;649;p24"/>
            <p:cNvSpPr/>
            <p:nvPr/>
          </p:nvSpPr>
          <p:spPr>
            <a:xfrm>
              <a:off x="5746750" y="-57000"/>
              <a:ext cx="3256375" cy="488250"/>
            </a:xfrm>
            <a:custGeom>
              <a:avLst/>
              <a:gdLst/>
              <a:ahLst/>
              <a:cxnLst/>
              <a:rect l="l" t="t" r="r" b="b"/>
              <a:pathLst>
                <a:path w="130255" h="19530" extrusionOk="0">
                  <a:moveTo>
                    <a:pt x="0" y="0"/>
                  </a:moveTo>
                  <a:lnTo>
                    <a:pt x="19531" y="19530"/>
                  </a:lnTo>
                  <a:lnTo>
                    <a:pt x="93650" y="19530"/>
                  </a:lnTo>
                  <a:lnTo>
                    <a:pt x="102323" y="10857"/>
                  </a:lnTo>
                  <a:lnTo>
                    <a:pt x="121066" y="10857"/>
                  </a:lnTo>
                  <a:lnTo>
                    <a:pt x="130255" y="1668"/>
                  </a:lnTo>
                </a:path>
              </a:pathLst>
            </a:custGeom>
            <a:noFill/>
            <a:ln w="9525" cap="flat" cmpd="sng">
              <a:solidFill>
                <a:schemeClr val="accent1"/>
              </a:solidFill>
              <a:prstDash val="solid"/>
              <a:round/>
              <a:headEnd type="none" w="med" len="med"/>
              <a:tailEnd type="none" w="med" len="med"/>
            </a:ln>
          </p:spPr>
        </p:sp>
        <p:sp>
          <p:nvSpPr>
            <p:cNvPr id="650" name="Google Shape;650;p24"/>
            <p:cNvSpPr/>
            <p:nvPr/>
          </p:nvSpPr>
          <p:spPr>
            <a:xfrm>
              <a:off x="260200" y="3089575"/>
              <a:ext cx="476150" cy="2323075"/>
            </a:xfrm>
            <a:custGeom>
              <a:avLst/>
              <a:gdLst/>
              <a:ahLst/>
              <a:cxnLst/>
              <a:rect l="l" t="t" r="r" b="b"/>
              <a:pathLst>
                <a:path w="19046" h="92923" extrusionOk="0">
                  <a:moveTo>
                    <a:pt x="0" y="0"/>
                  </a:moveTo>
                  <a:lnTo>
                    <a:pt x="0" y="36635"/>
                  </a:lnTo>
                  <a:lnTo>
                    <a:pt x="19046" y="55681"/>
                  </a:lnTo>
                  <a:lnTo>
                    <a:pt x="19046" y="92923"/>
                  </a:lnTo>
                </a:path>
              </a:pathLst>
            </a:custGeom>
            <a:noFill/>
            <a:ln w="9525" cap="flat" cmpd="sng">
              <a:solidFill>
                <a:schemeClr val="accent1"/>
              </a:solidFill>
              <a:prstDash val="solid"/>
              <a:round/>
              <a:headEnd type="none" w="med" len="med"/>
              <a:tailEnd type="none" w="med" len="med"/>
            </a:ln>
          </p:spPr>
        </p:sp>
      </p:grpSp>
      <p:sp>
        <p:nvSpPr>
          <p:cNvPr id="651" name="Google Shape;651;p24"/>
          <p:cNvSpPr/>
          <p:nvPr/>
        </p:nvSpPr>
        <p:spPr>
          <a:xfrm rot="-5400000">
            <a:off x="507335" y="632747"/>
            <a:ext cx="228075" cy="197250"/>
          </a:xfrm>
          <a:prstGeom prst="flowChartMerg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600"/>
              <a:buFont typeface="Raleway Black"/>
              <a:buNone/>
              <a:defRPr sz="2600">
                <a:solidFill>
                  <a:schemeClr val="dk1"/>
                </a:solidFill>
                <a:latin typeface="Raleway Black"/>
                <a:ea typeface="Raleway Black"/>
                <a:cs typeface="Raleway Black"/>
                <a:sym typeface="Raleway Black"/>
              </a:defRPr>
            </a:lvl1pPr>
            <a:lvl2pPr lvl="1"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2pPr>
            <a:lvl3pPr lvl="2"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3pPr>
            <a:lvl4pPr lvl="3"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4pPr>
            <a:lvl5pPr lvl="4"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5pPr>
            <a:lvl6pPr lvl="5"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6pPr>
            <a:lvl7pPr lvl="6"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7pPr>
            <a:lvl8pPr lvl="7"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8pPr>
            <a:lvl9pPr lvl="8"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dk1"/>
              </a:buClr>
              <a:buSzPts val="1200"/>
              <a:buFont typeface="Hanken Grotesk"/>
              <a:buChar char="●"/>
              <a:defRPr sz="1200">
                <a:solidFill>
                  <a:schemeClr val="dk1"/>
                </a:solidFill>
                <a:latin typeface="Hanken Grotesk"/>
                <a:ea typeface="Hanken Grotesk"/>
                <a:cs typeface="Hanken Grotesk"/>
                <a:sym typeface="Hanken Grotesk"/>
              </a:defRPr>
            </a:lvl1pPr>
            <a:lvl2pPr marL="914400" lvl="1" indent="-304800">
              <a:lnSpc>
                <a:spcPct val="100000"/>
              </a:lnSpc>
              <a:spcBef>
                <a:spcPts val="0"/>
              </a:spcBef>
              <a:spcAft>
                <a:spcPts val="0"/>
              </a:spcAft>
              <a:buClr>
                <a:schemeClr val="dk1"/>
              </a:buClr>
              <a:buSzPts val="1200"/>
              <a:buFont typeface="Hanken Grotesk"/>
              <a:buChar char="○"/>
              <a:defRPr sz="1200">
                <a:solidFill>
                  <a:schemeClr val="dk1"/>
                </a:solidFill>
                <a:latin typeface="Hanken Grotesk"/>
                <a:ea typeface="Hanken Grotesk"/>
                <a:cs typeface="Hanken Grotesk"/>
                <a:sym typeface="Hanken Grotesk"/>
              </a:defRPr>
            </a:lvl2pPr>
            <a:lvl3pPr marL="1371600" lvl="2" indent="-304800">
              <a:lnSpc>
                <a:spcPct val="100000"/>
              </a:lnSpc>
              <a:spcBef>
                <a:spcPts val="0"/>
              </a:spcBef>
              <a:spcAft>
                <a:spcPts val="0"/>
              </a:spcAft>
              <a:buClr>
                <a:schemeClr val="dk1"/>
              </a:buClr>
              <a:buSzPts val="1200"/>
              <a:buFont typeface="Hanken Grotesk"/>
              <a:buChar char="■"/>
              <a:defRPr sz="1200">
                <a:solidFill>
                  <a:schemeClr val="dk1"/>
                </a:solidFill>
                <a:latin typeface="Hanken Grotesk"/>
                <a:ea typeface="Hanken Grotesk"/>
                <a:cs typeface="Hanken Grotesk"/>
                <a:sym typeface="Hanken Grotesk"/>
              </a:defRPr>
            </a:lvl3pPr>
            <a:lvl4pPr marL="1828800" lvl="3" indent="-304800">
              <a:lnSpc>
                <a:spcPct val="100000"/>
              </a:lnSpc>
              <a:spcBef>
                <a:spcPts val="0"/>
              </a:spcBef>
              <a:spcAft>
                <a:spcPts val="0"/>
              </a:spcAft>
              <a:buClr>
                <a:schemeClr val="dk1"/>
              </a:buClr>
              <a:buSzPts val="1200"/>
              <a:buFont typeface="Hanken Grotesk"/>
              <a:buChar char="●"/>
              <a:defRPr sz="1200">
                <a:solidFill>
                  <a:schemeClr val="dk1"/>
                </a:solidFill>
                <a:latin typeface="Hanken Grotesk"/>
                <a:ea typeface="Hanken Grotesk"/>
                <a:cs typeface="Hanken Grotesk"/>
                <a:sym typeface="Hanken Grotesk"/>
              </a:defRPr>
            </a:lvl4pPr>
            <a:lvl5pPr marL="2286000" lvl="4" indent="-304800">
              <a:lnSpc>
                <a:spcPct val="100000"/>
              </a:lnSpc>
              <a:spcBef>
                <a:spcPts val="0"/>
              </a:spcBef>
              <a:spcAft>
                <a:spcPts val="0"/>
              </a:spcAft>
              <a:buClr>
                <a:schemeClr val="dk1"/>
              </a:buClr>
              <a:buSzPts val="1200"/>
              <a:buFont typeface="Hanken Grotesk"/>
              <a:buChar char="○"/>
              <a:defRPr sz="1200">
                <a:solidFill>
                  <a:schemeClr val="dk1"/>
                </a:solidFill>
                <a:latin typeface="Hanken Grotesk"/>
                <a:ea typeface="Hanken Grotesk"/>
                <a:cs typeface="Hanken Grotesk"/>
                <a:sym typeface="Hanken Grotesk"/>
              </a:defRPr>
            </a:lvl5pPr>
            <a:lvl6pPr marL="2743200" lvl="5" indent="-304800">
              <a:lnSpc>
                <a:spcPct val="100000"/>
              </a:lnSpc>
              <a:spcBef>
                <a:spcPts val="0"/>
              </a:spcBef>
              <a:spcAft>
                <a:spcPts val="0"/>
              </a:spcAft>
              <a:buClr>
                <a:schemeClr val="dk1"/>
              </a:buClr>
              <a:buSzPts val="1200"/>
              <a:buFont typeface="Hanken Grotesk"/>
              <a:buChar char="■"/>
              <a:defRPr sz="1200">
                <a:solidFill>
                  <a:schemeClr val="dk1"/>
                </a:solidFill>
                <a:latin typeface="Hanken Grotesk"/>
                <a:ea typeface="Hanken Grotesk"/>
                <a:cs typeface="Hanken Grotesk"/>
                <a:sym typeface="Hanken Grotesk"/>
              </a:defRPr>
            </a:lvl6pPr>
            <a:lvl7pPr marL="3200400" lvl="6" indent="-304800">
              <a:lnSpc>
                <a:spcPct val="100000"/>
              </a:lnSpc>
              <a:spcBef>
                <a:spcPts val="0"/>
              </a:spcBef>
              <a:spcAft>
                <a:spcPts val="0"/>
              </a:spcAft>
              <a:buClr>
                <a:schemeClr val="dk1"/>
              </a:buClr>
              <a:buSzPts val="1200"/>
              <a:buFont typeface="Hanken Grotesk"/>
              <a:buChar char="●"/>
              <a:defRPr sz="1200">
                <a:solidFill>
                  <a:schemeClr val="dk1"/>
                </a:solidFill>
                <a:latin typeface="Hanken Grotesk"/>
                <a:ea typeface="Hanken Grotesk"/>
                <a:cs typeface="Hanken Grotesk"/>
                <a:sym typeface="Hanken Grotesk"/>
              </a:defRPr>
            </a:lvl7pPr>
            <a:lvl8pPr marL="3657600" lvl="7" indent="-304800">
              <a:lnSpc>
                <a:spcPct val="100000"/>
              </a:lnSpc>
              <a:spcBef>
                <a:spcPts val="0"/>
              </a:spcBef>
              <a:spcAft>
                <a:spcPts val="0"/>
              </a:spcAft>
              <a:buClr>
                <a:schemeClr val="dk1"/>
              </a:buClr>
              <a:buSzPts val="1200"/>
              <a:buFont typeface="Hanken Grotesk"/>
              <a:buChar char="○"/>
              <a:defRPr sz="1200">
                <a:solidFill>
                  <a:schemeClr val="dk1"/>
                </a:solidFill>
                <a:latin typeface="Hanken Grotesk"/>
                <a:ea typeface="Hanken Grotesk"/>
                <a:cs typeface="Hanken Grotesk"/>
                <a:sym typeface="Hanken Grotesk"/>
              </a:defRPr>
            </a:lvl8pPr>
            <a:lvl9pPr marL="4114800" lvl="8" indent="-304800">
              <a:lnSpc>
                <a:spcPct val="100000"/>
              </a:lnSpc>
              <a:spcBef>
                <a:spcPts val="0"/>
              </a:spcBef>
              <a:spcAft>
                <a:spcPts val="0"/>
              </a:spcAft>
              <a:buClr>
                <a:schemeClr val="dk1"/>
              </a:buClr>
              <a:buSzPts val="1200"/>
              <a:buFont typeface="Hanken Grotesk"/>
              <a:buChar char="■"/>
              <a:defRPr sz="1200">
                <a:solidFill>
                  <a:schemeClr val="dk1"/>
                </a:solidFill>
                <a:latin typeface="Hanken Grotesk"/>
                <a:ea typeface="Hanken Grotesk"/>
                <a:cs typeface="Hanken Grotesk"/>
                <a:sym typeface="Hanken Grotesk"/>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4" r:id="rId4"/>
    <p:sldLayoutId id="2147483655" r:id="rId5"/>
    <p:sldLayoutId id="2147483656" r:id="rId6"/>
    <p:sldLayoutId id="2147483658" r:id="rId7"/>
    <p:sldLayoutId id="2147483659" r:id="rId8"/>
    <p:sldLayoutId id="2147483669" r:id="rId9"/>
    <p:sldLayoutId id="2147483670"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661"/>
        <p:cNvGrpSpPr/>
        <p:nvPr/>
      </p:nvGrpSpPr>
      <p:grpSpPr>
        <a:xfrm>
          <a:off x="0" y="0"/>
          <a:ext cx="0" cy="0"/>
          <a:chOff x="0" y="0"/>
          <a:chExt cx="0" cy="0"/>
        </a:xfrm>
      </p:grpSpPr>
      <p:sp>
        <p:nvSpPr>
          <p:cNvPr id="662" name="Google Shape;662;p28"/>
          <p:cNvSpPr txBox="1">
            <a:spLocks noGrp="1"/>
          </p:cNvSpPr>
          <p:nvPr>
            <p:ph type="ctrTitle"/>
          </p:nvPr>
        </p:nvSpPr>
        <p:spPr>
          <a:xfrm>
            <a:off x="1115975" y="1999150"/>
            <a:ext cx="4384800" cy="1698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fr-FR" dirty="0"/>
              <a:t>Le </a:t>
            </a:r>
            <a:r>
              <a:rPr lang="fr-FR" dirty="0" err="1"/>
              <a:t>Métaverse</a:t>
            </a:r>
            <a:r>
              <a:rPr lang="fr-FR" dirty="0"/>
              <a:t> : Un Univers Numérique en Pleine Expansion</a:t>
            </a:r>
            <a:endParaRPr dirty="0"/>
          </a:p>
        </p:txBody>
      </p:sp>
      <p:sp>
        <p:nvSpPr>
          <p:cNvPr id="663" name="Google Shape;663;p28"/>
          <p:cNvSpPr txBox="1">
            <a:spLocks noGrp="1"/>
          </p:cNvSpPr>
          <p:nvPr>
            <p:ph type="subTitle" idx="1"/>
          </p:nvPr>
        </p:nvSpPr>
        <p:spPr>
          <a:xfrm>
            <a:off x="1115975" y="3719650"/>
            <a:ext cx="4384800" cy="37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br>
              <a:rPr lang="fr-FR" dirty="0"/>
            </a:br>
            <a:endParaRPr dirty="0"/>
          </a:p>
        </p:txBody>
      </p:sp>
      <p:sp>
        <p:nvSpPr>
          <p:cNvPr id="664" name="Google Shape;664;p28"/>
          <p:cNvSpPr/>
          <p:nvPr/>
        </p:nvSpPr>
        <p:spPr>
          <a:xfrm rot="-5400000">
            <a:off x="689075" y="2215534"/>
            <a:ext cx="357300" cy="309016"/>
          </a:xfrm>
          <a:prstGeom prst="flowChartMerg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65" name="Google Shape;665;p28"/>
          <p:cNvGrpSpPr/>
          <p:nvPr/>
        </p:nvGrpSpPr>
        <p:grpSpPr>
          <a:xfrm>
            <a:off x="6777434" y="2296620"/>
            <a:ext cx="1033834" cy="3360485"/>
            <a:chOff x="6777434" y="2296620"/>
            <a:chExt cx="1033834" cy="3360485"/>
          </a:xfrm>
        </p:grpSpPr>
        <p:grpSp>
          <p:nvGrpSpPr>
            <p:cNvPr id="666" name="Google Shape;666;p28"/>
            <p:cNvGrpSpPr/>
            <p:nvPr/>
          </p:nvGrpSpPr>
          <p:grpSpPr>
            <a:xfrm rot="10800000">
              <a:off x="6777434" y="2296620"/>
              <a:ext cx="681217" cy="3360485"/>
              <a:chOff x="1337800" y="-2525590"/>
              <a:chExt cx="1498167" cy="7390555"/>
            </a:xfrm>
          </p:grpSpPr>
          <p:cxnSp>
            <p:nvCxnSpPr>
              <p:cNvPr id="667" name="Google Shape;667;p28"/>
              <p:cNvCxnSpPr/>
              <p:nvPr/>
            </p:nvCxnSpPr>
            <p:spPr>
              <a:xfrm rot="10800000">
                <a:off x="1337800" y="-2525590"/>
                <a:ext cx="0" cy="5870700"/>
              </a:xfrm>
              <a:prstGeom prst="straightConnector1">
                <a:avLst/>
              </a:prstGeom>
              <a:noFill/>
              <a:ln w="9525" cap="flat" cmpd="sng">
                <a:solidFill>
                  <a:schemeClr val="lt1"/>
                </a:solidFill>
                <a:prstDash val="solid"/>
                <a:round/>
                <a:headEnd type="none" w="med" len="med"/>
                <a:tailEnd type="none" w="med" len="med"/>
              </a:ln>
            </p:spPr>
          </p:cxnSp>
          <p:cxnSp>
            <p:nvCxnSpPr>
              <p:cNvPr id="668" name="Google Shape;668;p28"/>
              <p:cNvCxnSpPr/>
              <p:nvPr/>
            </p:nvCxnSpPr>
            <p:spPr>
              <a:xfrm>
                <a:off x="1337800" y="3347125"/>
                <a:ext cx="1158600" cy="1141200"/>
              </a:xfrm>
              <a:prstGeom prst="straightConnector1">
                <a:avLst/>
              </a:prstGeom>
              <a:noFill/>
              <a:ln w="9525" cap="flat" cmpd="sng">
                <a:solidFill>
                  <a:schemeClr val="lt1"/>
                </a:solidFill>
                <a:prstDash val="solid"/>
                <a:round/>
                <a:headEnd type="none" w="med" len="med"/>
                <a:tailEnd type="none" w="med" len="med"/>
              </a:ln>
            </p:spPr>
          </p:cxnSp>
          <p:sp>
            <p:nvSpPr>
              <p:cNvPr id="669" name="Google Shape;669;p28"/>
              <p:cNvSpPr/>
              <p:nvPr/>
            </p:nvSpPr>
            <p:spPr>
              <a:xfrm rot="5400000">
                <a:off x="2412855" y="4441854"/>
                <a:ext cx="425397" cy="420826"/>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solidFill>
                <a:schemeClr val="lt2"/>
              </a:solid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70" name="Google Shape;670;p28"/>
            <p:cNvSpPr/>
            <p:nvPr/>
          </p:nvSpPr>
          <p:spPr>
            <a:xfrm>
              <a:off x="7771212" y="2972936"/>
              <a:ext cx="40056" cy="440880"/>
            </a:xfrm>
            <a:custGeom>
              <a:avLst/>
              <a:gdLst/>
              <a:ahLst/>
              <a:cxnLst/>
              <a:rect l="l" t="t" r="r" b="b"/>
              <a:pathLst>
                <a:path w="1146" h="12620" extrusionOk="0">
                  <a:moveTo>
                    <a:pt x="573" y="1"/>
                  </a:moveTo>
                  <a:cubicBezTo>
                    <a:pt x="240" y="1"/>
                    <a:pt x="1" y="240"/>
                    <a:pt x="1" y="573"/>
                  </a:cubicBezTo>
                  <a:lnTo>
                    <a:pt x="1" y="12046"/>
                  </a:lnTo>
                  <a:cubicBezTo>
                    <a:pt x="1" y="12351"/>
                    <a:pt x="240" y="12619"/>
                    <a:pt x="573" y="12619"/>
                  </a:cubicBezTo>
                  <a:cubicBezTo>
                    <a:pt x="878" y="12619"/>
                    <a:pt x="1146" y="12351"/>
                    <a:pt x="1146" y="12046"/>
                  </a:cubicBezTo>
                  <a:lnTo>
                    <a:pt x="1146" y="573"/>
                  </a:lnTo>
                  <a:cubicBezTo>
                    <a:pt x="1146" y="240"/>
                    <a:pt x="878" y="1"/>
                    <a:pt x="5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28"/>
            <p:cNvSpPr/>
            <p:nvPr/>
          </p:nvSpPr>
          <p:spPr>
            <a:xfrm rot="10800000">
              <a:off x="7160463" y="4347766"/>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28"/>
            <p:cNvSpPr/>
            <p:nvPr/>
          </p:nvSpPr>
          <p:spPr>
            <a:xfrm rot="10800000">
              <a:off x="6933883" y="3613321"/>
              <a:ext cx="75100" cy="827502"/>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3" name="Google Shape;673;p28"/>
          <p:cNvGrpSpPr/>
          <p:nvPr/>
        </p:nvGrpSpPr>
        <p:grpSpPr>
          <a:xfrm>
            <a:off x="6262859" y="-2197955"/>
            <a:ext cx="681217" cy="3360485"/>
            <a:chOff x="1337800" y="-2525590"/>
            <a:chExt cx="1498167" cy="7390555"/>
          </a:xfrm>
        </p:grpSpPr>
        <p:cxnSp>
          <p:nvCxnSpPr>
            <p:cNvPr id="674" name="Google Shape;674;p28"/>
            <p:cNvCxnSpPr/>
            <p:nvPr/>
          </p:nvCxnSpPr>
          <p:spPr>
            <a:xfrm rot="10800000">
              <a:off x="1337800" y="-2525590"/>
              <a:ext cx="0" cy="5870700"/>
            </a:xfrm>
            <a:prstGeom prst="straightConnector1">
              <a:avLst/>
            </a:prstGeom>
            <a:noFill/>
            <a:ln w="9525" cap="flat" cmpd="sng">
              <a:solidFill>
                <a:schemeClr val="accent2"/>
              </a:solidFill>
              <a:prstDash val="solid"/>
              <a:round/>
              <a:headEnd type="none" w="med" len="med"/>
              <a:tailEnd type="none" w="med" len="med"/>
            </a:ln>
          </p:spPr>
        </p:cxnSp>
        <p:cxnSp>
          <p:nvCxnSpPr>
            <p:cNvPr id="675" name="Google Shape;675;p28"/>
            <p:cNvCxnSpPr/>
            <p:nvPr/>
          </p:nvCxnSpPr>
          <p:spPr>
            <a:xfrm>
              <a:off x="1337800" y="3347125"/>
              <a:ext cx="1158600" cy="1141200"/>
            </a:xfrm>
            <a:prstGeom prst="straightConnector1">
              <a:avLst/>
            </a:prstGeom>
            <a:noFill/>
            <a:ln w="9525" cap="flat" cmpd="sng">
              <a:solidFill>
                <a:schemeClr val="accent2"/>
              </a:solidFill>
              <a:prstDash val="solid"/>
              <a:round/>
              <a:headEnd type="none" w="med" len="med"/>
              <a:tailEnd type="none" w="med" len="med"/>
            </a:ln>
          </p:spPr>
        </p:cxnSp>
        <p:sp>
          <p:nvSpPr>
            <p:cNvPr id="676" name="Google Shape;676;p28"/>
            <p:cNvSpPr/>
            <p:nvPr/>
          </p:nvSpPr>
          <p:spPr>
            <a:xfrm rot="5400000">
              <a:off x="2412855" y="4441854"/>
              <a:ext cx="425397" cy="420826"/>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solidFill>
              <a:schemeClr val="lt2"/>
            </a:solidFill>
            <a:ln w="9525" cap="flat" cmpd="sng">
              <a:solidFill>
                <a:schemeClr val="accent2"/>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77" name="Google Shape;677;p28"/>
          <p:cNvSpPr/>
          <p:nvPr/>
        </p:nvSpPr>
        <p:spPr>
          <a:xfrm rot="-5400000">
            <a:off x="8215875" y="805548"/>
            <a:ext cx="40056" cy="440880"/>
          </a:xfrm>
          <a:custGeom>
            <a:avLst/>
            <a:gdLst/>
            <a:ahLst/>
            <a:cxnLst/>
            <a:rect l="l" t="t" r="r" b="b"/>
            <a:pathLst>
              <a:path w="1146" h="12620" extrusionOk="0">
                <a:moveTo>
                  <a:pt x="573" y="1"/>
                </a:moveTo>
                <a:cubicBezTo>
                  <a:pt x="240" y="1"/>
                  <a:pt x="1" y="240"/>
                  <a:pt x="1" y="573"/>
                </a:cubicBezTo>
                <a:lnTo>
                  <a:pt x="1" y="12046"/>
                </a:lnTo>
                <a:cubicBezTo>
                  <a:pt x="1" y="12351"/>
                  <a:pt x="240" y="12619"/>
                  <a:pt x="573" y="12619"/>
                </a:cubicBezTo>
                <a:cubicBezTo>
                  <a:pt x="878" y="12619"/>
                  <a:pt x="1146" y="12351"/>
                  <a:pt x="1146" y="12046"/>
                </a:cubicBezTo>
                <a:lnTo>
                  <a:pt x="1146" y="573"/>
                </a:lnTo>
                <a:cubicBezTo>
                  <a:pt x="1146" y="240"/>
                  <a:pt x="878" y="1"/>
                  <a:pt x="5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78" name="Google Shape;678;p28"/>
          <p:cNvGrpSpPr/>
          <p:nvPr/>
        </p:nvGrpSpPr>
        <p:grpSpPr>
          <a:xfrm rot="10800000" flipH="1">
            <a:off x="-2068288" y="305430"/>
            <a:ext cx="4791669" cy="923822"/>
            <a:chOff x="-78438" y="3775205"/>
            <a:chExt cx="4791669" cy="923822"/>
          </a:xfrm>
        </p:grpSpPr>
        <p:cxnSp>
          <p:nvCxnSpPr>
            <p:cNvPr id="679" name="Google Shape;679;p28"/>
            <p:cNvCxnSpPr/>
            <p:nvPr/>
          </p:nvCxnSpPr>
          <p:spPr>
            <a:xfrm>
              <a:off x="1857762" y="2762827"/>
              <a:ext cx="0" cy="3872400"/>
            </a:xfrm>
            <a:prstGeom prst="straightConnector1">
              <a:avLst/>
            </a:prstGeom>
            <a:noFill/>
            <a:ln w="9525" cap="flat" cmpd="sng">
              <a:solidFill>
                <a:schemeClr val="accent1"/>
              </a:solidFill>
              <a:prstDash val="solid"/>
              <a:round/>
              <a:headEnd type="none" w="med" len="med"/>
              <a:tailEnd type="none" w="med" len="med"/>
            </a:ln>
          </p:spPr>
        </p:cxnSp>
        <p:cxnSp>
          <p:nvCxnSpPr>
            <p:cNvPr id="680" name="Google Shape;680;p28"/>
            <p:cNvCxnSpPr/>
            <p:nvPr/>
          </p:nvCxnSpPr>
          <p:spPr>
            <a:xfrm rot="-5400000">
              <a:off x="3789591" y="3940627"/>
              <a:ext cx="764100" cy="752700"/>
            </a:xfrm>
            <a:prstGeom prst="straightConnector1">
              <a:avLst/>
            </a:prstGeom>
            <a:noFill/>
            <a:ln w="9525" cap="flat" cmpd="sng">
              <a:solidFill>
                <a:schemeClr val="accent1"/>
              </a:solidFill>
              <a:prstDash val="solid"/>
              <a:round/>
              <a:headEnd type="none" w="med" len="med"/>
              <a:tailEnd type="none" w="med" len="med"/>
            </a:ln>
          </p:spPr>
        </p:cxnSp>
        <p:sp>
          <p:nvSpPr>
            <p:cNvPr id="681" name="Google Shape;681;p28"/>
            <p:cNvSpPr/>
            <p:nvPr/>
          </p:nvSpPr>
          <p:spPr>
            <a:xfrm>
              <a:off x="4519806" y="3775205"/>
              <a:ext cx="193425" cy="191350"/>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solidFill>
              <a:schemeClr val="lt2"/>
            </a:solid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2" name="Google Shape;682;p28"/>
          <p:cNvGrpSpPr/>
          <p:nvPr/>
        </p:nvGrpSpPr>
        <p:grpSpPr>
          <a:xfrm>
            <a:off x="3329300" y="-3035953"/>
            <a:ext cx="6471825" cy="4623428"/>
            <a:chOff x="3329300" y="-3035953"/>
            <a:chExt cx="6471825" cy="4623428"/>
          </a:xfrm>
        </p:grpSpPr>
        <p:grpSp>
          <p:nvGrpSpPr>
            <p:cNvPr id="683" name="Google Shape;683;p28"/>
            <p:cNvGrpSpPr/>
            <p:nvPr/>
          </p:nvGrpSpPr>
          <p:grpSpPr>
            <a:xfrm rot="5400000">
              <a:off x="2802525" y="-1414050"/>
              <a:ext cx="3859204" cy="615399"/>
              <a:chOff x="-6675" y="307100"/>
              <a:chExt cx="9140700" cy="4634025"/>
            </a:xfrm>
          </p:grpSpPr>
          <p:cxnSp>
            <p:nvCxnSpPr>
              <p:cNvPr id="684" name="Google Shape;684;p28"/>
              <p:cNvCxnSpPr/>
              <p:nvPr/>
            </p:nvCxnSpPr>
            <p:spPr>
              <a:xfrm>
                <a:off x="-6675" y="307100"/>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685" name="Google Shape;685;p28"/>
              <p:cNvCxnSpPr/>
              <p:nvPr/>
            </p:nvCxnSpPr>
            <p:spPr>
              <a:xfrm>
                <a:off x="-6675" y="1336883"/>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686" name="Google Shape;686;p28"/>
              <p:cNvCxnSpPr/>
              <p:nvPr/>
            </p:nvCxnSpPr>
            <p:spPr>
              <a:xfrm>
                <a:off x="-6675" y="821992"/>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687" name="Google Shape;687;p28"/>
              <p:cNvCxnSpPr/>
              <p:nvPr/>
            </p:nvCxnSpPr>
            <p:spPr>
              <a:xfrm>
                <a:off x="-6675" y="1851775"/>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688" name="Google Shape;688;p28"/>
              <p:cNvCxnSpPr/>
              <p:nvPr/>
            </p:nvCxnSpPr>
            <p:spPr>
              <a:xfrm>
                <a:off x="-6675" y="2366667"/>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689" name="Google Shape;689;p28"/>
              <p:cNvCxnSpPr/>
              <p:nvPr/>
            </p:nvCxnSpPr>
            <p:spPr>
              <a:xfrm>
                <a:off x="-6675" y="2881558"/>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690" name="Google Shape;690;p28"/>
              <p:cNvCxnSpPr/>
              <p:nvPr/>
            </p:nvCxnSpPr>
            <p:spPr>
              <a:xfrm>
                <a:off x="-6675" y="3396450"/>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691" name="Google Shape;691;p28"/>
              <p:cNvCxnSpPr/>
              <p:nvPr/>
            </p:nvCxnSpPr>
            <p:spPr>
              <a:xfrm>
                <a:off x="-6675" y="3911342"/>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692" name="Google Shape;692;p28"/>
              <p:cNvCxnSpPr/>
              <p:nvPr/>
            </p:nvCxnSpPr>
            <p:spPr>
              <a:xfrm>
                <a:off x="-6675" y="4426233"/>
                <a:ext cx="9140700" cy="0"/>
              </a:xfrm>
              <a:prstGeom prst="straightConnector1">
                <a:avLst/>
              </a:prstGeom>
              <a:noFill/>
              <a:ln w="9525" cap="flat" cmpd="sng">
                <a:solidFill>
                  <a:schemeClr val="accent1"/>
                </a:solidFill>
                <a:prstDash val="solid"/>
                <a:round/>
                <a:headEnd type="none" w="med" len="med"/>
                <a:tailEnd type="none" w="med" len="med"/>
              </a:ln>
            </p:spPr>
          </p:cxnSp>
          <p:cxnSp>
            <p:nvCxnSpPr>
              <p:cNvPr id="693" name="Google Shape;693;p28"/>
              <p:cNvCxnSpPr/>
              <p:nvPr/>
            </p:nvCxnSpPr>
            <p:spPr>
              <a:xfrm>
                <a:off x="-6675" y="4941125"/>
                <a:ext cx="9140700" cy="0"/>
              </a:xfrm>
              <a:prstGeom prst="straightConnector1">
                <a:avLst/>
              </a:prstGeom>
              <a:noFill/>
              <a:ln w="9525" cap="flat" cmpd="sng">
                <a:solidFill>
                  <a:schemeClr val="accent1"/>
                </a:solidFill>
                <a:prstDash val="solid"/>
                <a:round/>
                <a:headEnd type="none" w="med" len="med"/>
                <a:tailEnd type="none" w="med" len="med"/>
              </a:ln>
            </p:spPr>
          </p:cxnSp>
        </p:grpSp>
        <p:sp>
          <p:nvSpPr>
            <p:cNvPr id="694" name="Google Shape;694;p28"/>
            <p:cNvSpPr/>
            <p:nvPr/>
          </p:nvSpPr>
          <p:spPr>
            <a:xfrm>
              <a:off x="3329300" y="823250"/>
              <a:ext cx="6471825" cy="764225"/>
            </a:xfrm>
            <a:custGeom>
              <a:avLst/>
              <a:gdLst/>
              <a:ahLst/>
              <a:cxnLst/>
              <a:rect l="l" t="t" r="r" b="b"/>
              <a:pathLst>
                <a:path w="258873" h="30569" extrusionOk="0">
                  <a:moveTo>
                    <a:pt x="0" y="0"/>
                  </a:moveTo>
                  <a:lnTo>
                    <a:pt x="76910" y="0"/>
                  </a:lnTo>
                  <a:lnTo>
                    <a:pt x="107480" y="30569"/>
                  </a:lnTo>
                  <a:lnTo>
                    <a:pt x="167406" y="30569"/>
                  </a:lnTo>
                  <a:lnTo>
                    <a:pt x="176418" y="14960"/>
                  </a:lnTo>
                  <a:lnTo>
                    <a:pt x="258873" y="14960"/>
                  </a:lnTo>
                  <a:lnTo>
                    <a:pt x="258873" y="10918"/>
                  </a:lnTo>
                </a:path>
              </a:pathLst>
            </a:custGeom>
            <a:noFill/>
            <a:ln w="9525" cap="flat" cmpd="sng">
              <a:solidFill>
                <a:schemeClr val="accent1"/>
              </a:solidFill>
              <a:prstDash val="solid"/>
              <a:round/>
              <a:headEnd type="none" w="med" len="med"/>
              <a:tailEnd type="none" w="med" len="med"/>
            </a:ln>
          </p:spPr>
          <p:txBody>
            <a:bodyPr/>
            <a:lstStyle/>
            <a:p>
              <a:endParaRPr lang="fr-F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7"/>
        <p:cNvGrpSpPr/>
        <p:nvPr/>
      </p:nvGrpSpPr>
      <p:grpSpPr>
        <a:xfrm>
          <a:off x="0" y="0"/>
          <a:ext cx="0" cy="0"/>
          <a:chOff x="0" y="0"/>
          <a:chExt cx="0" cy="0"/>
        </a:xfrm>
      </p:grpSpPr>
      <p:sp>
        <p:nvSpPr>
          <p:cNvPr id="708" name="Google Shape;708;p30"/>
          <p:cNvSpPr txBox="1">
            <a:spLocks noGrp="1"/>
          </p:cNvSpPr>
          <p:nvPr>
            <p:ph type="subTitle" idx="8"/>
          </p:nvPr>
        </p:nvSpPr>
        <p:spPr>
          <a:xfrm>
            <a:off x="4010940" y="1181174"/>
            <a:ext cx="3705700" cy="490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FR" dirty="0"/>
              <a:t>À qui est destiné le </a:t>
            </a:r>
            <a:r>
              <a:rPr lang="fr-FR" dirty="0" err="1"/>
              <a:t>Métaverse</a:t>
            </a:r>
            <a:r>
              <a:rPr lang="fr-FR" dirty="0"/>
              <a:t> ?</a:t>
            </a:r>
            <a:endParaRPr dirty="0"/>
          </a:p>
        </p:txBody>
      </p:sp>
      <p:sp>
        <p:nvSpPr>
          <p:cNvPr id="709" name="Google Shape;709;p3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SOMMAIRE</a:t>
            </a:r>
            <a:endParaRPr dirty="0"/>
          </a:p>
        </p:txBody>
      </p:sp>
      <p:sp>
        <p:nvSpPr>
          <p:cNvPr id="710" name="Google Shape;710;p30"/>
          <p:cNvSpPr txBox="1">
            <a:spLocks noGrp="1"/>
          </p:cNvSpPr>
          <p:nvPr>
            <p:ph type="title" idx="2"/>
          </p:nvPr>
        </p:nvSpPr>
        <p:spPr>
          <a:xfrm>
            <a:off x="3177352" y="611675"/>
            <a:ext cx="734700" cy="493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sp>
        <p:nvSpPr>
          <p:cNvPr id="711" name="Google Shape;711;p30"/>
          <p:cNvSpPr txBox="1">
            <a:spLocks noGrp="1"/>
          </p:cNvSpPr>
          <p:nvPr>
            <p:ph type="title" idx="3"/>
          </p:nvPr>
        </p:nvSpPr>
        <p:spPr>
          <a:xfrm>
            <a:off x="3177352" y="2314767"/>
            <a:ext cx="734700" cy="493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04</a:t>
            </a:r>
            <a:endParaRPr/>
          </a:p>
        </p:txBody>
      </p:sp>
      <p:sp>
        <p:nvSpPr>
          <p:cNvPr id="712" name="Google Shape;712;p30"/>
          <p:cNvSpPr txBox="1">
            <a:spLocks noGrp="1"/>
          </p:cNvSpPr>
          <p:nvPr>
            <p:ph type="title" idx="4"/>
          </p:nvPr>
        </p:nvSpPr>
        <p:spPr>
          <a:xfrm>
            <a:off x="3177352" y="1179372"/>
            <a:ext cx="734700" cy="493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02</a:t>
            </a:r>
            <a:endParaRPr/>
          </a:p>
        </p:txBody>
      </p:sp>
      <p:sp>
        <p:nvSpPr>
          <p:cNvPr id="713" name="Google Shape;713;p30"/>
          <p:cNvSpPr txBox="1">
            <a:spLocks noGrp="1"/>
          </p:cNvSpPr>
          <p:nvPr>
            <p:ph type="title" idx="5"/>
          </p:nvPr>
        </p:nvSpPr>
        <p:spPr>
          <a:xfrm>
            <a:off x="3177352" y="2880672"/>
            <a:ext cx="734700" cy="493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05</a:t>
            </a:r>
            <a:endParaRPr/>
          </a:p>
        </p:txBody>
      </p:sp>
      <p:sp>
        <p:nvSpPr>
          <p:cNvPr id="714" name="Google Shape;714;p30"/>
          <p:cNvSpPr txBox="1">
            <a:spLocks noGrp="1"/>
          </p:cNvSpPr>
          <p:nvPr>
            <p:ph type="title" idx="6"/>
          </p:nvPr>
        </p:nvSpPr>
        <p:spPr>
          <a:xfrm>
            <a:off x="3177352" y="1747070"/>
            <a:ext cx="734700" cy="493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03</a:t>
            </a:r>
            <a:endParaRPr/>
          </a:p>
        </p:txBody>
      </p:sp>
      <p:sp>
        <p:nvSpPr>
          <p:cNvPr id="715" name="Google Shape;715;p30"/>
          <p:cNvSpPr txBox="1">
            <a:spLocks noGrp="1"/>
          </p:cNvSpPr>
          <p:nvPr>
            <p:ph type="title" idx="7"/>
          </p:nvPr>
        </p:nvSpPr>
        <p:spPr>
          <a:xfrm>
            <a:off x="3177352" y="3450162"/>
            <a:ext cx="734700" cy="493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06</a:t>
            </a:r>
            <a:endParaRPr dirty="0"/>
          </a:p>
        </p:txBody>
      </p:sp>
      <p:sp>
        <p:nvSpPr>
          <p:cNvPr id="716" name="Google Shape;716;p30"/>
          <p:cNvSpPr txBox="1">
            <a:spLocks noGrp="1"/>
          </p:cNvSpPr>
          <p:nvPr>
            <p:ph type="subTitle" idx="1"/>
          </p:nvPr>
        </p:nvSpPr>
        <p:spPr>
          <a:xfrm>
            <a:off x="4010940" y="613475"/>
            <a:ext cx="3623924" cy="490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FR" dirty="0"/>
              <a:t>Qu’est-ce que le </a:t>
            </a:r>
            <a:r>
              <a:rPr lang="fr-FR" dirty="0" err="1"/>
              <a:t>Métaverse</a:t>
            </a:r>
            <a:r>
              <a:rPr lang="fr-FR" dirty="0"/>
              <a:t> ?</a:t>
            </a:r>
            <a:endParaRPr dirty="0"/>
          </a:p>
        </p:txBody>
      </p:sp>
      <p:sp>
        <p:nvSpPr>
          <p:cNvPr id="717" name="Google Shape;717;p30"/>
          <p:cNvSpPr txBox="1">
            <a:spLocks noGrp="1"/>
          </p:cNvSpPr>
          <p:nvPr>
            <p:ph type="subTitle" idx="9"/>
          </p:nvPr>
        </p:nvSpPr>
        <p:spPr>
          <a:xfrm>
            <a:off x="4010939" y="1748873"/>
            <a:ext cx="3623923" cy="490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FR" dirty="0"/>
              <a:t>Technologies du </a:t>
            </a:r>
            <a:r>
              <a:rPr lang="fr-FR" dirty="0" err="1"/>
              <a:t>Métaverse</a:t>
            </a:r>
            <a:endParaRPr dirty="0"/>
          </a:p>
        </p:txBody>
      </p:sp>
      <p:sp>
        <p:nvSpPr>
          <p:cNvPr id="718" name="Google Shape;718;p30"/>
          <p:cNvSpPr txBox="1">
            <a:spLocks noGrp="1"/>
          </p:cNvSpPr>
          <p:nvPr>
            <p:ph type="subTitle" idx="13"/>
          </p:nvPr>
        </p:nvSpPr>
        <p:spPr>
          <a:xfrm>
            <a:off x="4010937" y="2316573"/>
            <a:ext cx="3988200" cy="490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FR" dirty="0"/>
              <a:t>Utilisations du </a:t>
            </a:r>
            <a:r>
              <a:rPr lang="fr-FR" dirty="0" err="1"/>
              <a:t>Métaverse</a:t>
            </a:r>
            <a:endParaRPr dirty="0"/>
          </a:p>
        </p:txBody>
      </p:sp>
      <p:sp>
        <p:nvSpPr>
          <p:cNvPr id="719" name="Google Shape;719;p30"/>
          <p:cNvSpPr txBox="1">
            <a:spLocks noGrp="1"/>
          </p:cNvSpPr>
          <p:nvPr>
            <p:ph type="subTitle" idx="14"/>
          </p:nvPr>
        </p:nvSpPr>
        <p:spPr>
          <a:xfrm>
            <a:off x="4010936" y="2884272"/>
            <a:ext cx="4040239" cy="490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FR" dirty="0"/>
              <a:t>Objectifs du </a:t>
            </a:r>
            <a:r>
              <a:rPr lang="fr-FR" dirty="0" err="1"/>
              <a:t>Métaverse</a:t>
            </a:r>
            <a:r>
              <a:rPr lang="fr-FR" dirty="0"/>
              <a:t> pour les entreprises</a:t>
            </a:r>
          </a:p>
        </p:txBody>
      </p:sp>
      <p:sp>
        <p:nvSpPr>
          <p:cNvPr id="720" name="Google Shape;720;p30"/>
          <p:cNvSpPr txBox="1">
            <a:spLocks noGrp="1"/>
          </p:cNvSpPr>
          <p:nvPr>
            <p:ph type="subTitle" idx="15"/>
          </p:nvPr>
        </p:nvSpPr>
        <p:spPr>
          <a:xfrm>
            <a:off x="4010936" y="3436691"/>
            <a:ext cx="4813391" cy="490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FR" dirty="0"/>
              <a:t>Outils et plateformes du </a:t>
            </a:r>
            <a:r>
              <a:rPr lang="fr-FR" dirty="0" err="1"/>
              <a:t>Métaverse</a:t>
            </a:r>
            <a:endParaRPr dirty="0"/>
          </a:p>
        </p:txBody>
      </p:sp>
      <p:grpSp>
        <p:nvGrpSpPr>
          <p:cNvPr id="721" name="Google Shape;721;p30"/>
          <p:cNvGrpSpPr/>
          <p:nvPr/>
        </p:nvGrpSpPr>
        <p:grpSpPr>
          <a:xfrm>
            <a:off x="1339375" y="1762000"/>
            <a:ext cx="1193310" cy="3463350"/>
            <a:chOff x="472500" y="1762000"/>
            <a:chExt cx="1193310" cy="3463350"/>
          </a:xfrm>
        </p:grpSpPr>
        <p:grpSp>
          <p:nvGrpSpPr>
            <p:cNvPr id="722" name="Google Shape;722;p30"/>
            <p:cNvGrpSpPr/>
            <p:nvPr/>
          </p:nvGrpSpPr>
          <p:grpSpPr>
            <a:xfrm rot="10800000">
              <a:off x="1172489" y="4265721"/>
              <a:ext cx="493321" cy="357312"/>
              <a:chOff x="1722354" y="229144"/>
              <a:chExt cx="1748744" cy="1266614"/>
            </a:xfrm>
          </p:grpSpPr>
          <p:sp>
            <p:nvSpPr>
              <p:cNvPr id="723" name="Google Shape;723;p30"/>
              <p:cNvSpPr/>
              <p:nvPr/>
            </p:nvSpPr>
            <p:spPr>
              <a:xfrm rot="10800000">
                <a:off x="2239107" y="792406"/>
                <a:ext cx="1231990" cy="703352"/>
              </a:xfrm>
              <a:custGeom>
                <a:avLst/>
                <a:gdLst/>
                <a:ahLst/>
                <a:cxnLst/>
                <a:rect l="l" t="t" r="r" b="b"/>
                <a:pathLst>
                  <a:path w="4864" h="2777" fill="none" extrusionOk="0">
                    <a:moveTo>
                      <a:pt x="4863" y="2776"/>
                    </a:moveTo>
                    <a:lnTo>
                      <a:pt x="2051" y="0"/>
                    </a:lnTo>
                    <a:lnTo>
                      <a:pt x="0" y="0"/>
                    </a:lnTo>
                  </a:path>
                </a:pathLst>
              </a:custGeom>
              <a:solidFill>
                <a:schemeClr val="lt2"/>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30"/>
              <p:cNvSpPr/>
              <p:nvPr/>
            </p:nvSpPr>
            <p:spPr>
              <a:xfrm rot="10800000">
                <a:off x="1722354" y="229144"/>
                <a:ext cx="627506" cy="620727"/>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solidFill>
                <a:schemeClr val="lt2"/>
              </a:solid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25" name="Google Shape;725;p30"/>
            <p:cNvSpPr/>
            <p:nvPr/>
          </p:nvSpPr>
          <p:spPr>
            <a:xfrm>
              <a:off x="472500" y="1762000"/>
              <a:ext cx="700000" cy="3463350"/>
            </a:xfrm>
            <a:custGeom>
              <a:avLst/>
              <a:gdLst/>
              <a:ahLst/>
              <a:cxnLst/>
              <a:rect l="l" t="t" r="r" b="b"/>
              <a:pathLst>
                <a:path w="28000" h="138534" extrusionOk="0">
                  <a:moveTo>
                    <a:pt x="0" y="0"/>
                  </a:moveTo>
                  <a:lnTo>
                    <a:pt x="0" y="65749"/>
                  </a:lnTo>
                  <a:lnTo>
                    <a:pt x="28000" y="81915"/>
                  </a:lnTo>
                  <a:lnTo>
                    <a:pt x="28000" y="109663"/>
                  </a:lnTo>
                  <a:lnTo>
                    <a:pt x="17964" y="115457"/>
                  </a:lnTo>
                  <a:lnTo>
                    <a:pt x="17964" y="138534"/>
                  </a:lnTo>
                </a:path>
              </a:pathLst>
            </a:custGeom>
            <a:noFill/>
            <a:ln w="9525" cap="flat" cmpd="sng">
              <a:solidFill>
                <a:schemeClr val="accent1"/>
              </a:solidFill>
              <a:prstDash val="solid"/>
              <a:round/>
              <a:headEnd type="none" w="med" len="med"/>
              <a:tailEnd type="none" w="med" len="med"/>
            </a:ln>
          </p:spPr>
          <p:txBody>
            <a:bodyPr/>
            <a:lstStyle/>
            <a:p>
              <a:endParaRPr lang="fr-FR"/>
            </a:p>
          </p:txBody>
        </p:sp>
      </p:grpSp>
      <p:sp>
        <p:nvSpPr>
          <p:cNvPr id="4" name="Google Shape;708;p30">
            <a:extLst>
              <a:ext uri="{FF2B5EF4-FFF2-40B4-BE49-F238E27FC236}">
                <a16:creationId xmlns:a16="http://schemas.microsoft.com/office/drawing/2014/main" id="{E86F952A-A245-14B4-1859-66204B6F00F2}"/>
              </a:ext>
            </a:extLst>
          </p:cNvPr>
          <p:cNvSpPr txBox="1">
            <a:spLocks/>
          </p:cNvSpPr>
          <p:nvPr/>
        </p:nvSpPr>
        <p:spPr>
          <a:xfrm>
            <a:off x="4010940" y="4568487"/>
            <a:ext cx="5133060" cy="490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2400"/>
              <a:buFont typeface="Raleway Black"/>
              <a:buNone/>
              <a:defRPr sz="1600" b="0" i="0" u="none" strike="noStrike" cap="none">
                <a:solidFill>
                  <a:schemeClr val="dk1"/>
                </a:solidFill>
                <a:latin typeface="Raleway Black"/>
                <a:ea typeface="Raleway Black"/>
                <a:cs typeface="Raleway Black"/>
                <a:sym typeface="Raleway Black"/>
              </a:defRPr>
            </a:lvl1pPr>
            <a:lvl2pPr marL="914400" marR="0" lvl="1" indent="-304800" algn="l" rtl="0">
              <a:lnSpc>
                <a:spcPct val="100000"/>
              </a:lnSpc>
              <a:spcBef>
                <a:spcPts val="0"/>
              </a:spcBef>
              <a:spcAft>
                <a:spcPts val="0"/>
              </a:spcAft>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2pPr>
            <a:lvl3pPr marL="1371600" marR="0" lvl="2" indent="-304800" algn="l" rtl="0">
              <a:lnSpc>
                <a:spcPct val="100000"/>
              </a:lnSpc>
              <a:spcBef>
                <a:spcPts val="0"/>
              </a:spcBef>
              <a:spcAft>
                <a:spcPts val="0"/>
              </a:spcAft>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3pPr>
            <a:lvl4pPr marL="1828800" marR="0" lvl="3" indent="-304800" algn="l" rtl="0">
              <a:lnSpc>
                <a:spcPct val="100000"/>
              </a:lnSpc>
              <a:spcBef>
                <a:spcPts val="0"/>
              </a:spcBef>
              <a:spcAft>
                <a:spcPts val="0"/>
              </a:spcAft>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4pPr>
            <a:lvl5pPr marL="2286000" marR="0" lvl="4" indent="-304800" algn="l" rtl="0">
              <a:lnSpc>
                <a:spcPct val="100000"/>
              </a:lnSpc>
              <a:spcBef>
                <a:spcPts val="0"/>
              </a:spcBef>
              <a:spcAft>
                <a:spcPts val="0"/>
              </a:spcAft>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5pPr>
            <a:lvl6pPr marL="2743200" marR="0" lvl="5" indent="-304800" algn="l" rtl="0">
              <a:lnSpc>
                <a:spcPct val="100000"/>
              </a:lnSpc>
              <a:spcBef>
                <a:spcPts val="0"/>
              </a:spcBef>
              <a:spcAft>
                <a:spcPts val="0"/>
              </a:spcAft>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6pPr>
            <a:lvl7pPr marL="3200400" marR="0" lvl="6" indent="-304800" algn="l" rtl="0">
              <a:lnSpc>
                <a:spcPct val="100000"/>
              </a:lnSpc>
              <a:spcBef>
                <a:spcPts val="0"/>
              </a:spcBef>
              <a:spcAft>
                <a:spcPts val="0"/>
              </a:spcAft>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7pPr>
            <a:lvl8pPr marL="3657600" marR="0" lvl="7" indent="-304800" algn="l" rtl="0">
              <a:lnSpc>
                <a:spcPct val="100000"/>
              </a:lnSpc>
              <a:spcBef>
                <a:spcPts val="0"/>
              </a:spcBef>
              <a:spcAft>
                <a:spcPts val="0"/>
              </a:spcAft>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8pPr>
            <a:lvl9pPr marL="4114800" marR="0" lvl="8" indent="-304800" algn="l" rtl="0">
              <a:lnSpc>
                <a:spcPct val="100000"/>
              </a:lnSpc>
              <a:spcBef>
                <a:spcPts val="0"/>
              </a:spcBef>
              <a:spcAft>
                <a:spcPts val="0"/>
              </a:spcAft>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9pPr>
          </a:lstStyle>
          <a:p>
            <a:pPr marL="0" indent="0"/>
            <a:r>
              <a:rPr lang="fr-FR" dirty="0"/>
              <a:t>Conclusion</a:t>
            </a:r>
          </a:p>
        </p:txBody>
      </p:sp>
      <p:sp>
        <p:nvSpPr>
          <p:cNvPr id="5" name="Google Shape;710;p30">
            <a:extLst>
              <a:ext uri="{FF2B5EF4-FFF2-40B4-BE49-F238E27FC236}">
                <a16:creationId xmlns:a16="http://schemas.microsoft.com/office/drawing/2014/main" id="{54D6D5EA-8F4B-AAE5-0B1F-167CC6B1B81F}"/>
              </a:ext>
            </a:extLst>
          </p:cNvPr>
          <p:cNvSpPr txBox="1">
            <a:spLocks/>
          </p:cNvSpPr>
          <p:nvPr/>
        </p:nvSpPr>
        <p:spPr>
          <a:xfrm>
            <a:off x="3177352" y="3998988"/>
            <a:ext cx="734700" cy="493800"/>
          </a:xfrm>
          <a:prstGeom prst="rect">
            <a:avLst/>
          </a:prstGeom>
          <a:solidFill>
            <a:srgbClr val="FFFFFF">
              <a:alpha val="750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Raleway ExtraBold"/>
              <a:buNone/>
              <a:defRPr sz="2000" b="0" i="0" u="none" strike="noStrike" cap="none">
                <a:solidFill>
                  <a:schemeClr val="lt1"/>
                </a:solidFill>
                <a:latin typeface="Raleway ExtraBold"/>
                <a:ea typeface="Raleway ExtraBold"/>
                <a:cs typeface="Raleway ExtraBold"/>
                <a:sym typeface="Raleway ExtraBold"/>
              </a:defRPr>
            </a:lvl1pPr>
            <a:lvl2pPr marR="0" lvl="1" algn="l" rtl="0">
              <a:lnSpc>
                <a:spcPct val="100000"/>
              </a:lnSpc>
              <a:spcBef>
                <a:spcPts val="0"/>
              </a:spcBef>
              <a:spcAft>
                <a:spcPts val="0"/>
              </a:spcAft>
              <a:buClr>
                <a:schemeClr val="dk1"/>
              </a:buClr>
              <a:buSzPts val="3000"/>
              <a:buFont typeface="Raleway ExtraBold"/>
              <a:buNone/>
              <a:defRPr sz="3000" b="0" i="0" u="none" strike="noStrike" cap="none">
                <a:solidFill>
                  <a:schemeClr val="dk1"/>
                </a:solidFill>
                <a:latin typeface="Raleway ExtraBold"/>
                <a:ea typeface="Raleway ExtraBold"/>
                <a:cs typeface="Raleway ExtraBold"/>
                <a:sym typeface="Raleway ExtraBold"/>
              </a:defRPr>
            </a:lvl2pPr>
            <a:lvl3pPr marR="0" lvl="2" algn="l" rtl="0">
              <a:lnSpc>
                <a:spcPct val="100000"/>
              </a:lnSpc>
              <a:spcBef>
                <a:spcPts val="0"/>
              </a:spcBef>
              <a:spcAft>
                <a:spcPts val="0"/>
              </a:spcAft>
              <a:buClr>
                <a:schemeClr val="dk1"/>
              </a:buClr>
              <a:buSzPts val="3000"/>
              <a:buFont typeface="Raleway ExtraBold"/>
              <a:buNone/>
              <a:defRPr sz="3000" b="0" i="0" u="none" strike="noStrike" cap="none">
                <a:solidFill>
                  <a:schemeClr val="dk1"/>
                </a:solidFill>
                <a:latin typeface="Raleway ExtraBold"/>
                <a:ea typeface="Raleway ExtraBold"/>
                <a:cs typeface="Raleway ExtraBold"/>
                <a:sym typeface="Raleway ExtraBold"/>
              </a:defRPr>
            </a:lvl3pPr>
            <a:lvl4pPr marR="0" lvl="3" algn="l" rtl="0">
              <a:lnSpc>
                <a:spcPct val="100000"/>
              </a:lnSpc>
              <a:spcBef>
                <a:spcPts val="0"/>
              </a:spcBef>
              <a:spcAft>
                <a:spcPts val="0"/>
              </a:spcAft>
              <a:buClr>
                <a:schemeClr val="dk1"/>
              </a:buClr>
              <a:buSzPts val="3000"/>
              <a:buFont typeface="Raleway ExtraBold"/>
              <a:buNone/>
              <a:defRPr sz="3000" b="0" i="0" u="none" strike="noStrike" cap="none">
                <a:solidFill>
                  <a:schemeClr val="dk1"/>
                </a:solidFill>
                <a:latin typeface="Raleway ExtraBold"/>
                <a:ea typeface="Raleway ExtraBold"/>
                <a:cs typeface="Raleway ExtraBold"/>
                <a:sym typeface="Raleway ExtraBold"/>
              </a:defRPr>
            </a:lvl4pPr>
            <a:lvl5pPr marR="0" lvl="4" algn="l" rtl="0">
              <a:lnSpc>
                <a:spcPct val="100000"/>
              </a:lnSpc>
              <a:spcBef>
                <a:spcPts val="0"/>
              </a:spcBef>
              <a:spcAft>
                <a:spcPts val="0"/>
              </a:spcAft>
              <a:buClr>
                <a:schemeClr val="dk1"/>
              </a:buClr>
              <a:buSzPts val="3000"/>
              <a:buFont typeface="Raleway ExtraBold"/>
              <a:buNone/>
              <a:defRPr sz="3000" b="0" i="0" u="none" strike="noStrike" cap="none">
                <a:solidFill>
                  <a:schemeClr val="dk1"/>
                </a:solidFill>
                <a:latin typeface="Raleway ExtraBold"/>
                <a:ea typeface="Raleway ExtraBold"/>
                <a:cs typeface="Raleway ExtraBold"/>
                <a:sym typeface="Raleway ExtraBold"/>
              </a:defRPr>
            </a:lvl5pPr>
            <a:lvl6pPr marR="0" lvl="5" algn="l" rtl="0">
              <a:lnSpc>
                <a:spcPct val="100000"/>
              </a:lnSpc>
              <a:spcBef>
                <a:spcPts val="0"/>
              </a:spcBef>
              <a:spcAft>
                <a:spcPts val="0"/>
              </a:spcAft>
              <a:buClr>
                <a:schemeClr val="dk1"/>
              </a:buClr>
              <a:buSzPts val="3000"/>
              <a:buFont typeface="Raleway ExtraBold"/>
              <a:buNone/>
              <a:defRPr sz="3000" b="0" i="0" u="none" strike="noStrike" cap="none">
                <a:solidFill>
                  <a:schemeClr val="dk1"/>
                </a:solidFill>
                <a:latin typeface="Raleway ExtraBold"/>
                <a:ea typeface="Raleway ExtraBold"/>
                <a:cs typeface="Raleway ExtraBold"/>
                <a:sym typeface="Raleway ExtraBold"/>
              </a:defRPr>
            </a:lvl6pPr>
            <a:lvl7pPr marR="0" lvl="6" algn="l" rtl="0">
              <a:lnSpc>
                <a:spcPct val="100000"/>
              </a:lnSpc>
              <a:spcBef>
                <a:spcPts val="0"/>
              </a:spcBef>
              <a:spcAft>
                <a:spcPts val="0"/>
              </a:spcAft>
              <a:buClr>
                <a:schemeClr val="dk1"/>
              </a:buClr>
              <a:buSzPts val="3000"/>
              <a:buFont typeface="Raleway ExtraBold"/>
              <a:buNone/>
              <a:defRPr sz="3000" b="0" i="0" u="none" strike="noStrike" cap="none">
                <a:solidFill>
                  <a:schemeClr val="dk1"/>
                </a:solidFill>
                <a:latin typeface="Raleway ExtraBold"/>
                <a:ea typeface="Raleway ExtraBold"/>
                <a:cs typeface="Raleway ExtraBold"/>
                <a:sym typeface="Raleway ExtraBold"/>
              </a:defRPr>
            </a:lvl7pPr>
            <a:lvl8pPr marR="0" lvl="7" algn="l" rtl="0">
              <a:lnSpc>
                <a:spcPct val="100000"/>
              </a:lnSpc>
              <a:spcBef>
                <a:spcPts val="0"/>
              </a:spcBef>
              <a:spcAft>
                <a:spcPts val="0"/>
              </a:spcAft>
              <a:buClr>
                <a:schemeClr val="dk1"/>
              </a:buClr>
              <a:buSzPts val="3000"/>
              <a:buFont typeface="Raleway ExtraBold"/>
              <a:buNone/>
              <a:defRPr sz="3000" b="0" i="0" u="none" strike="noStrike" cap="none">
                <a:solidFill>
                  <a:schemeClr val="dk1"/>
                </a:solidFill>
                <a:latin typeface="Raleway ExtraBold"/>
                <a:ea typeface="Raleway ExtraBold"/>
                <a:cs typeface="Raleway ExtraBold"/>
                <a:sym typeface="Raleway ExtraBold"/>
              </a:defRPr>
            </a:lvl8pPr>
            <a:lvl9pPr marR="0" lvl="8" algn="l" rtl="0">
              <a:lnSpc>
                <a:spcPct val="100000"/>
              </a:lnSpc>
              <a:spcBef>
                <a:spcPts val="0"/>
              </a:spcBef>
              <a:spcAft>
                <a:spcPts val="0"/>
              </a:spcAft>
              <a:buClr>
                <a:schemeClr val="dk1"/>
              </a:buClr>
              <a:buSzPts val="3000"/>
              <a:buFont typeface="Raleway ExtraBold"/>
              <a:buNone/>
              <a:defRPr sz="3000" b="0" i="0" u="none" strike="noStrike" cap="none">
                <a:solidFill>
                  <a:schemeClr val="dk1"/>
                </a:solidFill>
                <a:latin typeface="Raleway ExtraBold"/>
                <a:ea typeface="Raleway ExtraBold"/>
                <a:cs typeface="Raleway ExtraBold"/>
                <a:sym typeface="Raleway ExtraBold"/>
              </a:defRPr>
            </a:lvl9pPr>
          </a:lstStyle>
          <a:p>
            <a:r>
              <a:rPr lang="en" dirty="0"/>
              <a:t>07</a:t>
            </a:r>
          </a:p>
        </p:txBody>
      </p:sp>
      <p:sp>
        <p:nvSpPr>
          <p:cNvPr id="6" name="Google Shape;712;p30">
            <a:extLst>
              <a:ext uri="{FF2B5EF4-FFF2-40B4-BE49-F238E27FC236}">
                <a16:creationId xmlns:a16="http://schemas.microsoft.com/office/drawing/2014/main" id="{33FA0C24-C6B0-2A41-0F01-B61731E09F29}"/>
              </a:ext>
            </a:extLst>
          </p:cNvPr>
          <p:cNvSpPr txBox="1">
            <a:spLocks/>
          </p:cNvSpPr>
          <p:nvPr/>
        </p:nvSpPr>
        <p:spPr>
          <a:xfrm>
            <a:off x="3177352" y="4566685"/>
            <a:ext cx="734700" cy="493800"/>
          </a:xfrm>
          <a:prstGeom prst="rect">
            <a:avLst/>
          </a:prstGeom>
          <a:solidFill>
            <a:srgbClr val="FFFFFF">
              <a:alpha val="750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Raleway ExtraBold"/>
              <a:buNone/>
              <a:defRPr sz="2000" b="0" i="0" u="none" strike="noStrike" cap="none">
                <a:solidFill>
                  <a:schemeClr val="lt1"/>
                </a:solidFill>
                <a:latin typeface="Raleway ExtraBold"/>
                <a:ea typeface="Raleway ExtraBold"/>
                <a:cs typeface="Raleway ExtraBold"/>
                <a:sym typeface="Raleway ExtraBold"/>
              </a:defRPr>
            </a:lvl1pPr>
            <a:lvl2pPr marR="0" lvl="1" algn="l" rtl="0">
              <a:lnSpc>
                <a:spcPct val="100000"/>
              </a:lnSpc>
              <a:spcBef>
                <a:spcPts val="0"/>
              </a:spcBef>
              <a:spcAft>
                <a:spcPts val="0"/>
              </a:spcAft>
              <a:buClr>
                <a:schemeClr val="dk1"/>
              </a:buClr>
              <a:buSzPts val="3000"/>
              <a:buFont typeface="Raleway ExtraBold"/>
              <a:buNone/>
              <a:defRPr sz="3000" b="0" i="0" u="none" strike="noStrike" cap="none">
                <a:solidFill>
                  <a:schemeClr val="dk1"/>
                </a:solidFill>
                <a:latin typeface="Raleway ExtraBold"/>
                <a:ea typeface="Raleway ExtraBold"/>
                <a:cs typeface="Raleway ExtraBold"/>
                <a:sym typeface="Raleway ExtraBold"/>
              </a:defRPr>
            </a:lvl2pPr>
            <a:lvl3pPr marR="0" lvl="2" algn="l" rtl="0">
              <a:lnSpc>
                <a:spcPct val="100000"/>
              </a:lnSpc>
              <a:spcBef>
                <a:spcPts val="0"/>
              </a:spcBef>
              <a:spcAft>
                <a:spcPts val="0"/>
              </a:spcAft>
              <a:buClr>
                <a:schemeClr val="dk1"/>
              </a:buClr>
              <a:buSzPts val="3000"/>
              <a:buFont typeface="Raleway ExtraBold"/>
              <a:buNone/>
              <a:defRPr sz="3000" b="0" i="0" u="none" strike="noStrike" cap="none">
                <a:solidFill>
                  <a:schemeClr val="dk1"/>
                </a:solidFill>
                <a:latin typeface="Raleway ExtraBold"/>
                <a:ea typeface="Raleway ExtraBold"/>
                <a:cs typeface="Raleway ExtraBold"/>
                <a:sym typeface="Raleway ExtraBold"/>
              </a:defRPr>
            </a:lvl3pPr>
            <a:lvl4pPr marR="0" lvl="3" algn="l" rtl="0">
              <a:lnSpc>
                <a:spcPct val="100000"/>
              </a:lnSpc>
              <a:spcBef>
                <a:spcPts val="0"/>
              </a:spcBef>
              <a:spcAft>
                <a:spcPts val="0"/>
              </a:spcAft>
              <a:buClr>
                <a:schemeClr val="dk1"/>
              </a:buClr>
              <a:buSzPts val="3000"/>
              <a:buFont typeface="Raleway ExtraBold"/>
              <a:buNone/>
              <a:defRPr sz="3000" b="0" i="0" u="none" strike="noStrike" cap="none">
                <a:solidFill>
                  <a:schemeClr val="dk1"/>
                </a:solidFill>
                <a:latin typeface="Raleway ExtraBold"/>
                <a:ea typeface="Raleway ExtraBold"/>
                <a:cs typeface="Raleway ExtraBold"/>
                <a:sym typeface="Raleway ExtraBold"/>
              </a:defRPr>
            </a:lvl4pPr>
            <a:lvl5pPr marR="0" lvl="4" algn="l" rtl="0">
              <a:lnSpc>
                <a:spcPct val="100000"/>
              </a:lnSpc>
              <a:spcBef>
                <a:spcPts val="0"/>
              </a:spcBef>
              <a:spcAft>
                <a:spcPts val="0"/>
              </a:spcAft>
              <a:buClr>
                <a:schemeClr val="dk1"/>
              </a:buClr>
              <a:buSzPts val="3000"/>
              <a:buFont typeface="Raleway ExtraBold"/>
              <a:buNone/>
              <a:defRPr sz="3000" b="0" i="0" u="none" strike="noStrike" cap="none">
                <a:solidFill>
                  <a:schemeClr val="dk1"/>
                </a:solidFill>
                <a:latin typeface="Raleway ExtraBold"/>
                <a:ea typeface="Raleway ExtraBold"/>
                <a:cs typeface="Raleway ExtraBold"/>
                <a:sym typeface="Raleway ExtraBold"/>
              </a:defRPr>
            </a:lvl5pPr>
            <a:lvl6pPr marR="0" lvl="5" algn="l" rtl="0">
              <a:lnSpc>
                <a:spcPct val="100000"/>
              </a:lnSpc>
              <a:spcBef>
                <a:spcPts val="0"/>
              </a:spcBef>
              <a:spcAft>
                <a:spcPts val="0"/>
              </a:spcAft>
              <a:buClr>
                <a:schemeClr val="dk1"/>
              </a:buClr>
              <a:buSzPts val="3000"/>
              <a:buFont typeface="Raleway ExtraBold"/>
              <a:buNone/>
              <a:defRPr sz="3000" b="0" i="0" u="none" strike="noStrike" cap="none">
                <a:solidFill>
                  <a:schemeClr val="dk1"/>
                </a:solidFill>
                <a:latin typeface="Raleway ExtraBold"/>
                <a:ea typeface="Raleway ExtraBold"/>
                <a:cs typeface="Raleway ExtraBold"/>
                <a:sym typeface="Raleway ExtraBold"/>
              </a:defRPr>
            </a:lvl6pPr>
            <a:lvl7pPr marR="0" lvl="6" algn="l" rtl="0">
              <a:lnSpc>
                <a:spcPct val="100000"/>
              </a:lnSpc>
              <a:spcBef>
                <a:spcPts val="0"/>
              </a:spcBef>
              <a:spcAft>
                <a:spcPts val="0"/>
              </a:spcAft>
              <a:buClr>
                <a:schemeClr val="dk1"/>
              </a:buClr>
              <a:buSzPts val="3000"/>
              <a:buFont typeface="Raleway ExtraBold"/>
              <a:buNone/>
              <a:defRPr sz="3000" b="0" i="0" u="none" strike="noStrike" cap="none">
                <a:solidFill>
                  <a:schemeClr val="dk1"/>
                </a:solidFill>
                <a:latin typeface="Raleway ExtraBold"/>
                <a:ea typeface="Raleway ExtraBold"/>
                <a:cs typeface="Raleway ExtraBold"/>
                <a:sym typeface="Raleway ExtraBold"/>
              </a:defRPr>
            </a:lvl7pPr>
            <a:lvl8pPr marR="0" lvl="7" algn="l" rtl="0">
              <a:lnSpc>
                <a:spcPct val="100000"/>
              </a:lnSpc>
              <a:spcBef>
                <a:spcPts val="0"/>
              </a:spcBef>
              <a:spcAft>
                <a:spcPts val="0"/>
              </a:spcAft>
              <a:buClr>
                <a:schemeClr val="dk1"/>
              </a:buClr>
              <a:buSzPts val="3000"/>
              <a:buFont typeface="Raleway ExtraBold"/>
              <a:buNone/>
              <a:defRPr sz="3000" b="0" i="0" u="none" strike="noStrike" cap="none">
                <a:solidFill>
                  <a:schemeClr val="dk1"/>
                </a:solidFill>
                <a:latin typeface="Raleway ExtraBold"/>
                <a:ea typeface="Raleway ExtraBold"/>
                <a:cs typeface="Raleway ExtraBold"/>
                <a:sym typeface="Raleway ExtraBold"/>
              </a:defRPr>
            </a:lvl8pPr>
            <a:lvl9pPr marR="0" lvl="8" algn="l" rtl="0">
              <a:lnSpc>
                <a:spcPct val="100000"/>
              </a:lnSpc>
              <a:spcBef>
                <a:spcPts val="0"/>
              </a:spcBef>
              <a:spcAft>
                <a:spcPts val="0"/>
              </a:spcAft>
              <a:buClr>
                <a:schemeClr val="dk1"/>
              </a:buClr>
              <a:buSzPts val="3000"/>
              <a:buFont typeface="Raleway ExtraBold"/>
              <a:buNone/>
              <a:defRPr sz="3000" b="0" i="0" u="none" strike="noStrike" cap="none">
                <a:solidFill>
                  <a:schemeClr val="dk1"/>
                </a:solidFill>
                <a:latin typeface="Raleway ExtraBold"/>
                <a:ea typeface="Raleway ExtraBold"/>
                <a:cs typeface="Raleway ExtraBold"/>
                <a:sym typeface="Raleway ExtraBold"/>
              </a:defRPr>
            </a:lvl9pPr>
          </a:lstStyle>
          <a:p>
            <a:r>
              <a:rPr lang="en" dirty="0"/>
              <a:t>08</a:t>
            </a:r>
          </a:p>
        </p:txBody>
      </p:sp>
      <p:sp>
        <p:nvSpPr>
          <p:cNvPr id="7" name="Google Shape;716;p30">
            <a:extLst>
              <a:ext uri="{FF2B5EF4-FFF2-40B4-BE49-F238E27FC236}">
                <a16:creationId xmlns:a16="http://schemas.microsoft.com/office/drawing/2014/main" id="{A5C9AFB8-7988-59C9-979B-4C62FD74D834}"/>
              </a:ext>
            </a:extLst>
          </p:cNvPr>
          <p:cNvSpPr txBox="1">
            <a:spLocks/>
          </p:cNvSpPr>
          <p:nvPr/>
        </p:nvSpPr>
        <p:spPr>
          <a:xfrm>
            <a:off x="4010939" y="4000788"/>
            <a:ext cx="4813387" cy="490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2400"/>
              <a:buFont typeface="Raleway Black"/>
              <a:buNone/>
              <a:defRPr sz="1600" b="0" i="0" u="none" strike="noStrike" cap="none">
                <a:solidFill>
                  <a:schemeClr val="dk1"/>
                </a:solidFill>
                <a:latin typeface="Raleway Black"/>
                <a:ea typeface="Raleway Black"/>
                <a:cs typeface="Raleway Black"/>
                <a:sym typeface="Raleway Black"/>
              </a:defRPr>
            </a:lvl1pPr>
            <a:lvl2pPr marL="914400" marR="0" lvl="1" indent="-304800" algn="l" rtl="0">
              <a:lnSpc>
                <a:spcPct val="100000"/>
              </a:lnSpc>
              <a:spcBef>
                <a:spcPts val="0"/>
              </a:spcBef>
              <a:spcAft>
                <a:spcPts val="0"/>
              </a:spcAft>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2pPr>
            <a:lvl3pPr marL="1371600" marR="0" lvl="2" indent="-304800" algn="l" rtl="0">
              <a:lnSpc>
                <a:spcPct val="100000"/>
              </a:lnSpc>
              <a:spcBef>
                <a:spcPts val="0"/>
              </a:spcBef>
              <a:spcAft>
                <a:spcPts val="0"/>
              </a:spcAft>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3pPr>
            <a:lvl4pPr marL="1828800" marR="0" lvl="3" indent="-304800" algn="l" rtl="0">
              <a:lnSpc>
                <a:spcPct val="100000"/>
              </a:lnSpc>
              <a:spcBef>
                <a:spcPts val="0"/>
              </a:spcBef>
              <a:spcAft>
                <a:spcPts val="0"/>
              </a:spcAft>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4pPr>
            <a:lvl5pPr marL="2286000" marR="0" lvl="4" indent="-304800" algn="l" rtl="0">
              <a:lnSpc>
                <a:spcPct val="100000"/>
              </a:lnSpc>
              <a:spcBef>
                <a:spcPts val="0"/>
              </a:spcBef>
              <a:spcAft>
                <a:spcPts val="0"/>
              </a:spcAft>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5pPr>
            <a:lvl6pPr marL="2743200" marR="0" lvl="5" indent="-304800" algn="l" rtl="0">
              <a:lnSpc>
                <a:spcPct val="100000"/>
              </a:lnSpc>
              <a:spcBef>
                <a:spcPts val="0"/>
              </a:spcBef>
              <a:spcAft>
                <a:spcPts val="0"/>
              </a:spcAft>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6pPr>
            <a:lvl7pPr marL="3200400" marR="0" lvl="6" indent="-304800" algn="l" rtl="0">
              <a:lnSpc>
                <a:spcPct val="100000"/>
              </a:lnSpc>
              <a:spcBef>
                <a:spcPts val="0"/>
              </a:spcBef>
              <a:spcAft>
                <a:spcPts val="0"/>
              </a:spcAft>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7pPr>
            <a:lvl8pPr marL="3657600" marR="0" lvl="7" indent="-304800" algn="l" rtl="0">
              <a:lnSpc>
                <a:spcPct val="100000"/>
              </a:lnSpc>
              <a:spcBef>
                <a:spcPts val="0"/>
              </a:spcBef>
              <a:spcAft>
                <a:spcPts val="0"/>
              </a:spcAft>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8pPr>
            <a:lvl9pPr marL="4114800" marR="0" lvl="8" indent="-304800" algn="l" rtl="0">
              <a:lnSpc>
                <a:spcPct val="100000"/>
              </a:lnSpc>
              <a:spcBef>
                <a:spcPts val="0"/>
              </a:spcBef>
              <a:spcAft>
                <a:spcPts val="0"/>
              </a:spcAft>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9pPr>
          </a:lstStyle>
          <a:p>
            <a:pPr marL="0" indent="0"/>
            <a:r>
              <a:rPr lang="fr-FR" dirty="0"/>
              <a:t>Impact du </a:t>
            </a:r>
            <a:r>
              <a:rPr lang="fr-FR" dirty="0" err="1"/>
              <a:t>Métaverse</a:t>
            </a:r>
            <a:r>
              <a:rPr lang="fr-FR" dirty="0"/>
              <a:t> sur la Veille Technologique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8"/>
        <p:cNvGrpSpPr/>
        <p:nvPr/>
      </p:nvGrpSpPr>
      <p:grpSpPr>
        <a:xfrm>
          <a:off x="0" y="0"/>
          <a:ext cx="0" cy="0"/>
          <a:chOff x="0" y="0"/>
          <a:chExt cx="0" cy="0"/>
        </a:xfrm>
      </p:grpSpPr>
      <p:sp>
        <p:nvSpPr>
          <p:cNvPr id="739" name="Google Shape;739;p32"/>
          <p:cNvSpPr txBox="1">
            <a:spLocks noGrp="1"/>
          </p:cNvSpPr>
          <p:nvPr>
            <p:ph type="title"/>
          </p:nvPr>
        </p:nvSpPr>
        <p:spPr>
          <a:xfrm>
            <a:off x="1155165" y="2273831"/>
            <a:ext cx="4536471" cy="989400"/>
          </a:xfrm>
          <a:prstGeom prst="rect">
            <a:avLst/>
          </a:prstGeom>
        </p:spPr>
        <p:txBody>
          <a:bodyPr spcFirstLastPara="1" wrap="square" lIns="91425" tIns="91425" rIns="91425" bIns="91425" anchor="ctr" anchorCtr="0">
            <a:noAutofit/>
          </a:bodyPr>
          <a:lstStyle/>
          <a:p>
            <a:br>
              <a:rPr lang="fr-FR" dirty="0"/>
            </a:br>
            <a:r>
              <a:rPr lang="fr-FR" dirty="0"/>
              <a:t>Qu’est-ce que le </a:t>
            </a:r>
            <a:r>
              <a:rPr lang="fr-FR" dirty="0" err="1"/>
              <a:t>Métaverse</a:t>
            </a:r>
            <a:r>
              <a:rPr lang="fr-FR" dirty="0"/>
              <a:t> ?</a:t>
            </a:r>
            <a:br>
              <a:rPr lang="fr-FR" dirty="0"/>
            </a:br>
            <a:endParaRPr dirty="0"/>
          </a:p>
        </p:txBody>
      </p:sp>
      <p:sp>
        <p:nvSpPr>
          <p:cNvPr id="740" name="Google Shape;740;p32"/>
          <p:cNvSpPr txBox="1">
            <a:spLocks noGrp="1"/>
          </p:cNvSpPr>
          <p:nvPr>
            <p:ph type="title" idx="2"/>
          </p:nvPr>
        </p:nvSpPr>
        <p:spPr>
          <a:xfrm>
            <a:off x="5673273" y="2221607"/>
            <a:ext cx="1343100" cy="989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01</a:t>
            </a:r>
            <a:endParaRPr dirty="0"/>
          </a:p>
        </p:txBody>
      </p:sp>
      <p:sp>
        <p:nvSpPr>
          <p:cNvPr id="741" name="Google Shape;741;p32"/>
          <p:cNvSpPr/>
          <p:nvPr/>
        </p:nvSpPr>
        <p:spPr>
          <a:xfrm rot="-5400000">
            <a:off x="689075" y="2684117"/>
            <a:ext cx="357300" cy="309016"/>
          </a:xfrm>
          <a:prstGeom prst="flowChartMerg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32"/>
          <p:cNvSpPr/>
          <p:nvPr/>
        </p:nvSpPr>
        <p:spPr>
          <a:xfrm>
            <a:off x="7016375" y="-1615175"/>
            <a:ext cx="1633483" cy="5920031"/>
          </a:xfrm>
          <a:custGeom>
            <a:avLst/>
            <a:gdLst/>
            <a:ahLst/>
            <a:cxnLst/>
            <a:rect l="l" t="t" r="r" b="b"/>
            <a:pathLst>
              <a:path w="18075" h="65507" extrusionOk="0">
                <a:moveTo>
                  <a:pt x="0" y="65507"/>
                </a:moveTo>
                <a:lnTo>
                  <a:pt x="18075" y="47432"/>
                </a:lnTo>
                <a:lnTo>
                  <a:pt x="18075" y="0"/>
                </a:lnTo>
              </a:path>
            </a:pathLst>
          </a:custGeom>
          <a:noFill/>
          <a:ln w="9525" cap="flat" cmpd="sng">
            <a:solidFill>
              <a:schemeClr val="accent1"/>
            </a:solidFill>
            <a:prstDash val="solid"/>
            <a:round/>
            <a:headEnd type="none" w="med" len="med"/>
            <a:tailEnd type="none" w="med" len="med"/>
          </a:ln>
        </p:spPr>
        <p:txBody>
          <a:bodyPr/>
          <a:lstStyle/>
          <a:p>
            <a:endParaRPr lang="fr-FR"/>
          </a:p>
        </p:txBody>
      </p:sp>
      <p:grpSp>
        <p:nvGrpSpPr>
          <p:cNvPr id="743" name="Google Shape;743;p32"/>
          <p:cNvGrpSpPr/>
          <p:nvPr/>
        </p:nvGrpSpPr>
        <p:grpSpPr>
          <a:xfrm rot="10800000" flipH="1">
            <a:off x="7968643" y="3562070"/>
            <a:ext cx="681217" cy="3360485"/>
            <a:chOff x="1337800" y="-2525590"/>
            <a:chExt cx="1498167" cy="7390555"/>
          </a:xfrm>
        </p:grpSpPr>
        <p:cxnSp>
          <p:nvCxnSpPr>
            <p:cNvPr id="744" name="Google Shape;744;p32"/>
            <p:cNvCxnSpPr/>
            <p:nvPr/>
          </p:nvCxnSpPr>
          <p:spPr>
            <a:xfrm rot="10800000">
              <a:off x="1337800" y="-2525590"/>
              <a:ext cx="0" cy="5870700"/>
            </a:xfrm>
            <a:prstGeom prst="straightConnector1">
              <a:avLst/>
            </a:prstGeom>
            <a:noFill/>
            <a:ln w="9525" cap="flat" cmpd="sng">
              <a:solidFill>
                <a:schemeClr val="accent2"/>
              </a:solidFill>
              <a:prstDash val="solid"/>
              <a:round/>
              <a:headEnd type="none" w="med" len="med"/>
              <a:tailEnd type="none" w="med" len="med"/>
            </a:ln>
          </p:spPr>
        </p:cxnSp>
        <p:cxnSp>
          <p:nvCxnSpPr>
            <p:cNvPr id="745" name="Google Shape;745;p32"/>
            <p:cNvCxnSpPr/>
            <p:nvPr/>
          </p:nvCxnSpPr>
          <p:spPr>
            <a:xfrm>
              <a:off x="1337800" y="3347125"/>
              <a:ext cx="1158600" cy="1141200"/>
            </a:xfrm>
            <a:prstGeom prst="straightConnector1">
              <a:avLst/>
            </a:prstGeom>
            <a:noFill/>
            <a:ln w="9525" cap="flat" cmpd="sng">
              <a:solidFill>
                <a:schemeClr val="accent2"/>
              </a:solidFill>
              <a:prstDash val="solid"/>
              <a:round/>
              <a:headEnd type="none" w="med" len="med"/>
              <a:tailEnd type="none" w="med" len="med"/>
            </a:ln>
          </p:spPr>
        </p:cxnSp>
        <p:sp>
          <p:nvSpPr>
            <p:cNvPr id="746" name="Google Shape;746;p32"/>
            <p:cNvSpPr/>
            <p:nvPr/>
          </p:nvSpPr>
          <p:spPr>
            <a:xfrm rot="5400000">
              <a:off x="2412855" y="4441854"/>
              <a:ext cx="425397" cy="420826"/>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solidFill>
              <a:schemeClr val="lt2"/>
            </a:solidFill>
            <a:ln w="9525" cap="flat" cmpd="sng">
              <a:solidFill>
                <a:schemeClr val="accent2"/>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7" name="Google Shape;747;p32"/>
          <p:cNvGrpSpPr/>
          <p:nvPr/>
        </p:nvGrpSpPr>
        <p:grpSpPr>
          <a:xfrm rot="-5400000" flipH="1">
            <a:off x="70043" y="-592705"/>
            <a:ext cx="681217" cy="3360485"/>
            <a:chOff x="1337800" y="-2525590"/>
            <a:chExt cx="1498167" cy="7390555"/>
          </a:xfrm>
        </p:grpSpPr>
        <p:cxnSp>
          <p:nvCxnSpPr>
            <p:cNvPr id="748" name="Google Shape;748;p32"/>
            <p:cNvCxnSpPr/>
            <p:nvPr/>
          </p:nvCxnSpPr>
          <p:spPr>
            <a:xfrm rot="10800000">
              <a:off x="1337800" y="-2525590"/>
              <a:ext cx="0" cy="5870700"/>
            </a:xfrm>
            <a:prstGeom prst="straightConnector1">
              <a:avLst/>
            </a:prstGeom>
            <a:noFill/>
            <a:ln w="9525" cap="flat" cmpd="sng">
              <a:solidFill>
                <a:schemeClr val="lt1"/>
              </a:solidFill>
              <a:prstDash val="solid"/>
              <a:round/>
              <a:headEnd type="none" w="med" len="med"/>
              <a:tailEnd type="none" w="med" len="med"/>
            </a:ln>
          </p:spPr>
        </p:cxnSp>
        <p:cxnSp>
          <p:nvCxnSpPr>
            <p:cNvPr id="749" name="Google Shape;749;p32"/>
            <p:cNvCxnSpPr/>
            <p:nvPr/>
          </p:nvCxnSpPr>
          <p:spPr>
            <a:xfrm>
              <a:off x="1337800" y="3347125"/>
              <a:ext cx="1158600" cy="1141200"/>
            </a:xfrm>
            <a:prstGeom prst="straightConnector1">
              <a:avLst/>
            </a:prstGeom>
            <a:noFill/>
            <a:ln w="9525" cap="flat" cmpd="sng">
              <a:solidFill>
                <a:schemeClr val="lt1"/>
              </a:solidFill>
              <a:prstDash val="solid"/>
              <a:round/>
              <a:headEnd type="none" w="med" len="med"/>
              <a:tailEnd type="none" w="med" len="med"/>
            </a:ln>
          </p:spPr>
        </p:cxnSp>
        <p:sp>
          <p:nvSpPr>
            <p:cNvPr id="750" name="Google Shape;750;p32"/>
            <p:cNvSpPr/>
            <p:nvPr/>
          </p:nvSpPr>
          <p:spPr>
            <a:xfrm rot="5400000">
              <a:off x="2412855" y="4441854"/>
              <a:ext cx="425397" cy="420826"/>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solidFill>
              <a:schemeClr val="lt2"/>
            </a:solid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1" name="Google Shape;751;p32"/>
          <p:cNvSpPr/>
          <p:nvPr/>
        </p:nvSpPr>
        <p:spPr>
          <a:xfrm rot="-5400000">
            <a:off x="5572485" y="-2452153"/>
            <a:ext cx="1971347" cy="6005438"/>
          </a:xfrm>
          <a:custGeom>
            <a:avLst/>
            <a:gdLst/>
            <a:ahLst/>
            <a:cxnLst/>
            <a:rect l="l" t="t" r="r" b="b"/>
            <a:pathLst>
              <a:path w="62917" h="191668" extrusionOk="0">
                <a:moveTo>
                  <a:pt x="0" y="0"/>
                </a:moveTo>
                <a:lnTo>
                  <a:pt x="0" y="21836"/>
                </a:lnTo>
                <a:lnTo>
                  <a:pt x="38334" y="60169"/>
                </a:lnTo>
                <a:lnTo>
                  <a:pt x="38334" y="81762"/>
                </a:lnTo>
                <a:lnTo>
                  <a:pt x="22442" y="97654"/>
                </a:lnTo>
                <a:lnTo>
                  <a:pt x="22442" y="116457"/>
                </a:lnTo>
                <a:lnTo>
                  <a:pt x="62917" y="139825"/>
                </a:lnTo>
                <a:lnTo>
                  <a:pt x="62917" y="191668"/>
                </a:lnTo>
              </a:path>
            </a:pathLst>
          </a:custGeom>
          <a:noFill/>
          <a:ln w="9525" cap="flat" cmpd="sng">
            <a:solidFill>
              <a:schemeClr val="accent1"/>
            </a:solidFill>
            <a:prstDash val="solid"/>
            <a:round/>
            <a:headEnd type="none" w="med" len="med"/>
            <a:tailEnd type="none" w="med" len="med"/>
          </a:ln>
        </p:spPr>
        <p:txBody>
          <a:bodyPr/>
          <a:lstStyle/>
          <a:p>
            <a:endParaRPr lang="fr-FR"/>
          </a:p>
        </p:txBody>
      </p:sp>
      <p:grpSp>
        <p:nvGrpSpPr>
          <p:cNvPr id="752" name="Google Shape;752;p32"/>
          <p:cNvGrpSpPr/>
          <p:nvPr/>
        </p:nvGrpSpPr>
        <p:grpSpPr>
          <a:xfrm>
            <a:off x="7221623" y="1260360"/>
            <a:ext cx="1160062" cy="523162"/>
            <a:chOff x="7221623" y="1260360"/>
            <a:chExt cx="1160062" cy="523162"/>
          </a:xfrm>
        </p:grpSpPr>
        <p:sp>
          <p:nvSpPr>
            <p:cNvPr id="753" name="Google Shape;753;p32"/>
            <p:cNvSpPr/>
            <p:nvPr/>
          </p:nvSpPr>
          <p:spPr>
            <a:xfrm rot="-5400000">
              <a:off x="8141200" y="1059948"/>
              <a:ext cx="40056" cy="440880"/>
            </a:xfrm>
            <a:custGeom>
              <a:avLst/>
              <a:gdLst/>
              <a:ahLst/>
              <a:cxnLst/>
              <a:rect l="l" t="t" r="r" b="b"/>
              <a:pathLst>
                <a:path w="1146" h="12620" extrusionOk="0">
                  <a:moveTo>
                    <a:pt x="573" y="1"/>
                  </a:moveTo>
                  <a:cubicBezTo>
                    <a:pt x="240" y="1"/>
                    <a:pt x="1" y="240"/>
                    <a:pt x="1" y="573"/>
                  </a:cubicBezTo>
                  <a:lnTo>
                    <a:pt x="1" y="12046"/>
                  </a:lnTo>
                  <a:cubicBezTo>
                    <a:pt x="1" y="12351"/>
                    <a:pt x="240" y="12619"/>
                    <a:pt x="573" y="12619"/>
                  </a:cubicBezTo>
                  <a:cubicBezTo>
                    <a:pt x="878" y="12619"/>
                    <a:pt x="1146" y="12351"/>
                    <a:pt x="1146" y="12046"/>
                  </a:cubicBezTo>
                  <a:lnTo>
                    <a:pt x="1146" y="573"/>
                  </a:lnTo>
                  <a:cubicBezTo>
                    <a:pt x="1146" y="240"/>
                    <a:pt x="878" y="1"/>
                    <a:pt x="5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32"/>
            <p:cNvSpPr/>
            <p:nvPr/>
          </p:nvSpPr>
          <p:spPr>
            <a:xfrm rot="5400000">
              <a:off x="7437562" y="1320304"/>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32"/>
            <p:cNvSpPr/>
            <p:nvPr/>
          </p:nvSpPr>
          <p:spPr>
            <a:xfrm rot="-5400000">
              <a:off x="7930383" y="1332221"/>
              <a:ext cx="75100" cy="827502"/>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sp>
        <p:nvSpPr>
          <p:cNvPr id="761" name="Google Shape;761;p3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Le métaverse c’est :</a:t>
            </a:r>
            <a:endParaRPr dirty="0"/>
          </a:p>
        </p:txBody>
      </p:sp>
      <p:sp>
        <p:nvSpPr>
          <p:cNvPr id="762" name="Google Shape;762;p33"/>
          <p:cNvSpPr txBox="1">
            <a:spLocks noGrp="1"/>
          </p:cNvSpPr>
          <p:nvPr>
            <p:ph type="subTitle" idx="1"/>
          </p:nvPr>
        </p:nvSpPr>
        <p:spPr>
          <a:xfrm>
            <a:off x="4861824" y="2438075"/>
            <a:ext cx="2610900" cy="1469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br>
              <a:rPr lang="fr-FR" dirty="0"/>
            </a:br>
            <a:endParaRPr dirty="0"/>
          </a:p>
        </p:txBody>
      </p:sp>
      <p:sp>
        <p:nvSpPr>
          <p:cNvPr id="763" name="Google Shape;763;p33"/>
          <p:cNvSpPr txBox="1">
            <a:spLocks noGrp="1"/>
          </p:cNvSpPr>
          <p:nvPr>
            <p:ph type="subTitle" idx="2"/>
          </p:nvPr>
        </p:nvSpPr>
        <p:spPr>
          <a:xfrm>
            <a:off x="1231748" y="1306950"/>
            <a:ext cx="4673752" cy="14694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buFontTx/>
              <a:buChar char="-"/>
            </a:pPr>
            <a:r>
              <a:rPr lang="fr-FR" dirty="0"/>
              <a:t>Un monde virtuel immersif accessible via des avatars.</a:t>
            </a:r>
          </a:p>
          <a:p>
            <a:pPr marL="171450" lvl="0" indent="-171450" algn="l" rtl="0">
              <a:spcBef>
                <a:spcPts val="0"/>
              </a:spcBef>
              <a:spcAft>
                <a:spcPts val="0"/>
              </a:spcAft>
              <a:buFontTx/>
              <a:buChar char="-"/>
            </a:pPr>
            <a:r>
              <a:rPr lang="fr-FR" dirty="0"/>
              <a:t>Utilise la réalité virtuelle (VR) et augmentée (AR).</a:t>
            </a:r>
          </a:p>
          <a:p>
            <a:pPr marL="171450" lvl="0" indent="-171450" algn="l" rtl="0">
              <a:spcBef>
                <a:spcPts val="0"/>
              </a:spcBef>
              <a:spcAft>
                <a:spcPts val="0"/>
              </a:spcAft>
              <a:buFontTx/>
              <a:buChar char="-"/>
            </a:pPr>
            <a:r>
              <a:rPr lang="fr-FR" dirty="0"/>
              <a:t>Environnement interactif pour jouer, travailler, socialiser.</a:t>
            </a:r>
            <a:endParaRPr dirty="0"/>
          </a:p>
        </p:txBody>
      </p:sp>
      <p:sp>
        <p:nvSpPr>
          <p:cNvPr id="764" name="Google Shape;764;p33"/>
          <p:cNvSpPr txBox="1">
            <a:spLocks noGrp="1"/>
          </p:cNvSpPr>
          <p:nvPr>
            <p:ph type="subTitle" idx="3"/>
          </p:nvPr>
        </p:nvSpPr>
        <p:spPr>
          <a:xfrm>
            <a:off x="1671269" y="2041650"/>
            <a:ext cx="2610900" cy="483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br>
              <a:rPr lang="fr-FR" dirty="0"/>
            </a:br>
            <a:endParaRPr dirty="0"/>
          </a:p>
        </p:txBody>
      </p:sp>
      <p:sp>
        <p:nvSpPr>
          <p:cNvPr id="766" name="Google Shape;766;p33"/>
          <p:cNvSpPr/>
          <p:nvPr/>
        </p:nvSpPr>
        <p:spPr>
          <a:xfrm>
            <a:off x="720000" y="1478395"/>
            <a:ext cx="345150" cy="345125"/>
          </a:xfrm>
          <a:custGeom>
            <a:avLst/>
            <a:gdLst/>
            <a:ahLst/>
            <a:cxnLst/>
            <a:rect l="l" t="t" r="r" b="b"/>
            <a:pathLst>
              <a:path w="13806" h="13805" extrusionOk="0">
                <a:moveTo>
                  <a:pt x="2547" y="808"/>
                </a:moveTo>
                <a:cubicBezTo>
                  <a:pt x="2991" y="808"/>
                  <a:pt x="3355" y="1170"/>
                  <a:pt x="3355" y="1616"/>
                </a:cubicBezTo>
                <a:cubicBezTo>
                  <a:pt x="3355" y="2059"/>
                  <a:pt x="2991" y="2421"/>
                  <a:pt x="2547" y="2421"/>
                </a:cubicBezTo>
                <a:cubicBezTo>
                  <a:pt x="2104" y="2421"/>
                  <a:pt x="1742" y="2059"/>
                  <a:pt x="1742" y="1616"/>
                </a:cubicBezTo>
                <a:cubicBezTo>
                  <a:pt x="1742" y="1170"/>
                  <a:pt x="2104" y="808"/>
                  <a:pt x="2547" y="808"/>
                </a:cubicBezTo>
                <a:close/>
                <a:moveTo>
                  <a:pt x="11233" y="808"/>
                </a:moveTo>
                <a:cubicBezTo>
                  <a:pt x="11676" y="808"/>
                  <a:pt x="12038" y="1170"/>
                  <a:pt x="12038" y="1616"/>
                </a:cubicBezTo>
                <a:cubicBezTo>
                  <a:pt x="12038" y="2059"/>
                  <a:pt x="11676" y="2421"/>
                  <a:pt x="11233" y="2421"/>
                </a:cubicBezTo>
                <a:cubicBezTo>
                  <a:pt x="10789" y="2421"/>
                  <a:pt x="10425" y="2059"/>
                  <a:pt x="10425" y="1616"/>
                </a:cubicBezTo>
                <a:cubicBezTo>
                  <a:pt x="10425" y="1170"/>
                  <a:pt x="10789" y="808"/>
                  <a:pt x="11233" y="808"/>
                </a:cubicBezTo>
                <a:close/>
                <a:moveTo>
                  <a:pt x="3097" y="3229"/>
                </a:moveTo>
                <a:cubicBezTo>
                  <a:pt x="3762" y="3229"/>
                  <a:pt x="4312" y="3776"/>
                  <a:pt x="4312" y="4444"/>
                </a:cubicBezTo>
                <a:lnTo>
                  <a:pt x="4312" y="4853"/>
                </a:lnTo>
                <a:lnTo>
                  <a:pt x="805" y="4853"/>
                </a:lnTo>
                <a:lnTo>
                  <a:pt x="805" y="4444"/>
                </a:lnTo>
                <a:cubicBezTo>
                  <a:pt x="805" y="3776"/>
                  <a:pt x="1355" y="3229"/>
                  <a:pt x="2023" y="3229"/>
                </a:cubicBezTo>
                <a:close/>
                <a:moveTo>
                  <a:pt x="11782" y="3229"/>
                </a:moveTo>
                <a:cubicBezTo>
                  <a:pt x="12447" y="3229"/>
                  <a:pt x="12997" y="3776"/>
                  <a:pt x="12997" y="4444"/>
                </a:cubicBezTo>
                <a:lnTo>
                  <a:pt x="12997" y="4853"/>
                </a:lnTo>
                <a:lnTo>
                  <a:pt x="9491" y="4853"/>
                </a:lnTo>
                <a:lnTo>
                  <a:pt x="9491" y="4444"/>
                </a:lnTo>
                <a:cubicBezTo>
                  <a:pt x="9491" y="3776"/>
                  <a:pt x="10029" y="3229"/>
                  <a:pt x="10705" y="3229"/>
                </a:cubicBezTo>
                <a:close/>
                <a:moveTo>
                  <a:pt x="6497" y="3229"/>
                </a:moveTo>
                <a:lnTo>
                  <a:pt x="6497" y="5473"/>
                </a:lnTo>
                <a:cubicBezTo>
                  <a:pt x="6006" y="5613"/>
                  <a:pt x="5611" y="5998"/>
                  <a:pt x="5470" y="6500"/>
                </a:cubicBezTo>
                <a:lnTo>
                  <a:pt x="2968" y="6500"/>
                </a:lnTo>
                <a:lnTo>
                  <a:pt x="2968" y="5658"/>
                </a:lnTo>
                <a:lnTo>
                  <a:pt x="4721" y="5658"/>
                </a:lnTo>
                <a:cubicBezTo>
                  <a:pt x="4943" y="5658"/>
                  <a:pt x="5120" y="5484"/>
                  <a:pt x="5120" y="5249"/>
                </a:cubicBezTo>
                <a:lnTo>
                  <a:pt x="5120" y="4444"/>
                </a:lnTo>
                <a:cubicBezTo>
                  <a:pt x="5120" y="3986"/>
                  <a:pt x="4968" y="3565"/>
                  <a:pt x="4710" y="3229"/>
                </a:cubicBezTo>
                <a:close/>
                <a:moveTo>
                  <a:pt x="9081" y="3229"/>
                </a:moveTo>
                <a:cubicBezTo>
                  <a:pt x="8837" y="3565"/>
                  <a:pt x="8685" y="3986"/>
                  <a:pt x="8685" y="4444"/>
                </a:cubicBezTo>
                <a:lnTo>
                  <a:pt x="8685" y="5249"/>
                </a:lnTo>
                <a:cubicBezTo>
                  <a:pt x="8685" y="5484"/>
                  <a:pt x="8859" y="5658"/>
                  <a:pt x="9081" y="5658"/>
                </a:cubicBezTo>
                <a:lnTo>
                  <a:pt x="10834" y="5658"/>
                </a:lnTo>
                <a:lnTo>
                  <a:pt x="10834" y="6500"/>
                </a:lnTo>
                <a:lnTo>
                  <a:pt x="8321" y="6500"/>
                </a:lnTo>
                <a:cubicBezTo>
                  <a:pt x="8180" y="5998"/>
                  <a:pt x="7796" y="5613"/>
                  <a:pt x="7305" y="5473"/>
                </a:cubicBezTo>
                <a:lnTo>
                  <a:pt x="7305" y="3229"/>
                </a:lnTo>
                <a:close/>
                <a:moveTo>
                  <a:pt x="6884" y="6231"/>
                </a:moveTo>
                <a:cubicBezTo>
                  <a:pt x="7257" y="6231"/>
                  <a:pt x="7563" y="6525"/>
                  <a:pt x="7563" y="6898"/>
                </a:cubicBezTo>
                <a:cubicBezTo>
                  <a:pt x="7563" y="7271"/>
                  <a:pt x="7257" y="7577"/>
                  <a:pt x="6884" y="7577"/>
                </a:cubicBezTo>
                <a:cubicBezTo>
                  <a:pt x="6522" y="7577"/>
                  <a:pt x="6217" y="7271"/>
                  <a:pt x="6217" y="6898"/>
                </a:cubicBezTo>
                <a:cubicBezTo>
                  <a:pt x="6217" y="6525"/>
                  <a:pt x="6522" y="6231"/>
                  <a:pt x="6884" y="6231"/>
                </a:cubicBezTo>
                <a:close/>
                <a:moveTo>
                  <a:pt x="2547" y="8943"/>
                </a:moveTo>
                <a:cubicBezTo>
                  <a:pt x="2991" y="8943"/>
                  <a:pt x="3355" y="9316"/>
                  <a:pt x="3355" y="9762"/>
                </a:cubicBezTo>
                <a:cubicBezTo>
                  <a:pt x="3355" y="10206"/>
                  <a:pt x="2991" y="10568"/>
                  <a:pt x="2547" y="10568"/>
                </a:cubicBezTo>
                <a:cubicBezTo>
                  <a:pt x="2104" y="10568"/>
                  <a:pt x="1742" y="10206"/>
                  <a:pt x="1742" y="9762"/>
                </a:cubicBezTo>
                <a:cubicBezTo>
                  <a:pt x="1742" y="9316"/>
                  <a:pt x="2104" y="8943"/>
                  <a:pt x="2547" y="8943"/>
                </a:cubicBezTo>
                <a:close/>
                <a:moveTo>
                  <a:pt x="5470" y="7308"/>
                </a:moveTo>
                <a:cubicBezTo>
                  <a:pt x="5611" y="7799"/>
                  <a:pt x="6006" y="8183"/>
                  <a:pt x="6497" y="8323"/>
                </a:cubicBezTo>
                <a:lnTo>
                  <a:pt x="6497" y="10568"/>
                </a:lnTo>
                <a:lnTo>
                  <a:pt x="3961" y="10568"/>
                </a:lnTo>
                <a:cubicBezTo>
                  <a:pt x="4101" y="10323"/>
                  <a:pt x="4172" y="10054"/>
                  <a:pt x="4172" y="9762"/>
                </a:cubicBezTo>
                <a:cubicBezTo>
                  <a:pt x="4172" y="9002"/>
                  <a:pt x="3658" y="8371"/>
                  <a:pt x="2968" y="8194"/>
                </a:cubicBezTo>
                <a:lnTo>
                  <a:pt x="2968" y="7308"/>
                </a:lnTo>
                <a:close/>
                <a:moveTo>
                  <a:pt x="10834" y="7308"/>
                </a:moveTo>
                <a:lnTo>
                  <a:pt x="10834" y="8194"/>
                </a:lnTo>
                <a:cubicBezTo>
                  <a:pt x="10133" y="8371"/>
                  <a:pt x="9620" y="9002"/>
                  <a:pt x="9620" y="9762"/>
                </a:cubicBezTo>
                <a:cubicBezTo>
                  <a:pt x="9620" y="10054"/>
                  <a:pt x="9701" y="10323"/>
                  <a:pt x="9841" y="10568"/>
                </a:cubicBezTo>
                <a:lnTo>
                  <a:pt x="7305" y="10568"/>
                </a:lnTo>
                <a:lnTo>
                  <a:pt x="7305" y="8323"/>
                </a:lnTo>
                <a:cubicBezTo>
                  <a:pt x="7796" y="8183"/>
                  <a:pt x="8180" y="7799"/>
                  <a:pt x="8321" y="7308"/>
                </a:cubicBezTo>
                <a:close/>
                <a:moveTo>
                  <a:pt x="11233" y="8943"/>
                </a:moveTo>
                <a:cubicBezTo>
                  <a:pt x="11676" y="8943"/>
                  <a:pt x="12038" y="9316"/>
                  <a:pt x="12038" y="9762"/>
                </a:cubicBezTo>
                <a:cubicBezTo>
                  <a:pt x="12038" y="10206"/>
                  <a:pt x="11676" y="10568"/>
                  <a:pt x="11233" y="10568"/>
                </a:cubicBezTo>
                <a:cubicBezTo>
                  <a:pt x="10789" y="10568"/>
                  <a:pt x="10425" y="10206"/>
                  <a:pt x="10425" y="9762"/>
                </a:cubicBezTo>
                <a:cubicBezTo>
                  <a:pt x="10425" y="9316"/>
                  <a:pt x="10789" y="8943"/>
                  <a:pt x="11233" y="8943"/>
                </a:cubicBezTo>
                <a:close/>
                <a:moveTo>
                  <a:pt x="3097" y="11375"/>
                </a:moveTo>
                <a:cubicBezTo>
                  <a:pt x="3762" y="11375"/>
                  <a:pt x="4312" y="11925"/>
                  <a:pt x="4312" y="12590"/>
                </a:cubicBezTo>
                <a:lnTo>
                  <a:pt x="4312" y="12989"/>
                </a:lnTo>
                <a:lnTo>
                  <a:pt x="805" y="12989"/>
                </a:lnTo>
                <a:lnTo>
                  <a:pt x="805" y="12590"/>
                </a:lnTo>
                <a:cubicBezTo>
                  <a:pt x="805" y="11925"/>
                  <a:pt x="1355" y="11375"/>
                  <a:pt x="2023" y="11375"/>
                </a:cubicBezTo>
                <a:close/>
                <a:moveTo>
                  <a:pt x="11782" y="11375"/>
                </a:moveTo>
                <a:cubicBezTo>
                  <a:pt x="12447" y="11375"/>
                  <a:pt x="12997" y="11925"/>
                  <a:pt x="12997" y="12590"/>
                </a:cubicBezTo>
                <a:lnTo>
                  <a:pt x="12997" y="12989"/>
                </a:lnTo>
                <a:lnTo>
                  <a:pt x="9491" y="12989"/>
                </a:lnTo>
                <a:lnTo>
                  <a:pt x="9491" y="12590"/>
                </a:lnTo>
                <a:cubicBezTo>
                  <a:pt x="9491" y="11925"/>
                  <a:pt x="10029" y="11375"/>
                  <a:pt x="10705" y="11375"/>
                </a:cubicBezTo>
                <a:close/>
                <a:moveTo>
                  <a:pt x="2545" y="1"/>
                </a:moveTo>
                <a:cubicBezTo>
                  <a:pt x="1660" y="1"/>
                  <a:pt x="945" y="732"/>
                  <a:pt x="945" y="1616"/>
                </a:cubicBezTo>
                <a:cubicBezTo>
                  <a:pt x="945" y="1978"/>
                  <a:pt x="1063" y="2303"/>
                  <a:pt x="1263" y="2572"/>
                </a:cubicBezTo>
                <a:cubicBezTo>
                  <a:pt x="513" y="2878"/>
                  <a:pt x="0" y="3602"/>
                  <a:pt x="0" y="4444"/>
                </a:cubicBezTo>
                <a:lnTo>
                  <a:pt x="0" y="5249"/>
                </a:lnTo>
                <a:cubicBezTo>
                  <a:pt x="0" y="5484"/>
                  <a:pt x="174" y="5658"/>
                  <a:pt x="396" y="5658"/>
                </a:cubicBezTo>
                <a:lnTo>
                  <a:pt x="2149" y="5658"/>
                </a:lnTo>
                <a:lnTo>
                  <a:pt x="2149" y="8194"/>
                </a:lnTo>
                <a:cubicBezTo>
                  <a:pt x="1462" y="8371"/>
                  <a:pt x="945" y="9002"/>
                  <a:pt x="945" y="9762"/>
                </a:cubicBezTo>
                <a:cubicBezTo>
                  <a:pt x="945" y="10113"/>
                  <a:pt x="1063" y="10453"/>
                  <a:pt x="1263" y="10719"/>
                </a:cubicBezTo>
                <a:cubicBezTo>
                  <a:pt x="513" y="11025"/>
                  <a:pt x="0" y="11749"/>
                  <a:pt x="0" y="12590"/>
                </a:cubicBezTo>
                <a:lnTo>
                  <a:pt x="0" y="13398"/>
                </a:lnTo>
                <a:cubicBezTo>
                  <a:pt x="0" y="13620"/>
                  <a:pt x="174" y="13805"/>
                  <a:pt x="396" y="13805"/>
                </a:cubicBezTo>
                <a:lnTo>
                  <a:pt x="4721" y="13805"/>
                </a:lnTo>
                <a:cubicBezTo>
                  <a:pt x="4943" y="13805"/>
                  <a:pt x="5120" y="13620"/>
                  <a:pt x="5120" y="13398"/>
                </a:cubicBezTo>
                <a:lnTo>
                  <a:pt x="5120" y="12590"/>
                </a:lnTo>
                <a:cubicBezTo>
                  <a:pt x="5120" y="12136"/>
                  <a:pt x="4968" y="11715"/>
                  <a:pt x="4710" y="11375"/>
                </a:cubicBezTo>
                <a:lnTo>
                  <a:pt x="9081" y="11375"/>
                </a:lnTo>
                <a:cubicBezTo>
                  <a:pt x="8837" y="11715"/>
                  <a:pt x="8685" y="12136"/>
                  <a:pt x="8685" y="12590"/>
                </a:cubicBezTo>
                <a:lnTo>
                  <a:pt x="8685" y="13398"/>
                </a:lnTo>
                <a:cubicBezTo>
                  <a:pt x="8685" y="13620"/>
                  <a:pt x="8859" y="13805"/>
                  <a:pt x="9081" y="13805"/>
                </a:cubicBezTo>
                <a:lnTo>
                  <a:pt x="13396" y="13805"/>
                </a:lnTo>
                <a:cubicBezTo>
                  <a:pt x="13617" y="13805"/>
                  <a:pt x="13805" y="13620"/>
                  <a:pt x="13805" y="13398"/>
                </a:cubicBezTo>
                <a:lnTo>
                  <a:pt x="13805" y="12590"/>
                </a:lnTo>
                <a:cubicBezTo>
                  <a:pt x="13805" y="11749"/>
                  <a:pt x="13278" y="11025"/>
                  <a:pt x="12543" y="10719"/>
                </a:cubicBezTo>
                <a:cubicBezTo>
                  <a:pt x="12739" y="10453"/>
                  <a:pt x="12857" y="10113"/>
                  <a:pt x="12857" y="9762"/>
                </a:cubicBezTo>
                <a:cubicBezTo>
                  <a:pt x="12857" y="9002"/>
                  <a:pt x="12344" y="8371"/>
                  <a:pt x="11642" y="8194"/>
                </a:cubicBezTo>
                <a:lnTo>
                  <a:pt x="11642" y="5658"/>
                </a:lnTo>
                <a:lnTo>
                  <a:pt x="13396" y="5658"/>
                </a:lnTo>
                <a:cubicBezTo>
                  <a:pt x="13617" y="5658"/>
                  <a:pt x="13805" y="5484"/>
                  <a:pt x="13805" y="5249"/>
                </a:cubicBezTo>
                <a:lnTo>
                  <a:pt x="13805" y="4444"/>
                </a:lnTo>
                <a:cubicBezTo>
                  <a:pt x="13805" y="3602"/>
                  <a:pt x="13278" y="2878"/>
                  <a:pt x="12543" y="2572"/>
                </a:cubicBezTo>
                <a:cubicBezTo>
                  <a:pt x="12753" y="2281"/>
                  <a:pt x="12879" y="1919"/>
                  <a:pt x="12857" y="1532"/>
                </a:cubicBezTo>
                <a:cubicBezTo>
                  <a:pt x="12809" y="679"/>
                  <a:pt x="12108" y="14"/>
                  <a:pt x="11266" y="3"/>
                </a:cubicBezTo>
                <a:cubicBezTo>
                  <a:pt x="11258" y="3"/>
                  <a:pt x="11249" y="3"/>
                  <a:pt x="11240" y="3"/>
                </a:cubicBezTo>
                <a:cubicBezTo>
                  <a:pt x="10341" y="3"/>
                  <a:pt x="9620" y="724"/>
                  <a:pt x="9620" y="1616"/>
                </a:cubicBezTo>
                <a:cubicBezTo>
                  <a:pt x="9620" y="1908"/>
                  <a:pt x="9701" y="2188"/>
                  <a:pt x="9841" y="2421"/>
                </a:cubicBezTo>
                <a:lnTo>
                  <a:pt x="3961" y="2421"/>
                </a:lnTo>
                <a:cubicBezTo>
                  <a:pt x="4113" y="2163"/>
                  <a:pt x="4183" y="1860"/>
                  <a:pt x="4172" y="1546"/>
                </a:cubicBezTo>
                <a:cubicBezTo>
                  <a:pt x="4138" y="715"/>
                  <a:pt x="3459" y="36"/>
                  <a:pt x="2629" y="3"/>
                </a:cubicBezTo>
                <a:cubicBezTo>
                  <a:pt x="2601" y="1"/>
                  <a:pt x="2573" y="1"/>
                  <a:pt x="25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Sous-titre 2">
            <a:extLst>
              <a:ext uri="{FF2B5EF4-FFF2-40B4-BE49-F238E27FC236}">
                <a16:creationId xmlns:a16="http://schemas.microsoft.com/office/drawing/2014/main" id="{3D5FBE92-F732-1803-87A3-B6A3DFA9FB09}"/>
              </a:ext>
            </a:extLst>
          </p:cNvPr>
          <p:cNvSpPr>
            <a:spLocks noGrp="1"/>
          </p:cNvSpPr>
          <p:nvPr>
            <p:ph type="subTitle" idx="4"/>
          </p:nvPr>
        </p:nvSpPr>
        <p:spPr/>
        <p:txBody>
          <a:bodyPr/>
          <a:lstStyle/>
          <a:p>
            <a:br>
              <a:rPr lang="fr-FR" dirty="0"/>
            </a:br>
            <a:endParaRPr lang="fr-FR" dirty="0"/>
          </a:p>
        </p:txBody>
      </p:sp>
    </p:spTree>
    <p:extLst>
      <p:ext uri="{BB962C8B-B14F-4D97-AF65-F5344CB8AC3E}">
        <p14:creationId xmlns:p14="http://schemas.microsoft.com/office/powerpoint/2010/main" val="4292616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38"/>
        <p:cNvGrpSpPr/>
        <p:nvPr/>
      </p:nvGrpSpPr>
      <p:grpSpPr>
        <a:xfrm>
          <a:off x="0" y="0"/>
          <a:ext cx="0" cy="0"/>
          <a:chOff x="0" y="0"/>
          <a:chExt cx="0" cy="0"/>
        </a:xfrm>
      </p:grpSpPr>
      <p:sp>
        <p:nvSpPr>
          <p:cNvPr id="739" name="Google Shape;739;p32"/>
          <p:cNvSpPr txBox="1">
            <a:spLocks noGrp="1"/>
          </p:cNvSpPr>
          <p:nvPr>
            <p:ph type="title"/>
          </p:nvPr>
        </p:nvSpPr>
        <p:spPr>
          <a:xfrm>
            <a:off x="1155165" y="2273831"/>
            <a:ext cx="4536471" cy="98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FR" dirty="0"/>
              <a:t>À qui est destiné le </a:t>
            </a:r>
            <a:r>
              <a:rPr lang="fr-FR" dirty="0" err="1"/>
              <a:t>Métaverse</a:t>
            </a:r>
            <a:r>
              <a:rPr lang="fr-FR" dirty="0"/>
              <a:t> ?</a:t>
            </a:r>
          </a:p>
        </p:txBody>
      </p:sp>
      <p:sp>
        <p:nvSpPr>
          <p:cNvPr id="740" name="Google Shape;740;p32"/>
          <p:cNvSpPr txBox="1">
            <a:spLocks noGrp="1"/>
          </p:cNvSpPr>
          <p:nvPr>
            <p:ph type="title" idx="2"/>
          </p:nvPr>
        </p:nvSpPr>
        <p:spPr>
          <a:xfrm>
            <a:off x="5673273" y="2221607"/>
            <a:ext cx="1343100" cy="989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02</a:t>
            </a:r>
            <a:endParaRPr dirty="0"/>
          </a:p>
        </p:txBody>
      </p:sp>
      <p:sp>
        <p:nvSpPr>
          <p:cNvPr id="741" name="Google Shape;741;p32"/>
          <p:cNvSpPr/>
          <p:nvPr/>
        </p:nvSpPr>
        <p:spPr>
          <a:xfrm rot="-5400000">
            <a:off x="689075" y="2684117"/>
            <a:ext cx="357300" cy="309016"/>
          </a:xfrm>
          <a:prstGeom prst="flowChartMerg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32"/>
          <p:cNvSpPr/>
          <p:nvPr/>
        </p:nvSpPr>
        <p:spPr>
          <a:xfrm>
            <a:off x="7016375" y="-1615175"/>
            <a:ext cx="1633483" cy="5920031"/>
          </a:xfrm>
          <a:custGeom>
            <a:avLst/>
            <a:gdLst/>
            <a:ahLst/>
            <a:cxnLst/>
            <a:rect l="l" t="t" r="r" b="b"/>
            <a:pathLst>
              <a:path w="18075" h="65507" extrusionOk="0">
                <a:moveTo>
                  <a:pt x="0" y="65507"/>
                </a:moveTo>
                <a:lnTo>
                  <a:pt x="18075" y="47432"/>
                </a:lnTo>
                <a:lnTo>
                  <a:pt x="18075" y="0"/>
                </a:lnTo>
              </a:path>
            </a:pathLst>
          </a:custGeom>
          <a:noFill/>
          <a:ln w="9525" cap="flat" cmpd="sng">
            <a:solidFill>
              <a:schemeClr val="accent1"/>
            </a:solidFill>
            <a:prstDash val="solid"/>
            <a:round/>
            <a:headEnd type="none" w="med" len="med"/>
            <a:tailEnd type="none" w="med" len="med"/>
          </a:ln>
        </p:spPr>
        <p:txBody>
          <a:bodyPr/>
          <a:lstStyle/>
          <a:p>
            <a:endParaRPr lang="fr-FR"/>
          </a:p>
        </p:txBody>
      </p:sp>
      <p:grpSp>
        <p:nvGrpSpPr>
          <p:cNvPr id="743" name="Google Shape;743;p32"/>
          <p:cNvGrpSpPr/>
          <p:nvPr/>
        </p:nvGrpSpPr>
        <p:grpSpPr>
          <a:xfrm rot="10800000" flipH="1">
            <a:off x="7968643" y="3562070"/>
            <a:ext cx="681217" cy="3360485"/>
            <a:chOff x="1337800" y="-2525590"/>
            <a:chExt cx="1498167" cy="7390555"/>
          </a:xfrm>
        </p:grpSpPr>
        <p:cxnSp>
          <p:nvCxnSpPr>
            <p:cNvPr id="744" name="Google Shape;744;p32"/>
            <p:cNvCxnSpPr/>
            <p:nvPr/>
          </p:nvCxnSpPr>
          <p:spPr>
            <a:xfrm rot="10800000">
              <a:off x="1337800" y="-2525590"/>
              <a:ext cx="0" cy="5870700"/>
            </a:xfrm>
            <a:prstGeom prst="straightConnector1">
              <a:avLst/>
            </a:prstGeom>
            <a:noFill/>
            <a:ln w="9525" cap="flat" cmpd="sng">
              <a:solidFill>
                <a:schemeClr val="accent2"/>
              </a:solidFill>
              <a:prstDash val="solid"/>
              <a:round/>
              <a:headEnd type="none" w="med" len="med"/>
              <a:tailEnd type="none" w="med" len="med"/>
            </a:ln>
          </p:spPr>
        </p:cxnSp>
        <p:cxnSp>
          <p:nvCxnSpPr>
            <p:cNvPr id="745" name="Google Shape;745;p32"/>
            <p:cNvCxnSpPr/>
            <p:nvPr/>
          </p:nvCxnSpPr>
          <p:spPr>
            <a:xfrm>
              <a:off x="1337800" y="3347125"/>
              <a:ext cx="1158600" cy="1141200"/>
            </a:xfrm>
            <a:prstGeom prst="straightConnector1">
              <a:avLst/>
            </a:prstGeom>
            <a:noFill/>
            <a:ln w="9525" cap="flat" cmpd="sng">
              <a:solidFill>
                <a:schemeClr val="accent2"/>
              </a:solidFill>
              <a:prstDash val="solid"/>
              <a:round/>
              <a:headEnd type="none" w="med" len="med"/>
              <a:tailEnd type="none" w="med" len="med"/>
            </a:ln>
          </p:spPr>
        </p:cxnSp>
        <p:sp>
          <p:nvSpPr>
            <p:cNvPr id="746" name="Google Shape;746;p32"/>
            <p:cNvSpPr/>
            <p:nvPr/>
          </p:nvSpPr>
          <p:spPr>
            <a:xfrm rot="5400000">
              <a:off x="2412855" y="4441854"/>
              <a:ext cx="425397" cy="420826"/>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solidFill>
              <a:schemeClr val="lt2"/>
            </a:solidFill>
            <a:ln w="9525" cap="flat" cmpd="sng">
              <a:solidFill>
                <a:schemeClr val="accent2"/>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7" name="Google Shape;747;p32"/>
          <p:cNvGrpSpPr/>
          <p:nvPr/>
        </p:nvGrpSpPr>
        <p:grpSpPr>
          <a:xfrm rot="-5400000" flipH="1">
            <a:off x="70043" y="-592705"/>
            <a:ext cx="681217" cy="3360485"/>
            <a:chOff x="1337800" y="-2525590"/>
            <a:chExt cx="1498167" cy="7390555"/>
          </a:xfrm>
        </p:grpSpPr>
        <p:cxnSp>
          <p:nvCxnSpPr>
            <p:cNvPr id="748" name="Google Shape;748;p32"/>
            <p:cNvCxnSpPr/>
            <p:nvPr/>
          </p:nvCxnSpPr>
          <p:spPr>
            <a:xfrm rot="10800000">
              <a:off x="1337800" y="-2525590"/>
              <a:ext cx="0" cy="5870700"/>
            </a:xfrm>
            <a:prstGeom prst="straightConnector1">
              <a:avLst/>
            </a:prstGeom>
            <a:noFill/>
            <a:ln w="9525" cap="flat" cmpd="sng">
              <a:solidFill>
                <a:schemeClr val="lt1"/>
              </a:solidFill>
              <a:prstDash val="solid"/>
              <a:round/>
              <a:headEnd type="none" w="med" len="med"/>
              <a:tailEnd type="none" w="med" len="med"/>
            </a:ln>
          </p:spPr>
        </p:cxnSp>
        <p:cxnSp>
          <p:nvCxnSpPr>
            <p:cNvPr id="749" name="Google Shape;749;p32"/>
            <p:cNvCxnSpPr/>
            <p:nvPr/>
          </p:nvCxnSpPr>
          <p:spPr>
            <a:xfrm>
              <a:off x="1337800" y="3347125"/>
              <a:ext cx="1158600" cy="1141200"/>
            </a:xfrm>
            <a:prstGeom prst="straightConnector1">
              <a:avLst/>
            </a:prstGeom>
            <a:noFill/>
            <a:ln w="9525" cap="flat" cmpd="sng">
              <a:solidFill>
                <a:schemeClr val="lt1"/>
              </a:solidFill>
              <a:prstDash val="solid"/>
              <a:round/>
              <a:headEnd type="none" w="med" len="med"/>
              <a:tailEnd type="none" w="med" len="med"/>
            </a:ln>
          </p:spPr>
        </p:cxnSp>
        <p:sp>
          <p:nvSpPr>
            <p:cNvPr id="750" name="Google Shape;750;p32"/>
            <p:cNvSpPr/>
            <p:nvPr/>
          </p:nvSpPr>
          <p:spPr>
            <a:xfrm rot="5400000">
              <a:off x="2412855" y="4441854"/>
              <a:ext cx="425397" cy="420826"/>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solidFill>
              <a:schemeClr val="lt2"/>
            </a:solid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1" name="Google Shape;751;p32"/>
          <p:cNvSpPr/>
          <p:nvPr/>
        </p:nvSpPr>
        <p:spPr>
          <a:xfrm rot="-5400000">
            <a:off x="5572485" y="-2452153"/>
            <a:ext cx="1971347" cy="6005438"/>
          </a:xfrm>
          <a:custGeom>
            <a:avLst/>
            <a:gdLst/>
            <a:ahLst/>
            <a:cxnLst/>
            <a:rect l="l" t="t" r="r" b="b"/>
            <a:pathLst>
              <a:path w="62917" h="191668" extrusionOk="0">
                <a:moveTo>
                  <a:pt x="0" y="0"/>
                </a:moveTo>
                <a:lnTo>
                  <a:pt x="0" y="21836"/>
                </a:lnTo>
                <a:lnTo>
                  <a:pt x="38334" y="60169"/>
                </a:lnTo>
                <a:lnTo>
                  <a:pt x="38334" y="81762"/>
                </a:lnTo>
                <a:lnTo>
                  <a:pt x="22442" y="97654"/>
                </a:lnTo>
                <a:lnTo>
                  <a:pt x="22442" y="116457"/>
                </a:lnTo>
                <a:lnTo>
                  <a:pt x="62917" y="139825"/>
                </a:lnTo>
                <a:lnTo>
                  <a:pt x="62917" y="191668"/>
                </a:lnTo>
              </a:path>
            </a:pathLst>
          </a:custGeom>
          <a:noFill/>
          <a:ln w="9525" cap="flat" cmpd="sng">
            <a:solidFill>
              <a:schemeClr val="accent1"/>
            </a:solidFill>
            <a:prstDash val="solid"/>
            <a:round/>
            <a:headEnd type="none" w="med" len="med"/>
            <a:tailEnd type="none" w="med" len="med"/>
          </a:ln>
        </p:spPr>
        <p:txBody>
          <a:bodyPr/>
          <a:lstStyle/>
          <a:p>
            <a:endParaRPr lang="fr-FR"/>
          </a:p>
        </p:txBody>
      </p:sp>
      <p:grpSp>
        <p:nvGrpSpPr>
          <p:cNvPr id="752" name="Google Shape;752;p32"/>
          <p:cNvGrpSpPr/>
          <p:nvPr/>
        </p:nvGrpSpPr>
        <p:grpSpPr>
          <a:xfrm>
            <a:off x="7221623" y="1260360"/>
            <a:ext cx="1160062" cy="523162"/>
            <a:chOff x="7221623" y="1260360"/>
            <a:chExt cx="1160062" cy="523162"/>
          </a:xfrm>
        </p:grpSpPr>
        <p:sp>
          <p:nvSpPr>
            <p:cNvPr id="753" name="Google Shape;753;p32"/>
            <p:cNvSpPr/>
            <p:nvPr/>
          </p:nvSpPr>
          <p:spPr>
            <a:xfrm rot="-5400000">
              <a:off x="8141200" y="1059948"/>
              <a:ext cx="40056" cy="440880"/>
            </a:xfrm>
            <a:custGeom>
              <a:avLst/>
              <a:gdLst/>
              <a:ahLst/>
              <a:cxnLst/>
              <a:rect l="l" t="t" r="r" b="b"/>
              <a:pathLst>
                <a:path w="1146" h="12620" extrusionOk="0">
                  <a:moveTo>
                    <a:pt x="573" y="1"/>
                  </a:moveTo>
                  <a:cubicBezTo>
                    <a:pt x="240" y="1"/>
                    <a:pt x="1" y="240"/>
                    <a:pt x="1" y="573"/>
                  </a:cubicBezTo>
                  <a:lnTo>
                    <a:pt x="1" y="12046"/>
                  </a:lnTo>
                  <a:cubicBezTo>
                    <a:pt x="1" y="12351"/>
                    <a:pt x="240" y="12619"/>
                    <a:pt x="573" y="12619"/>
                  </a:cubicBezTo>
                  <a:cubicBezTo>
                    <a:pt x="878" y="12619"/>
                    <a:pt x="1146" y="12351"/>
                    <a:pt x="1146" y="12046"/>
                  </a:cubicBezTo>
                  <a:lnTo>
                    <a:pt x="1146" y="573"/>
                  </a:lnTo>
                  <a:cubicBezTo>
                    <a:pt x="1146" y="240"/>
                    <a:pt x="878" y="1"/>
                    <a:pt x="5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32"/>
            <p:cNvSpPr/>
            <p:nvPr/>
          </p:nvSpPr>
          <p:spPr>
            <a:xfrm rot="5400000">
              <a:off x="7437562" y="1320304"/>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32"/>
            <p:cNvSpPr/>
            <p:nvPr/>
          </p:nvSpPr>
          <p:spPr>
            <a:xfrm rot="-5400000">
              <a:off x="7930383" y="1332221"/>
              <a:ext cx="75100" cy="827502"/>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309507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sp>
        <p:nvSpPr>
          <p:cNvPr id="761" name="Google Shape;761;p3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Le métaverse est destiné aux :</a:t>
            </a:r>
            <a:endParaRPr dirty="0"/>
          </a:p>
        </p:txBody>
      </p:sp>
      <p:sp>
        <p:nvSpPr>
          <p:cNvPr id="762" name="Google Shape;762;p33"/>
          <p:cNvSpPr txBox="1">
            <a:spLocks noGrp="1"/>
          </p:cNvSpPr>
          <p:nvPr>
            <p:ph type="subTitle" idx="1"/>
          </p:nvPr>
        </p:nvSpPr>
        <p:spPr>
          <a:xfrm>
            <a:off x="4861824" y="2438075"/>
            <a:ext cx="2610900" cy="1469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br>
              <a:rPr lang="fr-FR" dirty="0"/>
            </a:br>
            <a:endParaRPr dirty="0"/>
          </a:p>
        </p:txBody>
      </p:sp>
      <p:sp>
        <p:nvSpPr>
          <p:cNvPr id="763" name="Google Shape;763;p33"/>
          <p:cNvSpPr txBox="1">
            <a:spLocks noGrp="1"/>
          </p:cNvSpPr>
          <p:nvPr>
            <p:ph type="subTitle" idx="2"/>
          </p:nvPr>
        </p:nvSpPr>
        <p:spPr>
          <a:xfrm>
            <a:off x="1231748" y="1306950"/>
            <a:ext cx="4673752" cy="14694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buFontTx/>
              <a:buChar char="-"/>
            </a:pPr>
            <a:r>
              <a:rPr lang="fr-FR" dirty="0"/>
              <a:t>Utilisateurs en quête de divertissement, d’interactions sociales.</a:t>
            </a:r>
          </a:p>
          <a:p>
            <a:pPr marL="171450" lvl="0" indent="-171450" algn="l" rtl="0">
              <a:spcBef>
                <a:spcPts val="0"/>
              </a:spcBef>
              <a:spcAft>
                <a:spcPts val="0"/>
              </a:spcAft>
              <a:buFontTx/>
              <a:buChar char="-"/>
            </a:pPr>
            <a:r>
              <a:rPr lang="fr-FR" dirty="0"/>
              <a:t>Entreprises pour des réunions, des événements ou du commerce.</a:t>
            </a:r>
          </a:p>
          <a:p>
            <a:pPr marL="171450" lvl="0" indent="-171450" algn="l" rtl="0">
              <a:spcBef>
                <a:spcPts val="0"/>
              </a:spcBef>
              <a:spcAft>
                <a:spcPts val="0"/>
              </a:spcAft>
              <a:buFontTx/>
              <a:buChar char="-"/>
            </a:pPr>
            <a:r>
              <a:rPr lang="fr-FR" dirty="0"/>
              <a:t>Créateurs de contenu pour développer des expériences uniques.</a:t>
            </a:r>
            <a:endParaRPr dirty="0"/>
          </a:p>
        </p:txBody>
      </p:sp>
      <p:sp>
        <p:nvSpPr>
          <p:cNvPr id="764" name="Google Shape;764;p33"/>
          <p:cNvSpPr txBox="1">
            <a:spLocks noGrp="1"/>
          </p:cNvSpPr>
          <p:nvPr>
            <p:ph type="subTitle" idx="3"/>
          </p:nvPr>
        </p:nvSpPr>
        <p:spPr>
          <a:xfrm>
            <a:off x="1671269" y="2041650"/>
            <a:ext cx="2610900" cy="483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br>
              <a:rPr lang="fr-FR" dirty="0"/>
            </a:br>
            <a:endParaRPr dirty="0"/>
          </a:p>
        </p:txBody>
      </p:sp>
      <p:sp>
        <p:nvSpPr>
          <p:cNvPr id="3" name="Sous-titre 2">
            <a:extLst>
              <a:ext uri="{FF2B5EF4-FFF2-40B4-BE49-F238E27FC236}">
                <a16:creationId xmlns:a16="http://schemas.microsoft.com/office/drawing/2014/main" id="{3D5FBE92-F732-1803-87A3-B6A3DFA9FB09}"/>
              </a:ext>
            </a:extLst>
          </p:cNvPr>
          <p:cNvSpPr>
            <a:spLocks noGrp="1"/>
          </p:cNvSpPr>
          <p:nvPr>
            <p:ph type="subTitle" idx="4"/>
          </p:nvPr>
        </p:nvSpPr>
        <p:spPr/>
        <p:txBody>
          <a:bodyPr/>
          <a:lstStyle/>
          <a:p>
            <a:br>
              <a:rPr lang="fr-FR" dirty="0"/>
            </a:br>
            <a:endParaRPr lang="fr-FR" dirty="0"/>
          </a:p>
        </p:txBody>
      </p:sp>
      <p:grpSp>
        <p:nvGrpSpPr>
          <p:cNvPr id="2" name="Google Shape;1485;p48">
            <a:extLst>
              <a:ext uri="{FF2B5EF4-FFF2-40B4-BE49-F238E27FC236}">
                <a16:creationId xmlns:a16="http://schemas.microsoft.com/office/drawing/2014/main" id="{A2BC035F-4EDB-B7D6-74E7-33895E8D48DA}"/>
              </a:ext>
            </a:extLst>
          </p:cNvPr>
          <p:cNvGrpSpPr/>
          <p:nvPr/>
        </p:nvGrpSpPr>
        <p:grpSpPr>
          <a:xfrm>
            <a:off x="720000" y="1502025"/>
            <a:ext cx="345150" cy="345150"/>
            <a:chOff x="5521688" y="1564575"/>
            <a:chExt cx="345150" cy="345150"/>
          </a:xfrm>
        </p:grpSpPr>
        <p:sp>
          <p:nvSpPr>
            <p:cNvPr id="4" name="Google Shape;1486;p48">
              <a:extLst>
                <a:ext uri="{FF2B5EF4-FFF2-40B4-BE49-F238E27FC236}">
                  <a16:creationId xmlns:a16="http://schemas.microsoft.com/office/drawing/2014/main" id="{B1DA8E50-F577-59C4-7468-EE4EBA6610DF}"/>
                </a:ext>
              </a:extLst>
            </p:cNvPr>
            <p:cNvSpPr/>
            <p:nvPr/>
          </p:nvSpPr>
          <p:spPr>
            <a:xfrm>
              <a:off x="5521688" y="1564575"/>
              <a:ext cx="345150" cy="345150"/>
            </a:xfrm>
            <a:custGeom>
              <a:avLst/>
              <a:gdLst/>
              <a:ahLst/>
              <a:cxnLst/>
              <a:rect l="l" t="t" r="r" b="b"/>
              <a:pathLst>
                <a:path w="13806" h="13806" extrusionOk="0">
                  <a:moveTo>
                    <a:pt x="9634" y="805"/>
                  </a:moveTo>
                  <a:cubicBezTo>
                    <a:pt x="11491" y="805"/>
                    <a:pt x="13000" y="2315"/>
                    <a:pt x="13000" y="4186"/>
                  </a:cubicBezTo>
                  <a:lnTo>
                    <a:pt x="13000" y="4382"/>
                  </a:lnTo>
                  <a:cubicBezTo>
                    <a:pt x="12871" y="4337"/>
                    <a:pt x="12731" y="4312"/>
                    <a:pt x="12591" y="4312"/>
                  </a:cubicBezTo>
                  <a:lnTo>
                    <a:pt x="12133" y="4312"/>
                  </a:lnTo>
                  <a:cubicBezTo>
                    <a:pt x="11934" y="3097"/>
                    <a:pt x="10871" y="2163"/>
                    <a:pt x="9597" y="2163"/>
                  </a:cubicBezTo>
                  <a:lnTo>
                    <a:pt x="4208" y="2163"/>
                  </a:lnTo>
                  <a:cubicBezTo>
                    <a:pt x="2935" y="2163"/>
                    <a:pt x="1872" y="3097"/>
                    <a:pt x="1684" y="4312"/>
                  </a:cubicBezTo>
                  <a:lnTo>
                    <a:pt x="1218" y="4312"/>
                  </a:lnTo>
                  <a:cubicBezTo>
                    <a:pt x="1078" y="4312"/>
                    <a:pt x="937" y="4337"/>
                    <a:pt x="808" y="4382"/>
                  </a:cubicBezTo>
                  <a:lnTo>
                    <a:pt x="808" y="4186"/>
                  </a:lnTo>
                  <a:cubicBezTo>
                    <a:pt x="808" y="2315"/>
                    <a:pt x="2315" y="805"/>
                    <a:pt x="4186" y="805"/>
                  </a:cubicBezTo>
                  <a:close/>
                  <a:moveTo>
                    <a:pt x="1650" y="5120"/>
                  </a:moveTo>
                  <a:lnTo>
                    <a:pt x="1650" y="7552"/>
                  </a:lnTo>
                  <a:lnTo>
                    <a:pt x="1218" y="7552"/>
                  </a:lnTo>
                  <a:cubicBezTo>
                    <a:pt x="994" y="7552"/>
                    <a:pt x="808" y="7364"/>
                    <a:pt x="808" y="7143"/>
                  </a:cubicBezTo>
                  <a:lnTo>
                    <a:pt x="808" y="5530"/>
                  </a:lnTo>
                  <a:cubicBezTo>
                    <a:pt x="808" y="5308"/>
                    <a:pt x="994" y="5120"/>
                    <a:pt x="1218" y="5120"/>
                  </a:cubicBezTo>
                  <a:close/>
                  <a:moveTo>
                    <a:pt x="12591" y="5120"/>
                  </a:moveTo>
                  <a:cubicBezTo>
                    <a:pt x="12812" y="5120"/>
                    <a:pt x="13000" y="5308"/>
                    <a:pt x="13000" y="5530"/>
                  </a:cubicBezTo>
                  <a:lnTo>
                    <a:pt x="13000" y="7143"/>
                  </a:lnTo>
                  <a:cubicBezTo>
                    <a:pt x="13000" y="7364"/>
                    <a:pt x="12812" y="7552"/>
                    <a:pt x="12591" y="7552"/>
                  </a:cubicBezTo>
                  <a:lnTo>
                    <a:pt x="12159" y="7552"/>
                  </a:lnTo>
                  <a:lnTo>
                    <a:pt x="12159" y="5120"/>
                  </a:lnTo>
                  <a:close/>
                  <a:moveTo>
                    <a:pt x="13000" y="8287"/>
                  </a:moveTo>
                  <a:lnTo>
                    <a:pt x="13000" y="8498"/>
                  </a:lnTo>
                  <a:cubicBezTo>
                    <a:pt x="13000" y="8871"/>
                    <a:pt x="12695" y="9165"/>
                    <a:pt x="12321" y="9165"/>
                  </a:cubicBezTo>
                  <a:lnTo>
                    <a:pt x="12159" y="9165"/>
                  </a:lnTo>
                  <a:lnTo>
                    <a:pt x="12159" y="8357"/>
                  </a:lnTo>
                  <a:lnTo>
                    <a:pt x="12591" y="8357"/>
                  </a:lnTo>
                  <a:cubicBezTo>
                    <a:pt x="12731" y="8357"/>
                    <a:pt x="12871" y="8335"/>
                    <a:pt x="13000" y="8287"/>
                  </a:cubicBezTo>
                  <a:close/>
                  <a:moveTo>
                    <a:pt x="6899" y="9165"/>
                  </a:moveTo>
                  <a:cubicBezTo>
                    <a:pt x="7120" y="9165"/>
                    <a:pt x="7305" y="9350"/>
                    <a:pt x="7305" y="9572"/>
                  </a:cubicBezTo>
                  <a:cubicBezTo>
                    <a:pt x="7305" y="9796"/>
                    <a:pt x="7120" y="9970"/>
                    <a:pt x="6899" y="9970"/>
                  </a:cubicBezTo>
                  <a:cubicBezTo>
                    <a:pt x="6674" y="9970"/>
                    <a:pt x="6489" y="9796"/>
                    <a:pt x="6489" y="9572"/>
                  </a:cubicBezTo>
                  <a:cubicBezTo>
                    <a:pt x="6489" y="9350"/>
                    <a:pt x="6674" y="9165"/>
                    <a:pt x="6899" y="9165"/>
                  </a:cubicBezTo>
                  <a:close/>
                  <a:moveTo>
                    <a:pt x="9597" y="2968"/>
                  </a:moveTo>
                  <a:cubicBezTo>
                    <a:pt x="10568" y="2968"/>
                    <a:pt x="11351" y="3751"/>
                    <a:pt x="11351" y="4722"/>
                  </a:cubicBezTo>
                  <a:lnTo>
                    <a:pt x="11351" y="9165"/>
                  </a:lnTo>
                  <a:lnTo>
                    <a:pt x="8043" y="9165"/>
                  </a:lnTo>
                  <a:cubicBezTo>
                    <a:pt x="7886" y="8690"/>
                    <a:pt x="7420" y="8356"/>
                    <a:pt x="6891" y="8356"/>
                  </a:cubicBezTo>
                  <a:cubicBezTo>
                    <a:pt x="6874" y="8356"/>
                    <a:pt x="6857" y="8357"/>
                    <a:pt x="6840" y="8357"/>
                  </a:cubicBezTo>
                  <a:cubicBezTo>
                    <a:pt x="6220" y="8394"/>
                    <a:pt x="5718" y="8907"/>
                    <a:pt x="5692" y="9527"/>
                  </a:cubicBezTo>
                  <a:cubicBezTo>
                    <a:pt x="5670" y="10217"/>
                    <a:pt x="6220" y="10789"/>
                    <a:pt x="6910" y="10789"/>
                  </a:cubicBezTo>
                  <a:cubicBezTo>
                    <a:pt x="7435" y="10789"/>
                    <a:pt x="7881" y="10450"/>
                    <a:pt x="8043" y="9982"/>
                  </a:cubicBezTo>
                  <a:lnTo>
                    <a:pt x="11340" y="9982"/>
                  </a:lnTo>
                  <a:cubicBezTo>
                    <a:pt x="11269" y="10882"/>
                    <a:pt x="10509" y="11595"/>
                    <a:pt x="9597" y="11595"/>
                  </a:cubicBezTo>
                  <a:lnTo>
                    <a:pt x="4887" y="11595"/>
                  </a:lnTo>
                  <a:lnTo>
                    <a:pt x="4887" y="10111"/>
                  </a:lnTo>
                  <a:cubicBezTo>
                    <a:pt x="4887" y="9959"/>
                    <a:pt x="4795" y="9819"/>
                    <a:pt x="4654" y="9749"/>
                  </a:cubicBezTo>
                  <a:cubicBezTo>
                    <a:pt x="4599" y="9721"/>
                    <a:pt x="4540" y="9708"/>
                    <a:pt x="4480" y="9708"/>
                  </a:cubicBezTo>
                  <a:cubicBezTo>
                    <a:pt x="4389" y="9708"/>
                    <a:pt x="4298" y="9739"/>
                    <a:pt x="4220" y="9796"/>
                  </a:cubicBezTo>
                  <a:lnTo>
                    <a:pt x="2994" y="10789"/>
                  </a:lnTo>
                  <a:lnTo>
                    <a:pt x="2736" y="10789"/>
                  </a:lnTo>
                  <a:cubicBezTo>
                    <a:pt x="2550" y="10509"/>
                    <a:pt x="2455" y="10181"/>
                    <a:pt x="2455" y="9841"/>
                  </a:cubicBezTo>
                  <a:lnTo>
                    <a:pt x="2455" y="4722"/>
                  </a:lnTo>
                  <a:cubicBezTo>
                    <a:pt x="2455" y="3751"/>
                    <a:pt x="3238" y="2968"/>
                    <a:pt x="4208" y="2968"/>
                  </a:cubicBezTo>
                  <a:close/>
                  <a:moveTo>
                    <a:pt x="4068" y="10952"/>
                  </a:moveTo>
                  <a:lnTo>
                    <a:pt x="4068" y="12997"/>
                  </a:lnTo>
                  <a:lnTo>
                    <a:pt x="842" y="12997"/>
                  </a:lnTo>
                  <a:lnTo>
                    <a:pt x="842" y="11595"/>
                  </a:lnTo>
                  <a:lnTo>
                    <a:pt x="3134" y="11595"/>
                  </a:lnTo>
                  <a:cubicBezTo>
                    <a:pt x="3227" y="11595"/>
                    <a:pt x="3308" y="11561"/>
                    <a:pt x="3378" y="11502"/>
                  </a:cubicBezTo>
                  <a:lnTo>
                    <a:pt x="4068" y="10952"/>
                  </a:lnTo>
                  <a:close/>
                  <a:moveTo>
                    <a:pt x="4186" y="0"/>
                  </a:moveTo>
                  <a:cubicBezTo>
                    <a:pt x="1872" y="0"/>
                    <a:pt x="0" y="1871"/>
                    <a:pt x="0" y="4186"/>
                  </a:cubicBezTo>
                  <a:lnTo>
                    <a:pt x="0" y="7143"/>
                  </a:lnTo>
                  <a:cubicBezTo>
                    <a:pt x="0" y="7819"/>
                    <a:pt x="550" y="8357"/>
                    <a:pt x="1218" y="8357"/>
                  </a:cubicBezTo>
                  <a:lnTo>
                    <a:pt x="1650" y="8357"/>
                  </a:lnTo>
                  <a:lnTo>
                    <a:pt x="1650" y="9841"/>
                  </a:lnTo>
                  <a:cubicBezTo>
                    <a:pt x="1650" y="10169"/>
                    <a:pt x="1709" y="10484"/>
                    <a:pt x="1824" y="10789"/>
                  </a:cubicBezTo>
                  <a:lnTo>
                    <a:pt x="432" y="10789"/>
                  </a:lnTo>
                  <a:cubicBezTo>
                    <a:pt x="211" y="10789"/>
                    <a:pt x="26" y="10963"/>
                    <a:pt x="26" y="11185"/>
                  </a:cubicBezTo>
                  <a:lnTo>
                    <a:pt x="26" y="13396"/>
                  </a:lnTo>
                  <a:cubicBezTo>
                    <a:pt x="26" y="13628"/>
                    <a:pt x="211" y="13805"/>
                    <a:pt x="432" y="13805"/>
                  </a:cubicBezTo>
                  <a:lnTo>
                    <a:pt x="4478" y="13805"/>
                  </a:lnTo>
                  <a:cubicBezTo>
                    <a:pt x="4699" y="13805"/>
                    <a:pt x="4887" y="13628"/>
                    <a:pt x="4887" y="13396"/>
                  </a:cubicBezTo>
                  <a:lnTo>
                    <a:pt x="4887" y="12403"/>
                  </a:lnTo>
                  <a:lnTo>
                    <a:pt x="9597" y="12403"/>
                  </a:lnTo>
                  <a:cubicBezTo>
                    <a:pt x="10966" y="12403"/>
                    <a:pt x="12089" y="11325"/>
                    <a:pt x="12159" y="9982"/>
                  </a:cubicBezTo>
                  <a:lnTo>
                    <a:pt x="12321" y="9982"/>
                  </a:lnTo>
                  <a:cubicBezTo>
                    <a:pt x="13141" y="9982"/>
                    <a:pt x="13805" y="9317"/>
                    <a:pt x="13805" y="8498"/>
                  </a:cubicBezTo>
                  <a:lnTo>
                    <a:pt x="13805" y="4186"/>
                  </a:lnTo>
                  <a:cubicBezTo>
                    <a:pt x="13805" y="1871"/>
                    <a:pt x="11934" y="0"/>
                    <a:pt x="96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5" name="Google Shape;1487;p48">
              <a:extLst>
                <a:ext uri="{FF2B5EF4-FFF2-40B4-BE49-F238E27FC236}">
                  <a16:creationId xmlns:a16="http://schemas.microsoft.com/office/drawing/2014/main" id="{29386FCF-2866-4CFB-16D1-E75CEB41C8E9}"/>
                </a:ext>
              </a:extLst>
            </p:cNvPr>
            <p:cNvSpPr/>
            <p:nvPr/>
          </p:nvSpPr>
          <p:spPr>
            <a:xfrm>
              <a:off x="5603263" y="1672375"/>
              <a:ext cx="74225" cy="74275"/>
            </a:xfrm>
            <a:custGeom>
              <a:avLst/>
              <a:gdLst/>
              <a:ahLst/>
              <a:cxnLst/>
              <a:rect l="l" t="t" r="r" b="b"/>
              <a:pathLst>
                <a:path w="2969" h="2971" extrusionOk="0">
                  <a:moveTo>
                    <a:pt x="2023" y="808"/>
                  </a:moveTo>
                  <a:cubicBezTo>
                    <a:pt x="2104" y="808"/>
                    <a:pt x="2163" y="867"/>
                    <a:pt x="2163" y="948"/>
                  </a:cubicBezTo>
                  <a:lnTo>
                    <a:pt x="2163" y="2023"/>
                  </a:lnTo>
                  <a:cubicBezTo>
                    <a:pt x="2163" y="2093"/>
                    <a:pt x="2104" y="2163"/>
                    <a:pt x="2023" y="2163"/>
                  </a:cubicBezTo>
                  <a:lnTo>
                    <a:pt x="945" y="2163"/>
                  </a:lnTo>
                  <a:cubicBezTo>
                    <a:pt x="875" y="2163"/>
                    <a:pt x="805" y="2093"/>
                    <a:pt x="805" y="2023"/>
                  </a:cubicBezTo>
                  <a:lnTo>
                    <a:pt x="805" y="948"/>
                  </a:lnTo>
                  <a:cubicBezTo>
                    <a:pt x="805" y="867"/>
                    <a:pt x="875" y="808"/>
                    <a:pt x="945" y="808"/>
                  </a:cubicBezTo>
                  <a:close/>
                  <a:moveTo>
                    <a:pt x="945" y="0"/>
                  </a:moveTo>
                  <a:cubicBezTo>
                    <a:pt x="421" y="0"/>
                    <a:pt x="0" y="421"/>
                    <a:pt x="0" y="948"/>
                  </a:cubicBezTo>
                  <a:lnTo>
                    <a:pt x="0" y="2023"/>
                  </a:lnTo>
                  <a:cubicBezTo>
                    <a:pt x="0" y="2550"/>
                    <a:pt x="421" y="2971"/>
                    <a:pt x="945" y="2971"/>
                  </a:cubicBezTo>
                  <a:lnTo>
                    <a:pt x="2023" y="2971"/>
                  </a:lnTo>
                  <a:cubicBezTo>
                    <a:pt x="2547" y="2971"/>
                    <a:pt x="2968" y="2550"/>
                    <a:pt x="2968" y="2023"/>
                  </a:cubicBezTo>
                  <a:lnTo>
                    <a:pt x="2968" y="948"/>
                  </a:lnTo>
                  <a:cubicBezTo>
                    <a:pt x="2968" y="421"/>
                    <a:pt x="2547" y="0"/>
                    <a:pt x="20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6" name="Google Shape;1488;p48">
              <a:extLst>
                <a:ext uri="{FF2B5EF4-FFF2-40B4-BE49-F238E27FC236}">
                  <a16:creationId xmlns:a16="http://schemas.microsoft.com/office/drawing/2014/main" id="{55003425-1EE3-73B2-B8A0-6E3AA9178FBD}"/>
                </a:ext>
              </a:extLst>
            </p:cNvPr>
            <p:cNvSpPr/>
            <p:nvPr/>
          </p:nvSpPr>
          <p:spPr>
            <a:xfrm>
              <a:off x="5711038" y="1672375"/>
              <a:ext cx="74300" cy="74275"/>
            </a:xfrm>
            <a:custGeom>
              <a:avLst/>
              <a:gdLst/>
              <a:ahLst/>
              <a:cxnLst/>
              <a:rect l="l" t="t" r="r" b="b"/>
              <a:pathLst>
                <a:path w="2972" h="2971" extrusionOk="0">
                  <a:moveTo>
                    <a:pt x="2023" y="808"/>
                  </a:moveTo>
                  <a:cubicBezTo>
                    <a:pt x="2105" y="808"/>
                    <a:pt x="2164" y="867"/>
                    <a:pt x="2164" y="948"/>
                  </a:cubicBezTo>
                  <a:lnTo>
                    <a:pt x="2164" y="2023"/>
                  </a:lnTo>
                  <a:cubicBezTo>
                    <a:pt x="2164" y="2093"/>
                    <a:pt x="2105" y="2163"/>
                    <a:pt x="2023" y="2163"/>
                  </a:cubicBezTo>
                  <a:lnTo>
                    <a:pt x="949" y="2163"/>
                  </a:lnTo>
                  <a:cubicBezTo>
                    <a:pt x="879" y="2163"/>
                    <a:pt x="809" y="2093"/>
                    <a:pt x="809" y="2023"/>
                  </a:cubicBezTo>
                  <a:lnTo>
                    <a:pt x="809" y="948"/>
                  </a:lnTo>
                  <a:cubicBezTo>
                    <a:pt x="809" y="867"/>
                    <a:pt x="879" y="808"/>
                    <a:pt x="949" y="808"/>
                  </a:cubicBezTo>
                  <a:close/>
                  <a:moveTo>
                    <a:pt x="949" y="0"/>
                  </a:moveTo>
                  <a:cubicBezTo>
                    <a:pt x="422" y="0"/>
                    <a:pt x="1" y="421"/>
                    <a:pt x="1" y="948"/>
                  </a:cubicBezTo>
                  <a:lnTo>
                    <a:pt x="1" y="2023"/>
                  </a:lnTo>
                  <a:cubicBezTo>
                    <a:pt x="1" y="2550"/>
                    <a:pt x="422" y="2971"/>
                    <a:pt x="949" y="2971"/>
                  </a:cubicBezTo>
                  <a:lnTo>
                    <a:pt x="2023" y="2971"/>
                  </a:lnTo>
                  <a:cubicBezTo>
                    <a:pt x="2551" y="2971"/>
                    <a:pt x="2972" y="2550"/>
                    <a:pt x="2972" y="2023"/>
                  </a:cubicBezTo>
                  <a:lnTo>
                    <a:pt x="2972" y="948"/>
                  </a:lnTo>
                  <a:cubicBezTo>
                    <a:pt x="2972" y="421"/>
                    <a:pt x="2551" y="0"/>
                    <a:pt x="20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grpSp>
    </p:spTree>
    <p:extLst>
      <p:ext uri="{BB962C8B-B14F-4D97-AF65-F5344CB8AC3E}">
        <p14:creationId xmlns:p14="http://schemas.microsoft.com/office/powerpoint/2010/main" val="1310313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38"/>
        <p:cNvGrpSpPr/>
        <p:nvPr/>
      </p:nvGrpSpPr>
      <p:grpSpPr>
        <a:xfrm>
          <a:off x="0" y="0"/>
          <a:ext cx="0" cy="0"/>
          <a:chOff x="0" y="0"/>
          <a:chExt cx="0" cy="0"/>
        </a:xfrm>
      </p:grpSpPr>
      <p:sp>
        <p:nvSpPr>
          <p:cNvPr id="739" name="Google Shape;739;p32"/>
          <p:cNvSpPr txBox="1">
            <a:spLocks noGrp="1"/>
          </p:cNvSpPr>
          <p:nvPr>
            <p:ph type="title"/>
          </p:nvPr>
        </p:nvSpPr>
        <p:spPr>
          <a:xfrm>
            <a:off x="1155165" y="2273831"/>
            <a:ext cx="4536471" cy="98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FR" dirty="0"/>
              <a:t>Technologies du </a:t>
            </a:r>
            <a:r>
              <a:rPr lang="fr-FR" dirty="0" err="1"/>
              <a:t>Métaverse</a:t>
            </a:r>
            <a:endParaRPr lang="fr-FR" dirty="0"/>
          </a:p>
        </p:txBody>
      </p:sp>
      <p:sp>
        <p:nvSpPr>
          <p:cNvPr id="740" name="Google Shape;740;p32"/>
          <p:cNvSpPr txBox="1">
            <a:spLocks noGrp="1"/>
          </p:cNvSpPr>
          <p:nvPr>
            <p:ph type="title" idx="2"/>
          </p:nvPr>
        </p:nvSpPr>
        <p:spPr>
          <a:xfrm>
            <a:off x="5673273" y="2221607"/>
            <a:ext cx="1343100" cy="989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03</a:t>
            </a:r>
            <a:endParaRPr dirty="0"/>
          </a:p>
        </p:txBody>
      </p:sp>
      <p:sp>
        <p:nvSpPr>
          <p:cNvPr id="741" name="Google Shape;741;p32"/>
          <p:cNvSpPr/>
          <p:nvPr/>
        </p:nvSpPr>
        <p:spPr>
          <a:xfrm rot="-5400000">
            <a:off x="689075" y="2684117"/>
            <a:ext cx="357300" cy="309016"/>
          </a:xfrm>
          <a:prstGeom prst="flowChartMerg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32"/>
          <p:cNvSpPr/>
          <p:nvPr/>
        </p:nvSpPr>
        <p:spPr>
          <a:xfrm>
            <a:off x="7016375" y="-1615175"/>
            <a:ext cx="1633483" cy="5920031"/>
          </a:xfrm>
          <a:custGeom>
            <a:avLst/>
            <a:gdLst/>
            <a:ahLst/>
            <a:cxnLst/>
            <a:rect l="l" t="t" r="r" b="b"/>
            <a:pathLst>
              <a:path w="18075" h="65507" extrusionOk="0">
                <a:moveTo>
                  <a:pt x="0" y="65507"/>
                </a:moveTo>
                <a:lnTo>
                  <a:pt x="18075" y="47432"/>
                </a:lnTo>
                <a:lnTo>
                  <a:pt x="18075" y="0"/>
                </a:lnTo>
              </a:path>
            </a:pathLst>
          </a:custGeom>
          <a:noFill/>
          <a:ln w="9525" cap="flat" cmpd="sng">
            <a:solidFill>
              <a:schemeClr val="accent1"/>
            </a:solidFill>
            <a:prstDash val="solid"/>
            <a:round/>
            <a:headEnd type="none" w="med" len="med"/>
            <a:tailEnd type="none" w="med" len="med"/>
          </a:ln>
        </p:spPr>
        <p:txBody>
          <a:bodyPr/>
          <a:lstStyle/>
          <a:p>
            <a:endParaRPr lang="fr-FR"/>
          </a:p>
        </p:txBody>
      </p:sp>
      <p:grpSp>
        <p:nvGrpSpPr>
          <p:cNvPr id="743" name="Google Shape;743;p32"/>
          <p:cNvGrpSpPr/>
          <p:nvPr/>
        </p:nvGrpSpPr>
        <p:grpSpPr>
          <a:xfrm rot="10800000" flipH="1">
            <a:off x="7968643" y="3562070"/>
            <a:ext cx="681217" cy="3360485"/>
            <a:chOff x="1337800" y="-2525590"/>
            <a:chExt cx="1498167" cy="7390555"/>
          </a:xfrm>
        </p:grpSpPr>
        <p:cxnSp>
          <p:nvCxnSpPr>
            <p:cNvPr id="744" name="Google Shape;744;p32"/>
            <p:cNvCxnSpPr/>
            <p:nvPr/>
          </p:nvCxnSpPr>
          <p:spPr>
            <a:xfrm rot="10800000">
              <a:off x="1337800" y="-2525590"/>
              <a:ext cx="0" cy="5870700"/>
            </a:xfrm>
            <a:prstGeom prst="straightConnector1">
              <a:avLst/>
            </a:prstGeom>
            <a:noFill/>
            <a:ln w="9525" cap="flat" cmpd="sng">
              <a:solidFill>
                <a:schemeClr val="accent2"/>
              </a:solidFill>
              <a:prstDash val="solid"/>
              <a:round/>
              <a:headEnd type="none" w="med" len="med"/>
              <a:tailEnd type="none" w="med" len="med"/>
            </a:ln>
          </p:spPr>
        </p:cxnSp>
        <p:cxnSp>
          <p:nvCxnSpPr>
            <p:cNvPr id="745" name="Google Shape;745;p32"/>
            <p:cNvCxnSpPr/>
            <p:nvPr/>
          </p:nvCxnSpPr>
          <p:spPr>
            <a:xfrm>
              <a:off x="1337800" y="3347125"/>
              <a:ext cx="1158600" cy="1141200"/>
            </a:xfrm>
            <a:prstGeom prst="straightConnector1">
              <a:avLst/>
            </a:prstGeom>
            <a:noFill/>
            <a:ln w="9525" cap="flat" cmpd="sng">
              <a:solidFill>
                <a:schemeClr val="accent2"/>
              </a:solidFill>
              <a:prstDash val="solid"/>
              <a:round/>
              <a:headEnd type="none" w="med" len="med"/>
              <a:tailEnd type="none" w="med" len="med"/>
            </a:ln>
          </p:spPr>
        </p:cxnSp>
        <p:sp>
          <p:nvSpPr>
            <p:cNvPr id="746" name="Google Shape;746;p32"/>
            <p:cNvSpPr/>
            <p:nvPr/>
          </p:nvSpPr>
          <p:spPr>
            <a:xfrm rot="5400000">
              <a:off x="2412855" y="4441854"/>
              <a:ext cx="425397" cy="420826"/>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solidFill>
              <a:schemeClr val="lt2"/>
            </a:solidFill>
            <a:ln w="9525" cap="flat" cmpd="sng">
              <a:solidFill>
                <a:schemeClr val="accent2"/>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7" name="Google Shape;747;p32"/>
          <p:cNvGrpSpPr/>
          <p:nvPr/>
        </p:nvGrpSpPr>
        <p:grpSpPr>
          <a:xfrm rot="-5400000" flipH="1">
            <a:off x="70043" y="-592705"/>
            <a:ext cx="681217" cy="3360485"/>
            <a:chOff x="1337800" y="-2525590"/>
            <a:chExt cx="1498167" cy="7390555"/>
          </a:xfrm>
        </p:grpSpPr>
        <p:cxnSp>
          <p:nvCxnSpPr>
            <p:cNvPr id="748" name="Google Shape;748;p32"/>
            <p:cNvCxnSpPr/>
            <p:nvPr/>
          </p:nvCxnSpPr>
          <p:spPr>
            <a:xfrm rot="10800000">
              <a:off x="1337800" y="-2525590"/>
              <a:ext cx="0" cy="5870700"/>
            </a:xfrm>
            <a:prstGeom prst="straightConnector1">
              <a:avLst/>
            </a:prstGeom>
            <a:noFill/>
            <a:ln w="9525" cap="flat" cmpd="sng">
              <a:solidFill>
                <a:schemeClr val="lt1"/>
              </a:solidFill>
              <a:prstDash val="solid"/>
              <a:round/>
              <a:headEnd type="none" w="med" len="med"/>
              <a:tailEnd type="none" w="med" len="med"/>
            </a:ln>
          </p:spPr>
        </p:cxnSp>
        <p:cxnSp>
          <p:nvCxnSpPr>
            <p:cNvPr id="749" name="Google Shape;749;p32"/>
            <p:cNvCxnSpPr/>
            <p:nvPr/>
          </p:nvCxnSpPr>
          <p:spPr>
            <a:xfrm>
              <a:off x="1337800" y="3347125"/>
              <a:ext cx="1158600" cy="1141200"/>
            </a:xfrm>
            <a:prstGeom prst="straightConnector1">
              <a:avLst/>
            </a:prstGeom>
            <a:noFill/>
            <a:ln w="9525" cap="flat" cmpd="sng">
              <a:solidFill>
                <a:schemeClr val="lt1"/>
              </a:solidFill>
              <a:prstDash val="solid"/>
              <a:round/>
              <a:headEnd type="none" w="med" len="med"/>
              <a:tailEnd type="none" w="med" len="med"/>
            </a:ln>
          </p:spPr>
        </p:cxnSp>
        <p:sp>
          <p:nvSpPr>
            <p:cNvPr id="750" name="Google Shape;750;p32"/>
            <p:cNvSpPr/>
            <p:nvPr/>
          </p:nvSpPr>
          <p:spPr>
            <a:xfrm rot="5400000">
              <a:off x="2412855" y="4441854"/>
              <a:ext cx="425397" cy="420826"/>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solidFill>
              <a:schemeClr val="lt2"/>
            </a:solid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1" name="Google Shape;751;p32"/>
          <p:cNvSpPr/>
          <p:nvPr/>
        </p:nvSpPr>
        <p:spPr>
          <a:xfrm rot="-5400000">
            <a:off x="5572485" y="-2452153"/>
            <a:ext cx="1971347" cy="6005438"/>
          </a:xfrm>
          <a:custGeom>
            <a:avLst/>
            <a:gdLst/>
            <a:ahLst/>
            <a:cxnLst/>
            <a:rect l="l" t="t" r="r" b="b"/>
            <a:pathLst>
              <a:path w="62917" h="191668" extrusionOk="0">
                <a:moveTo>
                  <a:pt x="0" y="0"/>
                </a:moveTo>
                <a:lnTo>
                  <a:pt x="0" y="21836"/>
                </a:lnTo>
                <a:lnTo>
                  <a:pt x="38334" y="60169"/>
                </a:lnTo>
                <a:lnTo>
                  <a:pt x="38334" y="81762"/>
                </a:lnTo>
                <a:lnTo>
                  <a:pt x="22442" y="97654"/>
                </a:lnTo>
                <a:lnTo>
                  <a:pt x="22442" y="116457"/>
                </a:lnTo>
                <a:lnTo>
                  <a:pt x="62917" y="139825"/>
                </a:lnTo>
                <a:lnTo>
                  <a:pt x="62917" y="191668"/>
                </a:lnTo>
              </a:path>
            </a:pathLst>
          </a:custGeom>
          <a:noFill/>
          <a:ln w="9525" cap="flat" cmpd="sng">
            <a:solidFill>
              <a:schemeClr val="accent1"/>
            </a:solidFill>
            <a:prstDash val="solid"/>
            <a:round/>
            <a:headEnd type="none" w="med" len="med"/>
            <a:tailEnd type="none" w="med" len="med"/>
          </a:ln>
        </p:spPr>
        <p:txBody>
          <a:bodyPr/>
          <a:lstStyle/>
          <a:p>
            <a:endParaRPr lang="fr-FR"/>
          </a:p>
        </p:txBody>
      </p:sp>
      <p:grpSp>
        <p:nvGrpSpPr>
          <p:cNvPr id="752" name="Google Shape;752;p32"/>
          <p:cNvGrpSpPr/>
          <p:nvPr/>
        </p:nvGrpSpPr>
        <p:grpSpPr>
          <a:xfrm>
            <a:off x="7221623" y="1260360"/>
            <a:ext cx="1160062" cy="523162"/>
            <a:chOff x="7221623" y="1260360"/>
            <a:chExt cx="1160062" cy="523162"/>
          </a:xfrm>
        </p:grpSpPr>
        <p:sp>
          <p:nvSpPr>
            <p:cNvPr id="753" name="Google Shape;753;p32"/>
            <p:cNvSpPr/>
            <p:nvPr/>
          </p:nvSpPr>
          <p:spPr>
            <a:xfrm rot="-5400000">
              <a:off x="8141200" y="1059948"/>
              <a:ext cx="40056" cy="440880"/>
            </a:xfrm>
            <a:custGeom>
              <a:avLst/>
              <a:gdLst/>
              <a:ahLst/>
              <a:cxnLst/>
              <a:rect l="l" t="t" r="r" b="b"/>
              <a:pathLst>
                <a:path w="1146" h="12620" extrusionOk="0">
                  <a:moveTo>
                    <a:pt x="573" y="1"/>
                  </a:moveTo>
                  <a:cubicBezTo>
                    <a:pt x="240" y="1"/>
                    <a:pt x="1" y="240"/>
                    <a:pt x="1" y="573"/>
                  </a:cubicBezTo>
                  <a:lnTo>
                    <a:pt x="1" y="12046"/>
                  </a:lnTo>
                  <a:cubicBezTo>
                    <a:pt x="1" y="12351"/>
                    <a:pt x="240" y="12619"/>
                    <a:pt x="573" y="12619"/>
                  </a:cubicBezTo>
                  <a:cubicBezTo>
                    <a:pt x="878" y="12619"/>
                    <a:pt x="1146" y="12351"/>
                    <a:pt x="1146" y="12046"/>
                  </a:cubicBezTo>
                  <a:lnTo>
                    <a:pt x="1146" y="573"/>
                  </a:lnTo>
                  <a:cubicBezTo>
                    <a:pt x="1146" y="240"/>
                    <a:pt x="878" y="1"/>
                    <a:pt x="5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32"/>
            <p:cNvSpPr/>
            <p:nvPr/>
          </p:nvSpPr>
          <p:spPr>
            <a:xfrm rot="5400000">
              <a:off x="7437562" y="1320304"/>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32"/>
            <p:cNvSpPr/>
            <p:nvPr/>
          </p:nvSpPr>
          <p:spPr>
            <a:xfrm rot="-5400000">
              <a:off x="7930383" y="1332221"/>
              <a:ext cx="75100" cy="827502"/>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016901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sp>
        <p:nvSpPr>
          <p:cNvPr id="761" name="Google Shape;761;p3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800" b="0" i="0" dirty="0">
                <a:solidFill>
                  <a:srgbClr val="FFFFFF"/>
                </a:solidFill>
                <a:effectLst/>
                <a:latin typeface="Raleway Black" pitchFamily="2" charset="0"/>
                <a:ea typeface="Raleway Black" pitchFamily="2" charset="0"/>
                <a:cs typeface="Raleway Black" pitchFamily="2" charset="0"/>
              </a:rPr>
              <a:t>Les technologies du </a:t>
            </a:r>
            <a:r>
              <a:rPr lang="en-US" sz="1800" b="0" i="0" dirty="0" err="1">
                <a:solidFill>
                  <a:srgbClr val="FFFFFF"/>
                </a:solidFill>
                <a:effectLst/>
                <a:latin typeface="Raleway Black" pitchFamily="2" charset="0"/>
                <a:ea typeface="Raleway Black" pitchFamily="2" charset="0"/>
                <a:cs typeface="Raleway Black" pitchFamily="2" charset="0"/>
              </a:rPr>
              <a:t>métaverse</a:t>
            </a:r>
            <a:r>
              <a:rPr lang="en-US" sz="1800" b="0" i="0" dirty="0">
                <a:solidFill>
                  <a:srgbClr val="FFFFFF"/>
                </a:solidFill>
                <a:effectLst/>
                <a:latin typeface="Raleway Black" pitchFamily="2" charset="0"/>
                <a:ea typeface="Raleway Black" pitchFamily="2" charset="0"/>
                <a:cs typeface="Raleway Black" pitchFamily="2" charset="0"/>
              </a:rPr>
              <a:t> :</a:t>
            </a:r>
            <a:endParaRPr dirty="0"/>
          </a:p>
        </p:txBody>
      </p:sp>
      <p:sp>
        <p:nvSpPr>
          <p:cNvPr id="762" name="Google Shape;762;p33"/>
          <p:cNvSpPr txBox="1">
            <a:spLocks noGrp="1"/>
          </p:cNvSpPr>
          <p:nvPr>
            <p:ph type="subTitle" idx="1"/>
          </p:nvPr>
        </p:nvSpPr>
        <p:spPr>
          <a:xfrm>
            <a:off x="4861824" y="2438075"/>
            <a:ext cx="2610900" cy="1469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br>
              <a:rPr lang="fr-FR" dirty="0"/>
            </a:br>
            <a:endParaRPr dirty="0"/>
          </a:p>
        </p:txBody>
      </p:sp>
      <p:sp>
        <p:nvSpPr>
          <p:cNvPr id="763" name="Google Shape;763;p33"/>
          <p:cNvSpPr txBox="1">
            <a:spLocks noGrp="1"/>
          </p:cNvSpPr>
          <p:nvPr>
            <p:ph type="subTitle" idx="2"/>
          </p:nvPr>
        </p:nvSpPr>
        <p:spPr>
          <a:xfrm>
            <a:off x="1231748" y="1306950"/>
            <a:ext cx="4673752" cy="14694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buFontTx/>
              <a:buChar char="-"/>
            </a:pPr>
            <a:r>
              <a:rPr lang="fr-FR" b="1" dirty="0"/>
              <a:t>Réalité Virtuelle (VR)</a:t>
            </a:r>
            <a:r>
              <a:rPr lang="fr-FR" dirty="0"/>
              <a:t> : immersion complète dans un univers </a:t>
            </a:r>
            <a:r>
              <a:rPr lang="fr-FR" dirty="0" err="1"/>
              <a:t>numérique.Entreprises</a:t>
            </a:r>
            <a:r>
              <a:rPr lang="fr-FR" dirty="0"/>
              <a:t> pour des réunions, des événements ou du commerce.</a:t>
            </a:r>
          </a:p>
          <a:p>
            <a:pPr marL="171450" lvl="0" indent="-171450" algn="l" rtl="0">
              <a:spcBef>
                <a:spcPts val="0"/>
              </a:spcBef>
              <a:spcAft>
                <a:spcPts val="0"/>
              </a:spcAft>
              <a:buFontTx/>
              <a:buChar char="-"/>
            </a:pPr>
            <a:r>
              <a:rPr lang="fr-FR" b="1" dirty="0"/>
              <a:t>Réalité Augmentée (AR)</a:t>
            </a:r>
            <a:r>
              <a:rPr lang="fr-FR" dirty="0"/>
              <a:t> : mélange de réel et de virtuel.</a:t>
            </a:r>
          </a:p>
          <a:p>
            <a:pPr marL="171450" lvl="0" indent="-171450" algn="l" rtl="0">
              <a:spcBef>
                <a:spcPts val="0"/>
              </a:spcBef>
              <a:spcAft>
                <a:spcPts val="0"/>
              </a:spcAft>
              <a:buFontTx/>
              <a:buChar char="-"/>
            </a:pPr>
            <a:r>
              <a:rPr lang="fr-FR" b="1" dirty="0"/>
              <a:t>Blockchain &amp; NFT</a:t>
            </a:r>
            <a:r>
              <a:rPr lang="fr-FR" dirty="0"/>
              <a:t> : économie numérique avec des biens virtuels.</a:t>
            </a:r>
            <a:endParaRPr dirty="0"/>
          </a:p>
        </p:txBody>
      </p:sp>
      <p:sp>
        <p:nvSpPr>
          <p:cNvPr id="764" name="Google Shape;764;p33"/>
          <p:cNvSpPr txBox="1">
            <a:spLocks noGrp="1"/>
          </p:cNvSpPr>
          <p:nvPr>
            <p:ph type="subTitle" idx="3"/>
          </p:nvPr>
        </p:nvSpPr>
        <p:spPr>
          <a:xfrm>
            <a:off x="1671269" y="2041650"/>
            <a:ext cx="2610900" cy="483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br>
              <a:rPr lang="fr-FR" dirty="0"/>
            </a:br>
            <a:endParaRPr dirty="0"/>
          </a:p>
        </p:txBody>
      </p:sp>
      <p:sp>
        <p:nvSpPr>
          <p:cNvPr id="3" name="Sous-titre 2">
            <a:extLst>
              <a:ext uri="{FF2B5EF4-FFF2-40B4-BE49-F238E27FC236}">
                <a16:creationId xmlns:a16="http://schemas.microsoft.com/office/drawing/2014/main" id="{3D5FBE92-F732-1803-87A3-B6A3DFA9FB09}"/>
              </a:ext>
            </a:extLst>
          </p:cNvPr>
          <p:cNvSpPr>
            <a:spLocks noGrp="1"/>
          </p:cNvSpPr>
          <p:nvPr>
            <p:ph type="subTitle" idx="4"/>
          </p:nvPr>
        </p:nvSpPr>
        <p:spPr/>
        <p:txBody>
          <a:bodyPr/>
          <a:lstStyle/>
          <a:p>
            <a:br>
              <a:rPr lang="fr-FR" dirty="0"/>
            </a:br>
            <a:endParaRPr lang="fr-FR" dirty="0"/>
          </a:p>
        </p:txBody>
      </p:sp>
      <p:grpSp>
        <p:nvGrpSpPr>
          <p:cNvPr id="2" name="Google Shape;1317;p48">
            <a:extLst>
              <a:ext uri="{FF2B5EF4-FFF2-40B4-BE49-F238E27FC236}">
                <a16:creationId xmlns:a16="http://schemas.microsoft.com/office/drawing/2014/main" id="{5DD62E62-4168-3F77-61E7-6289859041DB}"/>
              </a:ext>
            </a:extLst>
          </p:cNvPr>
          <p:cNvGrpSpPr/>
          <p:nvPr/>
        </p:nvGrpSpPr>
        <p:grpSpPr>
          <a:xfrm>
            <a:off x="720000" y="1555325"/>
            <a:ext cx="345075" cy="345150"/>
            <a:chOff x="6269238" y="3243975"/>
            <a:chExt cx="345075" cy="345150"/>
          </a:xfrm>
        </p:grpSpPr>
        <p:sp>
          <p:nvSpPr>
            <p:cNvPr id="4" name="Google Shape;1318;p48">
              <a:extLst>
                <a:ext uri="{FF2B5EF4-FFF2-40B4-BE49-F238E27FC236}">
                  <a16:creationId xmlns:a16="http://schemas.microsoft.com/office/drawing/2014/main" id="{8A6FA078-2773-2E66-114E-74E3EF3DD320}"/>
                </a:ext>
              </a:extLst>
            </p:cNvPr>
            <p:cNvSpPr/>
            <p:nvPr/>
          </p:nvSpPr>
          <p:spPr>
            <a:xfrm>
              <a:off x="6323588" y="3243975"/>
              <a:ext cx="235800" cy="345150"/>
            </a:xfrm>
            <a:custGeom>
              <a:avLst/>
              <a:gdLst/>
              <a:ahLst/>
              <a:cxnLst/>
              <a:rect l="l" t="t" r="r" b="b"/>
              <a:pathLst>
                <a:path w="9432" h="13806" extrusionOk="0">
                  <a:moveTo>
                    <a:pt x="4733" y="2991"/>
                  </a:moveTo>
                  <a:lnTo>
                    <a:pt x="4966" y="3507"/>
                  </a:lnTo>
                  <a:lnTo>
                    <a:pt x="4489" y="3507"/>
                  </a:lnTo>
                  <a:lnTo>
                    <a:pt x="4733" y="2991"/>
                  </a:lnTo>
                  <a:close/>
                  <a:moveTo>
                    <a:pt x="5342" y="4312"/>
                  </a:moveTo>
                  <a:lnTo>
                    <a:pt x="5715" y="5131"/>
                  </a:lnTo>
                  <a:lnTo>
                    <a:pt x="3740" y="5131"/>
                  </a:lnTo>
                  <a:lnTo>
                    <a:pt x="4113" y="4312"/>
                  </a:lnTo>
                  <a:close/>
                  <a:moveTo>
                    <a:pt x="4722" y="816"/>
                  </a:moveTo>
                  <a:cubicBezTo>
                    <a:pt x="6874" y="816"/>
                    <a:pt x="8627" y="2570"/>
                    <a:pt x="8627" y="4721"/>
                  </a:cubicBezTo>
                  <a:cubicBezTo>
                    <a:pt x="8627" y="6113"/>
                    <a:pt x="7900" y="7364"/>
                    <a:pt x="6744" y="8065"/>
                  </a:cubicBezTo>
                  <a:lnTo>
                    <a:pt x="6744" y="5529"/>
                  </a:lnTo>
                  <a:cubicBezTo>
                    <a:pt x="6744" y="5471"/>
                    <a:pt x="6733" y="5412"/>
                    <a:pt x="6708" y="5364"/>
                  </a:cubicBezTo>
                  <a:lnTo>
                    <a:pt x="5084" y="1857"/>
                  </a:lnTo>
                  <a:cubicBezTo>
                    <a:pt x="5014" y="1717"/>
                    <a:pt x="4873" y="1624"/>
                    <a:pt x="4722" y="1624"/>
                  </a:cubicBezTo>
                  <a:cubicBezTo>
                    <a:pt x="4559" y="1624"/>
                    <a:pt x="4419" y="1717"/>
                    <a:pt x="4349" y="1857"/>
                  </a:cubicBezTo>
                  <a:lnTo>
                    <a:pt x="2736" y="5364"/>
                  </a:lnTo>
                  <a:cubicBezTo>
                    <a:pt x="2710" y="5412"/>
                    <a:pt x="2699" y="5471"/>
                    <a:pt x="2699" y="5529"/>
                  </a:cubicBezTo>
                  <a:lnTo>
                    <a:pt x="2699" y="8065"/>
                  </a:lnTo>
                  <a:cubicBezTo>
                    <a:pt x="1529" y="7364"/>
                    <a:pt x="806" y="6113"/>
                    <a:pt x="806" y="4721"/>
                  </a:cubicBezTo>
                  <a:cubicBezTo>
                    <a:pt x="806" y="2570"/>
                    <a:pt x="2559" y="816"/>
                    <a:pt x="4722" y="816"/>
                  </a:cubicBezTo>
                  <a:close/>
                  <a:moveTo>
                    <a:pt x="4312" y="5936"/>
                  </a:moveTo>
                  <a:lnTo>
                    <a:pt x="4312" y="11384"/>
                  </a:lnTo>
                  <a:lnTo>
                    <a:pt x="3507" y="11384"/>
                  </a:lnTo>
                  <a:lnTo>
                    <a:pt x="3507" y="5936"/>
                  </a:lnTo>
                  <a:close/>
                  <a:moveTo>
                    <a:pt x="5937" y="5936"/>
                  </a:moveTo>
                  <a:lnTo>
                    <a:pt x="5937" y="11384"/>
                  </a:lnTo>
                  <a:lnTo>
                    <a:pt x="5120" y="11384"/>
                  </a:lnTo>
                  <a:lnTo>
                    <a:pt x="5120" y="5936"/>
                  </a:lnTo>
                  <a:close/>
                  <a:moveTo>
                    <a:pt x="5937" y="12192"/>
                  </a:moveTo>
                  <a:lnTo>
                    <a:pt x="5937" y="12599"/>
                  </a:lnTo>
                  <a:cubicBezTo>
                    <a:pt x="5937" y="12823"/>
                    <a:pt x="5751" y="12997"/>
                    <a:pt x="5527" y="12997"/>
                  </a:cubicBezTo>
                  <a:lnTo>
                    <a:pt x="3914" y="12997"/>
                  </a:lnTo>
                  <a:cubicBezTo>
                    <a:pt x="3681" y="12997"/>
                    <a:pt x="3507" y="12823"/>
                    <a:pt x="3507" y="12599"/>
                  </a:cubicBezTo>
                  <a:lnTo>
                    <a:pt x="3507" y="12192"/>
                  </a:lnTo>
                  <a:close/>
                  <a:moveTo>
                    <a:pt x="4722" y="0"/>
                  </a:moveTo>
                  <a:cubicBezTo>
                    <a:pt x="2116" y="0"/>
                    <a:pt x="0" y="2115"/>
                    <a:pt x="0" y="4721"/>
                  </a:cubicBezTo>
                  <a:cubicBezTo>
                    <a:pt x="0" y="5681"/>
                    <a:pt x="292" y="6604"/>
                    <a:pt x="828" y="7387"/>
                  </a:cubicBezTo>
                  <a:cubicBezTo>
                    <a:pt x="1297" y="8077"/>
                    <a:pt x="1939" y="8626"/>
                    <a:pt x="2699" y="8977"/>
                  </a:cubicBezTo>
                  <a:lnTo>
                    <a:pt x="2699" y="12599"/>
                  </a:lnTo>
                  <a:cubicBezTo>
                    <a:pt x="2699" y="13266"/>
                    <a:pt x="3238" y="13805"/>
                    <a:pt x="3914" y="13805"/>
                  </a:cubicBezTo>
                  <a:lnTo>
                    <a:pt x="5527" y="13805"/>
                  </a:lnTo>
                  <a:cubicBezTo>
                    <a:pt x="6195" y="13805"/>
                    <a:pt x="6744" y="13266"/>
                    <a:pt x="6744" y="12599"/>
                  </a:cubicBezTo>
                  <a:lnTo>
                    <a:pt x="6744" y="8977"/>
                  </a:lnTo>
                  <a:cubicBezTo>
                    <a:pt x="7491" y="8626"/>
                    <a:pt x="8136" y="8077"/>
                    <a:pt x="8613" y="7387"/>
                  </a:cubicBezTo>
                  <a:cubicBezTo>
                    <a:pt x="9151" y="6604"/>
                    <a:pt x="9432" y="5681"/>
                    <a:pt x="9432" y="4721"/>
                  </a:cubicBezTo>
                  <a:cubicBezTo>
                    <a:pt x="9432" y="2115"/>
                    <a:pt x="7317" y="0"/>
                    <a:pt x="47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5" name="Google Shape;1319;p48">
              <a:extLst>
                <a:ext uri="{FF2B5EF4-FFF2-40B4-BE49-F238E27FC236}">
                  <a16:creationId xmlns:a16="http://schemas.microsoft.com/office/drawing/2014/main" id="{42613748-43D6-D9BE-18EF-E670DD6E45C3}"/>
                </a:ext>
              </a:extLst>
            </p:cNvPr>
            <p:cNvSpPr/>
            <p:nvPr/>
          </p:nvSpPr>
          <p:spPr>
            <a:xfrm>
              <a:off x="6573963" y="3351750"/>
              <a:ext cx="40350" cy="20525"/>
            </a:xfrm>
            <a:custGeom>
              <a:avLst/>
              <a:gdLst/>
              <a:ahLst/>
              <a:cxnLst/>
              <a:rect l="l" t="t" r="r" b="b"/>
              <a:pathLst>
                <a:path w="1614" h="821" extrusionOk="0">
                  <a:moveTo>
                    <a:pt x="399" y="1"/>
                  </a:moveTo>
                  <a:cubicBezTo>
                    <a:pt x="177" y="1"/>
                    <a:pt x="0" y="189"/>
                    <a:pt x="0" y="410"/>
                  </a:cubicBezTo>
                  <a:cubicBezTo>
                    <a:pt x="0" y="632"/>
                    <a:pt x="177" y="820"/>
                    <a:pt x="399" y="820"/>
                  </a:cubicBezTo>
                  <a:lnTo>
                    <a:pt x="1207" y="820"/>
                  </a:lnTo>
                  <a:cubicBezTo>
                    <a:pt x="1440" y="820"/>
                    <a:pt x="1614" y="632"/>
                    <a:pt x="1614" y="410"/>
                  </a:cubicBezTo>
                  <a:cubicBezTo>
                    <a:pt x="1614" y="189"/>
                    <a:pt x="1440" y="1"/>
                    <a:pt x="120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6" name="Google Shape;1320;p48">
              <a:extLst>
                <a:ext uri="{FF2B5EF4-FFF2-40B4-BE49-F238E27FC236}">
                  <a16:creationId xmlns:a16="http://schemas.microsoft.com/office/drawing/2014/main" id="{169E779E-F5EA-C65E-7ED2-84F4B8F07BA6}"/>
                </a:ext>
              </a:extLst>
            </p:cNvPr>
            <p:cNvSpPr/>
            <p:nvPr/>
          </p:nvSpPr>
          <p:spPr>
            <a:xfrm>
              <a:off x="6565838" y="3284525"/>
              <a:ext cx="40625" cy="30275"/>
            </a:xfrm>
            <a:custGeom>
              <a:avLst/>
              <a:gdLst/>
              <a:ahLst/>
              <a:cxnLst/>
              <a:rect l="l" t="t" r="r" b="b"/>
              <a:pathLst>
                <a:path w="1625" h="1211" extrusionOk="0">
                  <a:moveTo>
                    <a:pt x="1150" y="0"/>
                  </a:moveTo>
                  <a:cubicBezTo>
                    <a:pt x="1084" y="0"/>
                    <a:pt x="1017" y="16"/>
                    <a:pt x="957" y="50"/>
                  </a:cubicBezTo>
                  <a:lnTo>
                    <a:pt x="255" y="457"/>
                  </a:lnTo>
                  <a:cubicBezTo>
                    <a:pt x="59" y="575"/>
                    <a:pt x="0" y="822"/>
                    <a:pt x="104" y="1007"/>
                  </a:cubicBezTo>
                  <a:cubicBezTo>
                    <a:pt x="183" y="1140"/>
                    <a:pt x="318" y="1211"/>
                    <a:pt x="459" y="1211"/>
                  </a:cubicBezTo>
                  <a:cubicBezTo>
                    <a:pt x="528" y="1211"/>
                    <a:pt x="599" y="1193"/>
                    <a:pt x="665" y="1158"/>
                  </a:cubicBezTo>
                  <a:lnTo>
                    <a:pt x="1355" y="751"/>
                  </a:lnTo>
                  <a:cubicBezTo>
                    <a:pt x="1554" y="645"/>
                    <a:pt x="1624" y="401"/>
                    <a:pt x="1507" y="202"/>
                  </a:cubicBezTo>
                  <a:cubicBezTo>
                    <a:pt x="1436" y="74"/>
                    <a:pt x="1293" y="0"/>
                    <a:pt x="115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7" name="Google Shape;1321;p48">
              <a:extLst>
                <a:ext uri="{FF2B5EF4-FFF2-40B4-BE49-F238E27FC236}">
                  <a16:creationId xmlns:a16="http://schemas.microsoft.com/office/drawing/2014/main" id="{912698CC-42AC-FB18-4A44-BDD5CB38E69E}"/>
                </a:ext>
              </a:extLst>
            </p:cNvPr>
            <p:cNvSpPr/>
            <p:nvPr/>
          </p:nvSpPr>
          <p:spPr>
            <a:xfrm>
              <a:off x="6565838" y="3409225"/>
              <a:ext cx="40625" cy="30375"/>
            </a:xfrm>
            <a:custGeom>
              <a:avLst/>
              <a:gdLst/>
              <a:ahLst/>
              <a:cxnLst/>
              <a:rect l="l" t="t" r="r" b="b"/>
              <a:pathLst>
                <a:path w="1625" h="1215" extrusionOk="0">
                  <a:moveTo>
                    <a:pt x="459" y="0"/>
                  </a:moveTo>
                  <a:cubicBezTo>
                    <a:pt x="318" y="0"/>
                    <a:pt x="183" y="71"/>
                    <a:pt x="104" y="204"/>
                  </a:cubicBezTo>
                  <a:cubicBezTo>
                    <a:pt x="0" y="392"/>
                    <a:pt x="59" y="636"/>
                    <a:pt x="255" y="754"/>
                  </a:cubicBezTo>
                  <a:lnTo>
                    <a:pt x="957" y="1164"/>
                  </a:lnTo>
                  <a:cubicBezTo>
                    <a:pt x="1018" y="1198"/>
                    <a:pt x="1087" y="1214"/>
                    <a:pt x="1155" y="1214"/>
                  </a:cubicBezTo>
                  <a:cubicBezTo>
                    <a:pt x="1297" y="1214"/>
                    <a:pt x="1437" y="1144"/>
                    <a:pt x="1507" y="1009"/>
                  </a:cubicBezTo>
                  <a:cubicBezTo>
                    <a:pt x="1624" y="813"/>
                    <a:pt x="1554" y="566"/>
                    <a:pt x="1355" y="462"/>
                  </a:cubicBezTo>
                  <a:lnTo>
                    <a:pt x="665" y="53"/>
                  </a:lnTo>
                  <a:cubicBezTo>
                    <a:pt x="599" y="18"/>
                    <a:pt x="528" y="0"/>
                    <a:pt x="45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8" name="Google Shape;1322;p48">
              <a:extLst>
                <a:ext uri="{FF2B5EF4-FFF2-40B4-BE49-F238E27FC236}">
                  <a16:creationId xmlns:a16="http://schemas.microsoft.com/office/drawing/2014/main" id="{6B2BAFAA-441D-5CA6-4ED4-221BC4A66CC1}"/>
                </a:ext>
              </a:extLst>
            </p:cNvPr>
            <p:cNvSpPr/>
            <p:nvPr/>
          </p:nvSpPr>
          <p:spPr>
            <a:xfrm>
              <a:off x="6269238" y="3351750"/>
              <a:ext cx="40625" cy="20525"/>
            </a:xfrm>
            <a:custGeom>
              <a:avLst/>
              <a:gdLst/>
              <a:ahLst/>
              <a:cxnLst/>
              <a:rect l="l" t="t" r="r" b="b"/>
              <a:pathLst>
                <a:path w="1625" h="821" extrusionOk="0">
                  <a:moveTo>
                    <a:pt x="407" y="1"/>
                  </a:moveTo>
                  <a:cubicBezTo>
                    <a:pt x="186" y="1"/>
                    <a:pt x="0" y="189"/>
                    <a:pt x="0" y="410"/>
                  </a:cubicBezTo>
                  <a:cubicBezTo>
                    <a:pt x="0" y="632"/>
                    <a:pt x="186" y="820"/>
                    <a:pt x="407" y="820"/>
                  </a:cubicBezTo>
                  <a:lnTo>
                    <a:pt x="1215" y="820"/>
                  </a:lnTo>
                  <a:cubicBezTo>
                    <a:pt x="1437" y="820"/>
                    <a:pt x="1625" y="632"/>
                    <a:pt x="1625" y="410"/>
                  </a:cubicBezTo>
                  <a:cubicBezTo>
                    <a:pt x="1625" y="189"/>
                    <a:pt x="1437" y="1"/>
                    <a:pt x="121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9" name="Google Shape;1323;p48">
              <a:extLst>
                <a:ext uri="{FF2B5EF4-FFF2-40B4-BE49-F238E27FC236}">
                  <a16:creationId xmlns:a16="http://schemas.microsoft.com/office/drawing/2014/main" id="{03502BDF-9CF0-45E0-BADF-20B9CDE7D5BD}"/>
                </a:ext>
              </a:extLst>
            </p:cNvPr>
            <p:cNvSpPr/>
            <p:nvPr/>
          </p:nvSpPr>
          <p:spPr>
            <a:xfrm>
              <a:off x="6277363" y="3284525"/>
              <a:ext cx="40650" cy="30275"/>
            </a:xfrm>
            <a:custGeom>
              <a:avLst/>
              <a:gdLst/>
              <a:ahLst/>
              <a:cxnLst/>
              <a:rect l="l" t="t" r="r" b="b"/>
              <a:pathLst>
                <a:path w="1626" h="1211" extrusionOk="0">
                  <a:moveTo>
                    <a:pt x="466" y="0"/>
                  </a:moveTo>
                  <a:cubicBezTo>
                    <a:pt x="325" y="0"/>
                    <a:pt x="186" y="74"/>
                    <a:pt x="107" y="202"/>
                  </a:cubicBezTo>
                  <a:cubicBezTo>
                    <a:pt x="1" y="401"/>
                    <a:pt x="60" y="645"/>
                    <a:pt x="259" y="751"/>
                  </a:cubicBezTo>
                  <a:lnTo>
                    <a:pt x="960" y="1158"/>
                  </a:lnTo>
                  <a:cubicBezTo>
                    <a:pt x="1022" y="1193"/>
                    <a:pt x="1090" y="1211"/>
                    <a:pt x="1158" y="1211"/>
                  </a:cubicBezTo>
                  <a:cubicBezTo>
                    <a:pt x="1296" y="1211"/>
                    <a:pt x="1431" y="1140"/>
                    <a:pt x="1510" y="1007"/>
                  </a:cubicBezTo>
                  <a:cubicBezTo>
                    <a:pt x="1625" y="822"/>
                    <a:pt x="1555" y="575"/>
                    <a:pt x="1359" y="457"/>
                  </a:cubicBezTo>
                  <a:lnTo>
                    <a:pt x="657" y="50"/>
                  </a:lnTo>
                  <a:cubicBezTo>
                    <a:pt x="597" y="16"/>
                    <a:pt x="532" y="0"/>
                    <a:pt x="4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20" name="Google Shape;1324;p48">
              <a:extLst>
                <a:ext uri="{FF2B5EF4-FFF2-40B4-BE49-F238E27FC236}">
                  <a16:creationId xmlns:a16="http://schemas.microsoft.com/office/drawing/2014/main" id="{F0D8FCBE-F7A4-3152-791C-95AA5E9FA327}"/>
                </a:ext>
              </a:extLst>
            </p:cNvPr>
            <p:cNvSpPr/>
            <p:nvPr/>
          </p:nvSpPr>
          <p:spPr>
            <a:xfrm>
              <a:off x="6277363" y="3409225"/>
              <a:ext cx="40650" cy="30375"/>
            </a:xfrm>
            <a:custGeom>
              <a:avLst/>
              <a:gdLst/>
              <a:ahLst/>
              <a:cxnLst/>
              <a:rect l="l" t="t" r="r" b="b"/>
              <a:pathLst>
                <a:path w="1626" h="1215" extrusionOk="0">
                  <a:moveTo>
                    <a:pt x="1158" y="0"/>
                  </a:moveTo>
                  <a:cubicBezTo>
                    <a:pt x="1090" y="0"/>
                    <a:pt x="1022" y="18"/>
                    <a:pt x="960" y="53"/>
                  </a:cubicBezTo>
                  <a:lnTo>
                    <a:pt x="259" y="462"/>
                  </a:lnTo>
                  <a:cubicBezTo>
                    <a:pt x="60" y="566"/>
                    <a:pt x="1" y="813"/>
                    <a:pt x="107" y="1009"/>
                  </a:cubicBezTo>
                  <a:cubicBezTo>
                    <a:pt x="185" y="1144"/>
                    <a:pt x="322" y="1214"/>
                    <a:pt x="461" y="1214"/>
                  </a:cubicBezTo>
                  <a:cubicBezTo>
                    <a:pt x="528" y="1214"/>
                    <a:pt x="596" y="1198"/>
                    <a:pt x="657" y="1164"/>
                  </a:cubicBezTo>
                  <a:lnTo>
                    <a:pt x="1359" y="754"/>
                  </a:lnTo>
                  <a:cubicBezTo>
                    <a:pt x="1555" y="636"/>
                    <a:pt x="1625" y="392"/>
                    <a:pt x="1510" y="204"/>
                  </a:cubicBezTo>
                  <a:cubicBezTo>
                    <a:pt x="1431" y="71"/>
                    <a:pt x="1296" y="0"/>
                    <a:pt x="115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grpSp>
    </p:spTree>
    <p:extLst>
      <p:ext uri="{BB962C8B-B14F-4D97-AF65-F5344CB8AC3E}">
        <p14:creationId xmlns:p14="http://schemas.microsoft.com/office/powerpoint/2010/main" val="194299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38"/>
        <p:cNvGrpSpPr/>
        <p:nvPr/>
      </p:nvGrpSpPr>
      <p:grpSpPr>
        <a:xfrm>
          <a:off x="0" y="0"/>
          <a:ext cx="0" cy="0"/>
          <a:chOff x="0" y="0"/>
          <a:chExt cx="0" cy="0"/>
        </a:xfrm>
      </p:grpSpPr>
      <p:sp>
        <p:nvSpPr>
          <p:cNvPr id="739" name="Google Shape;739;p32"/>
          <p:cNvSpPr txBox="1">
            <a:spLocks noGrp="1"/>
          </p:cNvSpPr>
          <p:nvPr>
            <p:ph type="title"/>
          </p:nvPr>
        </p:nvSpPr>
        <p:spPr>
          <a:xfrm>
            <a:off x="1155165" y="2273831"/>
            <a:ext cx="4536471" cy="98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FR" dirty="0"/>
              <a:t>Utilisations du </a:t>
            </a:r>
            <a:r>
              <a:rPr lang="fr-FR" dirty="0" err="1"/>
              <a:t>Métaverse</a:t>
            </a:r>
            <a:endParaRPr lang="fr-FR" dirty="0"/>
          </a:p>
        </p:txBody>
      </p:sp>
      <p:sp>
        <p:nvSpPr>
          <p:cNvPr id="740" name="Google Shape;740;p32"/>
          <p:cNvSpPr txBox="1">
            <a:spLocks noGrp="1"/>
          </p:cNvSpPr>
          <p:nvPr>
            <p:ph type="title" idx="2"/>
          </p:nvPr>
        </p:nvSpPr>
        <p:spPr>
          <a:xfrm>
            <a:off x="5673273" y="2221607"/>
            <a:ext cx="1343100" cy="989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04</a:t>
            </a:r>
            <a:endParaRPr dirty="0"/>
          </a:p>
        </p:txBody>
      </p:sp>
      <p:sp>
        <p:nvSpPr>
          <p:cNvPr id="741" name="Google Shape;741;p32"/>
          <p:cNvSpPr/>
          <p:nvPr/>
        </p:nvSpPr>
        <p:spPr>
          <a:xfrm rot="-5400000">
            <a:off x="689075" y="2684117"/>
            <a:ext cx="357300" cy="309016"/>
          </a:xfrm>
          <a:prstGeom prst="flowChartMerg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32"/>
          <p:cNvSpPr/>
          <p:nvPr/>
        </p:nvSpPr>
        <p:spPr>
          <a:xfrm>
            <a:off x="7016375" y="-1615175"/>
            <a:ext cx="1633483" cy="5920031"/>
          </a:xfrm>
          <a:custGeom>
            <a:avLst/>
            <a:gdLst/>
            <a:ahLst/>
            <a:cxnLst/>
            <a:rect l="l" t="t" r="r" b="b"/>
            <a:pathLst>
              <a:path w="18075" h="65507" extrusionOk="0">
                <a:moveTo>
                  <a:pt x="0" y="65507"/>
                </a:moveTo>
                <a:lnTo>
                  <a:pt x="18075" y="47432"/>
                </a:lnTo>
                <a:lnTo>
                  <a:pt x="18075" y="0"/>
                </a:lnTo>
              </a:path>
            </a:pathLst>
          </a:custGeom>
          <a:noFill/>
          <a:ln w="9525" cap="flat" cmpd="sng">
            <a:solidFill>
              <a:schemeClr val="accent1"/>
            </a:solidFill>
            <a:prstDash val="solid"/>
            <a:round/>
            <a:headEnd type="none" w="med" len="med"/>
            <a:tailEnd type="none" w="med" len="med"/>
          </a:ln>
        </p:spPr>
        <p:txBody>
          <a:bodyPr/>
          <a:lstStyle/>
          <a:p>
            <a:endParaRPr lang="fr-FR"/>
          </a:p>
        </p:txBody>
      </p:sp>
      <p:grpSp>
        <p:nvGrpSpPr>
          <p:cNvPr id="743" name="Google Shape;743;p32"/>
          <p:cNvGrpSpPr/>
          <p:nvPr/>
        </p:nvGrpSpPr>
        <p:grpSpPr>
          <a:xfrm rot="10800000" flipH="1">
            <a:off x="7968643" y="3562070"/>
            <a:ext cx="681217" cy="3360485"/>
            <a:chOff x="1337800" y="-2525590"/>
            <a:chExt cx="1498167" cy="7390555"/>
          </a:xfrm>
        </p:grpSpPr>
        <p:cxnSp>
          <p:nvCxnSpPr>
            <p:cNvPr id="744" name="Google Shape;744;p32"/>
            <p:cNvCxnSpPr/>
            <p:nvPr/>
          </p:nvCxnSpPr>
          <p:spPr>
            <a:xfrm rot="10800000">
              <a:off x="1337800" y="-2525590"/>
              <a:ext cx="0" cy="5870700"/>
            </a:xfrm>
            <a:prstGeom prst="straightConnector1">
              <a:avLst/>
            </a:prstGeom>
            <a:noFill/>
            <a:ln w="9525" cap="flat" cmpd="sng">
              <a:solidFill>
                <a:schemeClr val="accent2"/>
              </a:solidFill>
              <a:prstDash val="solid"/>
              <a:round/>
              <a:headEnd type="none" w="med" len="med"/>
              <a:tailEnd type="none" w="med" len="med"/>
            </a:ln>
          </p:spPr>
        </p:cxnSp>
        <p:cxnSp>
          <p:nvCxnSpPr>
            <p:cNvPr id="745" name="Google Shape;745;p32"/>
            <p:cNvCxnSpPr/>
            <p:nvPr/>
          </p:nvCxnSpPr>
          <p:spPr>
            <a:xfrm>
              <a:off x="1337800" y="3347125"/>
              <a:ext cx="1158600" cy="1141200"/>
            </a:xfrm>
            <a:prstGeom prst="straightConnector1">
              <a:avLst/>
            </a:prstGeom>
            <a:noFill/>
            <a:ln w="9525" cap="flat" cmpd="sng">
              <a:solidFill>
                <a:schemeClr val="accent2"/>
              </a:solidFill>
              <a:prstDash val="solid"/>
              <a:round/>
              <a:headEnd type="none" w="med" len="med"/>
              <a:tailEnd type="none" w="med" len="med"/>
            </a:ln>
          </p:spPr>
        </p:cxnSp>
        <p:sp>
          <p:nvSpPr>
            <p:cNvPr id="746" name="Google Shape;746;p32"/>
            <p:cNvSpPr/>
            <p:nvPr/>
          </p:nvSpPr>
          <p:spPr>
            <a:xfrm rot="5400000">
              <a:off x="2412855" y="4441854"/>
              <a:ext cx="425397" cy="420826"/>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solidFill>
              <a:schemeClr val="lt2"/>
            </a:solidFill>
            <a:ln w="9525" cap="flat" cmpd="sng">
              <a:solidFill>
                <a:schemeClr val="accent2"/>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7" name="Google Shape;747;p32"/>
          <p:cNvGrpSpPr/>
          <p:nvPr/>
        </p:nvGrpSpPr>
        <p:grpSpPr>
          <a:xfrm rot="-5400000" flipH="1">
            <a:off x="70043" y="-592705"/>
            <a:ext cx="681217" cy="3360485"/>
            <a:chOff x="1337800" y="-2525590"/>
            <a:chExt cx="1498167" cy="7390555"/>
          </a:xfrm>
        </p:grpSpPr>
        <p:cxnSp>
          <p:nvCxnSpPr>
            <p:cNvPr id="748" name="Google Shape;748;p32"/>
            <p:cNvCxnSpPr/>
            <p:nvPr/>
          </p:nvCxnSpPr>
          <p:spPr>
            <a:xfrm rot="10800000">
              <a:off x="1337800" y="-2525590"/>
              <a:ext cx="0" cy="5870700"/>
            </a:xfrm>
            <a:prstGeom prst="straightConnector1">
              <a:avLst/>
            </a:prstGeom>
            <a:noFill/>
            <a:ln w="9525" cap="flat" cmpd="sng">
              <a:solidFill>
                <a:schemeClr val="lt1"/>
              </a:solidFill>
              <a:prstDash val="solid"/>
              <a:round/>
              <a:headEnd type="none" w="med" len="med"/>
              <a:tailEnd type="none" w="med" len="med"/>
            </a:ln>
          </p:spPr>
        </p:cxnSp>
        <p:cxnSp>
          <p:nvCxnSpPr>
            <p:cNvPr id="749" name="Google Shape;749;p32"/>
            <p:cNvCxnSpPr/>
            <p:nvPr/>
          </p:nvCxnSpPr>
          <p:spPr>
            <a:xfrm>
              <a:off x="1337800" y="3347125"/>
              <a:ext cx="1158600" cy="1141200"/>
            </a:xfrm>
            <a:prstGeom prst="straightConnector1">
              <a:avLst/>
            </a:prstGeom>
            <a:noFill/>
            <a:ln w="9525" cap="flat" cmpd="sng">
              <a:solidFill>
                <a:schemeClr val="lt1"/>
              </a:solidFill>
              <a:prstDash val="solid"/>
              <a:round/>
              <a:headEnd type="none" w="med" len="med"/>
              <a:tailEnd type="none" w="med" len="med"/>
            </a:ln>
          </p:spPr>
        </p:cxnSp>
        <p:sp>
          <p:nvSpPr>
            <p:cNvPr id="750" name="Google Shape;750;p32"/>
            <p:cNvSpPr/>
            <p:nvPr/>
          </p:nvSpPr>
          <p:spPr>
            <a:xfrm rot="5400000">
              <a:off x="2412855" y="4441854"/>
              <a:ext cx="425397" cy="420826"/>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solidFill>
              <a:schemeClr val="lt2"/>
            </a:solid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1" name="Google Shape;751;p32"/>
          <p:cNvSpPr/>
          <p:nvPr/>
        </p:nvSpPr>
        <p:spPr>
          <a:xfrm rot="-5400000">
            <a:off x="5572485" y="-2452153"/>
            <a:ext cx="1971347" cy="6005438"/>
          </a:xfrm>
          <a:custGeom>
            <a:avLst/>
            <a:gdLst/>
            <a:ahLst/>
            <a:cxnLst/>
            <a:rect l="l" t="t" r="r" b="b"/>
            <a:pathLst>
              <a:path w="62917" h="191668" extrusionOk="0">
                <a:moveTo>
                  <a:pt x="0" y="0"/>
                </a:moveTo>
                <a:lnTo>
                  <a:pt x="0" y="21836"/>
                </a:lnTo>
                <a:lnTo>
                  <a:pt x="38334" y="60169"/>
                </a:lnTo>
                <a:lnTo>
                  <a:pt x="38334" y="81762"/>
                </a:lnTo>
                <a:lnTo>
                  <a:pt x="22442" y="97654"/>
                </a:lnTo>
                <a:lnTo>
                  <a:pt x="22442" y="116457"/>
                </a:lnTo>
                <a:lnTo>
                  <a:pt x="62917" y="139825"/>
                </a:lnTo>
                <a:lnTo>
                  <a:pt x="62917" y="191668"/>
                </a:lnTo>
              </a:path>
            </a:pathLst>
          </a:custGeom>
          <a:noFill/>
          <a:ln w="9525" cap="flat" cmpd="sng">
            <a:solidFill>
              <a:schemeClr val="accent1"/>
            </a:solidFill>
            <a:prstDash val="solid"/>
            <a:round/>
            <a:headEnd type="none" w="med" len="med"/>
            <a:tailEnd type="none" w="med" len="med"/>
          </a:ln>
        </p:spPr>
        <p:txBody>
          <a:bodyPr/>
          <a:lstStyle/>
          <a:p>
            <a:endParaRPr lang="fr-FR"/>
          </a:p>
        </p:txBody>
      </p:sp>
      <p:grpSp>
        <p:nvGrpSpPr>
          <p:cNvPr id="752" name="Google Shape;752;p32"/>
          <p:cNvGrpSpPr/>
          <p:nvPr/>
        </p:nvGrpSpPr>
        <p:grpSpPr>
          <a:xfrm>
            <a:off x="7221623" y="1260360"/>
            <a:ext cx="1160062" cy="523162"/>
            <a:chOff x="7221623" y="1260360"/>
            <a:chExt cx="1160062" cy="523162"/>
          </a:xfrm>
        </p:grpSpPr>
        <p:sp>
          <p:nvSpPr>
            <p:cNvPr id="753" name="Google Shape;753;p32"/>
            <p:cNvSpPr/>
            <p:nvPr/>
          </p:nvSpPr>
          <p:spPr>
            <a:xfrm rot="-5400000">
              <a:off x="8141200" y="1059948"/>
              <a:ext cx="40056" cy="440880"/>
            </a:xfrm>
            <a:custGeom>
              <a:avLst/>
              <a:gdLst/>
              <a:ahLst/>
              <a:cxnLst/>
              <a:rect l="l" t="t" r="r" b="b"/>
              <a:pathLst>
                <a:path w="1146" h="12620" extrusionOk="0">
                  <a:moveTo>
                    <a:pt x="573" y="1"/>
                  </a:moveTo>
                  <a:cubicBezTo>
                    <a:pt x="240" y="1"/>
                    <a:pt x="1" y="240"/>
                    <a:pt x="1" y="573"/>
                  </a:cubicBezTo>
                  <a:lnTo>
                    <a:pt x="1" y="12046"/>
                  </a:lnTo>
                  <a:cubicBezTo>
                    <a:pt x="1" y="12351"/>
                    <a:pt x="240" y="12619"/>
                    <a:pt x="573" y="12619"/>
                  </a:cubicBezTo>
                  <a:cubicBezTo>
                    <a:pt x="878" y="12619"/>
                    <a:pt x="1146" y="12351"/>
                    <a:pt x="1146" y="12046"/>
                  </a:cubicBezTo>
                  <a:lnTo>
                    <a:pt x="1146" y="573"/>
                  </a:lnTo>
                  <a:cubicBezTo>
                    <a:pt x="1146" y="240"/>
                    <a:pt x="878" y="1"/>
                    <a:pt x="5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32"/>
            <p:cNvSpPr/>
            <p:nvPr/>
          </p:nvSpPr>
          <p:spPr>
            <a:xfrm rot="5400000">
              <a:off x="7437562" y="1320304"/>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32"/>
            <p:cNvSpPr/>
            <p:nvPr/>
          </p:nvSpPr>
          <p:spPr>
            <a:xfrm rot="-5400000">
              <a:off x="7930383" y="1332221"/>
              <a:ext cx="75100" cy="827502"/>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451061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sp>
        <p:nvSpPr>
          <p:cNvPr id="761" name="Google Shape;761;p3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800" b="0" i="0" dirty="0" err="1">
                <a:solidFill>
                  <a:srgbClr val="FFFFFF"/>
                </a:solidFill>
                <a:effectLst/>
                <a:latin typeface="Raleway Black" pitchFamily="2" charset="0"/>
                <a:ea typeface="Raleway Black" pitchFamily="2" charset="0"/>
                <a:cs typeface="Raleway Black" pitchFamily="2" charset="0"/>
              </a:rPr>
              <a:t>Où</a:t>
            </a:r>
            <a:r>
              <a:rPr lang="en-US" sz="1800" b="0" i="0" dirty="0">
                <a:solidFill>
                  <a:srgbClr val="FFFFFF"/>
                </a:solidFill>
                <a:effectLst/>
                <a:latin typeface="Raleway Black" pitchFamily="2" charset="0"/>
                <a:ea typeface="Raleway Black" pitchFamily="2" charset="0"/>
                <a:cs typeface="Raleway Black" pitchFamily="2" charset="0"/>
              </a:rPr>
              <a:t> </a:t>
            </a:r>
            <a:r>
              <a:rPr lang="en-US" sz="1800" b="0" i="0" dirty="0" err="1">
                <a:solidFill>
                  <a:srgbClr val="FFFFFF"/>
                </a:solidFill>
                <a:effectLst/>
                <a:latin typeface="Raleway Black" pitchFamily="2" charset="0"/>
                <a:ea typeface="Raleway Black" pitchFamily="2" charset="0"/>
                <a:cs typeface="Raleway Black" pitchFamily="2" charset="0"/>
              </a:rPr>
              <a:t>utilise</a:t>
            </a:r>
            <a:r>
              <a:rPr lang="en-US" sz="1800" b="0" i="0" dirty="0">
                <a:solidFill>
                  <a:srgbClr val="FFFFFF"/>
                </a:solidFill>
                <a:effectLst/>
                <a:latin typeface="Raleway Black" pitchFamily="2" charset="0"/>
                <a:ea typeface="Raleway Black" pitchFamily="2" charset="0"/>
                <a:cs typeface="Raleway Black" pitchFamily="2" charset="0"/>
              </a:rPr>
              <a:t> t-on le </a:t>
            </a:r>
            <a:r>
              <a:rPr lang="en-US" sz="1800" b="0" i="0" dirty="0" err="1">
                <a:solidFill>
                  <a:srgbClr val="FFFFFF"/>
                </a:solidFill>
                <a:effectLst/>
                <a:latin typeface="Raleway Black" pitchFamily="2" charset="0"/>
                <a:ea typeface="Raleway Black" pitchFamily="2" charset="0"/>
                <a:cs typeface="Raleway Black" pitchFamily="2" charset="0"/>
              </a:rPr>
              <a:t>métaverse</a:t>
            </a:r>
            <a:r>
              <a:rPr lang="en-US" sz="1800" b="0" i="0" dirty="0">
                <a:solidFill>
                  <a:srgbClr val="FFFFFF"/>
                </a:solidFill>
                <a:effectLst/>
                <a:latin typeface="Raleway Black" pitchFamily="2" charset="0"/>
                <a:ea typeface="Raleway Black" pitchFamily="2" charset="0"/>
                <a:cs typeface="Raleway Black" pitchFamily="2" charset="0"/>
              </a:rPr>
              <a:t> ?</a:t>
            </a:r>
            <a:endParaRPr dirty="0"/>
          </a:p>
        </p:txBody>
      </p:sp>
      <p:sp>
        <p:nvSpPr>
          <p:cNvPr id="762" name="Google Shape;762;p33"/>
          <p:cNvSpPr txBox="1">
            <a:spLocks noGrp="1"/>
          </p:cNvSpPr>
          <p:nvPr>
            <p:ph type="subTitle" idx="1"/>
          </p:nvPr>
        </p:nvSpPr>
        <p:spPr>
          <a:xfrm>
            <a:off x="4861824" y="2438075"/>
            <a:ext cx="2610900" cy="1469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br>
              <a:rPr lang="fr-FR" dirty="0"/>
            </a:br>
            <a:endParaRPr dirty="0"/>
          </a:p>
        </p:txBody>
      </p:sp>
      <p:sp>
        <p:nvSpPr>
          <p:cNvPr id="763" name="Google Shape;763;p33"/>
          <p:cNvSpPr txBox="1">
            <a:spLocks noGrp="1"/>
          </p:cNvSpPr>
          <p:nvPr>
            <p:ph type="subTitle" idx="2"/>
          </p:nvPr>
        </p:nvSpPr>
        <p:spPr>
          <a:xfrm>
            <a:off x="1231748" y="1306950"/>
            <a:ext cx="5699994" cy="14694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buFontTx/>
              <a:buChar char="-"/>
            </a:pPr>
            <a:r>
              <a:rPr lang="fr-FR" b="1" dirty="0"/>
              <a:t>Jeux vidéo</a:t>
            </a:r>
            <a:r>
              <a:rPr lang="fr-FR" dirty="0"/>
              <a:t> : Immersion totale dans des univers ludiques</a:t>
            </a:r>
          </a:p>
          <a:p>
            <a:pPr marL="171450" lvl="0" indent="-171450" algn="l" rtl="0">
              <a:spcBef>
                <a:spcPts val="0"/>
              </a:spcBef>
              <a:spcAft>
                <a:spcPts val="0"/>
              </a:spcAft>
              <a:buFontTx/>
              <a:buChar char="-"/>
            </a:pPr>
            <a:r>
              <a:rPr lang="fr-FR" b="1" dirty="0"/>
              <a:t>Éducation</a:t>
            </a:r>
            <a:r>
              <a:rPr lang="fr-FR" dirty="0"/>
              <a:t> : Apprentissage immersif dans des environnements simulés.</a:t>
            </a:r>
          </a:p>
          <a:p>
            <a:pPr marL="171450" lvl="0" indent="-171450" algn="l" rtl="0">
              <a:spcBef>
                <a:spcPts val="0"/>
              </a:spcBef>
              <a:spcAft>
                <a:spcPts val="0"/>
              </a:spcAft>
              <a:buFontTx/>
              <a:buChar char="-"/>
            </a:pPr>
            <a:r>
              <a:rPr lang="fr-FR" b="1" dirty="0"/>
              <a:t>Économie</a:t>
            </a:r>
            <a:r>
              <a:rPr lang="fr-FR" dirty="0"/>
              <a:t> : Achats et ventes de biens virtuels (NFT).</a:t>
            </a:r>
          </a:p>
          <a:p>
            <a:pPr marL="171450" lvl="0" indent="-171450" algn="l" rtl="0">
              <a:spcBef>
                <a:spcPts val="0"/>
              </a:spcBef>
              <a:spcAft>
                <a:spcPts val="0"/>
              </a:spcAft>
              <a:buFontTx/>
              <a:buChar char="-"/>
            </a:pPr>
            <a:r>
              <a:rPr lang="fr-FR" b="1" dirty="0"/>
              <a:t>Réseaux sociaux</a:t>
            </a:r>
            <a:r>
              <a:rPr lang="fr-FR" dirty="0"/>
              <a:t> : Interaction à travers des avatars.</a:t>
            </a:r>
            <a:endParaRPr dirty="0"/>
          </a:p>
        </p:txBody>
      </p:sp>
      <p:sp>
        <p:nvSpPr>
          <p:cNvPr id="764" name="Google Shape;764;p33"/>
          <p:cNvSpPr txBox="1">
            <a:spLocks noGrp="1"/>
          </p:cNvSpPr>
          <p:nvPr>
            <p:ph type="subTitle" idx="3"/>
          </p:nvPr>
        </p:nvSpPr>
        <p:spPr>
          <a:xfrm>
            <a:off x="1671269" y="2041650"/>
            <a:ext cx="2610900" cy="483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br>
              <a:rPr lang="fr-FR" dirty="0"/>
            </a:br>
            <a:endParaRPr dirty="0"/>
          </a:p>
        </p:txBody>
      </p:sp>
      <p:sp>
        <p:nvSpPr>
          <p:cNvPr id="3" name="Sous-titre 2">
            <a:extLst>
              <a:ext uri="{FF2B5EF4-FFF2-40B4-BE49-F238E27FC236}">
                <a16:creationId xmlns:a16="http://schemas.microsoft.com/office/drawing/2014/main" id="{3D5FBE92-F732-1803-87A3-B6A3DFA9FB09}"/>
              </a:ext>
            </a:extLst>
          </p:cNvPr>
          <p:cNvSpPr>
            <a:spLocks noGrp="1"/>
          </p:cNvSpPr>
          <p:nvPr>
            <p:ph type="subTitle" idx="4"/>
          </p:nvPr>
        </p:nvSpPr>
        <p:spPr/>
        <p:txBody>
          <a:bodyPr/>
          <a:lstStyle/>
          <a:p>
            <a:br>
              <a:rPr lang="fr-FR" dirty="0"/>
            </a:br>
            <a:endParaRPr lang="fr-FR" dirty="0"/>
          </a:p>
        </p:txBody>
      </p:sp>
      <p:grpSp>
        <p:nvGrpSpPr>
          <p:cNvPr id="7" name="Google Shape;1447;p48">
            <a:extLst>
              <a:ext uri="{FF2B5EF4-FFF2-40B4-BE49-F238E27FC236}">
                <a16:creationId xmlns:a16="http://schemas.microsoft.com/office/drawing/2014/main" id="{0E625A74-9283-D3CB-7E12-640BAD5AD839}"/>
              </a:ext>
            </a:extLst>
          </p:cNvPr>
          <p:cNvGrpSpPr/>
          <p:nvPr/>
        </p:nvGrpSpPr>
        <p:grpSpPr>
          <a:xfrm>
            <a:off x="694558" y="1544817"/>
            <a:ext cx="345150" cy="345075"/>
            <a:chOff x="3269563" y="2118050"/>
            <a:chExt cx="345150" cy="345075"/>
          </a:xfrm>
        </p:grpSpPr>
        <p:sp>
          <p:nvSpPr>
            <p:cNvPr id="8" name="Google Shape;1448;p48">
              <a:extLst>
                <a:ext uri="{FF2B5EF4-FFF2-40B4-BE49-F238E27FC236}">
                  <a16:creationId xmlns:a16="http://schemas.microsoft.com/office/drawing/2014/main" id="{472005C4-27AF-FC6B-5B8E-8D48AAAE008A}"/>
                </a:ext>
              </a:extLst>
            </p:cNvPr>
            <p:cNvSpPr/>
            <p:nvPr/>
          </p:nvSpPr>
          <p:spPr>
            <a:xfrm>
              <a:off x="3324213" y="2118050"/>
              <a:ext cx="235800" cy="345075"/>
            </a:xfrm>
            <a:custGeom>
              <a:avLst/>
              <a:gdLst/>
              <a:ahLst/>
              <a:cxnLst/>
              <a:rect l="l" t="t" r="r" b="b"/>
              <a:pathLst>
                <a:path w="9432" h="13803" extrusionOk="0">
                  <a:moveTo>
                    <a:pt x="4710" y="806"/>
                  </a:moveTo>
                  <a:cubicBezTo>
                    <a:pt x="6873" y="806"/>
                    <a:pt x="8627" y="2559"/>
                    <a:pt x="8627" y="4711"/>
                  </a:cubicBezTo>
                  <a:cubicBezTo>
                    <a:pt x="8627" y="5833"/>
                    <a:pt x="8147" y="6896"/>
                    <a:pt x="7305" y="7631"/>
                  </a:cubicBezTo>
                  <a:cubicBezTo>
                    <a:pt x="6697" y="8170"/>
                    <a:pt x="6324" y="8908"/>
                    <a:pt x="6220" y="9701"/>
                  </a:cubicBezTo>
                  <a:lnTo>
                    <a:pt x="3204" y="9701"/>
                  </a:lnTo>
                  <a:cubicBezTo>
                    <a:pt x="3109" y="8908"/>
                    <a:pt x="2724" y="8170"/>
                    <a:pt x="2127" y="7631"/>
                  </a:cubicBezTo>
                  <a:cubicBezTo>
                    <a:pt x="1285" y="6896"/>
                    <a:pt x="805" y="5833"/>
                    <a:pt x="805" y="4711"/>
                  </a:cubicBezTo>
                  <a:cubicBezTo>
                    <a:pt x="805" y="2559"/>
                    <a:pt x="2559" y="806"/>
                    <a:pt x="4710" y="806"/>
                  </a:cubicBezTo>
                  <a:close/>
                  <a:moveTo>
                    <a:pt x="6194" y="10507"/>
                  </a:moveTo>
                  <a:lnTo>
                    <a:pt x="6194" y="11244"/>
                  </a:lnTo>
                  <a:cubicBezTo>
                    <a:pt x="6194" y="11315"/>
                    <a:pt x="6136" y="11373"/>
                    <a:pt x="6065" y="11373"/>
                  </a:cubicBezTo>
                  <a:lnTo>
                    <a:pt x="3367" y="11373"/>
                  </a:lnTo>
                  <a:cubicBezTo>
                    <a:pt x="3297" y="11373"/>
                    <a:pt x="3226" y="11315"/>
                    <a:pt x="3226" y="11244"/>
                  </a:cubicBezTo>
                  <a:lnTo>
                    <a:pt x="3226" y="10507"/>
                  </a:lnTo>
                  <a:close/>
                  <a:moveTo>
                    <a:pt x="5659" y="12179"/>
                  </a:moveTo>
                  <a:lnTo>
                    <a:pt x="5659" y="12588"/>
                  </a:lnTo>
                  <a:cubicBezTo>
                    <a:pt x="5659" y="12810"/>
                    <a:pt x="5471" y="12987"/>
                    <a:pt x="5249" y="12987"/>
                  </a:cubicBezTo>
                  <a:lnTo>
                    <a:pt x="4172" y="12987"/>
                  </a:lnTo>
                  <a:cubicBezTo>
                    <a:pt x="3950" y="12987"/>
                    <a:pt x="3776" y="12810"/>
                    <a:pt x="3776" y="12588"/>
                  </a:cubicBezTo>
                  <a:lnTo>
                    <a:pt x="3776" y="12179"/>
                  </a:lnTo>
                  <a:close/>
                  <a:moveTo>
                    <a:pt x="4710" y="1"/>
                  </a:moveTo>
                  <a:cubicBezTo>
                    <a:pt x="2116" y="1"/>
                    <a:pt x="0" y="2116"/>
                    <a:pt x="0" y="4711"/>
                  </a:cubicBezTo>
                  <a:cubicBezTo>
                    <a:pt x="0" y="6066"/>
                    <a:pt x="573" y="7351"/>
                    <a:pt x="1591" y="8240"/>
                  </a:cubicBezTo>
                  <a:cubicBezTo>
                    <a:pt x="2116" y="8708"/>
                    <a:pt x="2418" y="9399"/>
                    <a:pt x="2418" y="10111"/>
                  </a:cubicBezTo>
                  <a:lnTo>
                    <a:pt x="2418" y="11244"/>
                  </a:lnTo>
                  <a:cubicBezTo>
                    <a:pt x="2418" y="11618"/>
                    <a:pt x="2643" y="11935"/>
                    <a:pt x="2957" y="12086"/>
                  </a:cubicBezTo>
                  <a:lnTo>
                    <a:pt x="2957" y="12588"/>
                  </a:lnTo>
                  <a:cubicBezTo>
                    <a:pt x="2957" y="13256"/>
                    <a:pt x="3507" y="13803"/>
                    <a:pt x="4172" y="13803"/>
                  </a:cubicBezTo>
                  <a:lnTo>
                    <a:pt x="5249" y="13803"/>
                  </a:lnTo>
                  <a:cubicBezTo>
                    <a:pt x="5925" y="13803"/>
                    <a:pt x="6464" y="13256"/>
                    <a:pt x="6464" y="12588"/>
                  </a:cubicBezTo>
                  <a:lnTo>
                    <a:pt x="6464" y="12086"/>
                  </a:lnTo>
                  <a:cubicBezTo>
                    <a:pt x="6781" y="11935"/>
                    <a:pt x="7002" y="11618"/>
                    <a:pt x="7002" y="11244"/>
                  </a:cubicBezTo>
                  <a:lnTo>
                    <a:pt x="7002" y="10111"/>
                  </a:lnTo>
                  <a:cubicBezTo>
                    <a:pt x="7002" y="9399"/>
                    <a:pt x="7305" y="8708"/>
                    <a:pt x="7844" y="8240"/>
                  </a:cubicBezTo>
                  <a:cubicBezTo>
                    <a:pt x="8848" y="7351"/>
                    <a:pt x="9432" y="6066"/>
                    <a:pt x="9432" y="4711"/>
                  </a:cubicBezTo>
                  <a:cubicBezTo>
                    <a:pt x="9432" y="2116"/>
                    <a:pt x="7317" y="1"/>
                    <a:pt x="47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9" name="Google Shape;1449;p48">
              <a:extLst>
                <a:ext uri="{FF2B5EF4-FFF2-40B4-BE49-F238E27FC236}">
                  <a16:creationId xmlns:a16="http://schemas.microsoft.com/office/drawing/2014/main" id="{0942A9D4-B6F7-2B17-4C29-12417A77680A}"/>
                </a:ext>
              </a:extLst>
            </p:cNvPr>
            <p:cNvSpPr/>
            <p:nvPr/>
          </p:nvSpPr>
          <p:spPr>
            <a:xfrm>
              <a:off x="3574013" y="2225850"/>
              <a:ext cx="40700" cy="20225"/>
            </a:xfrm>
            <a:custGeom>
              <a:avLst/>
              <a:gdLst/>
              <a:ahLst/>
              <a:cxnLst/>
              <a:rect l="l" t="t" r="r" b="b"/>
              <a:pathLst>
                <a:path w="1628" h="809" extrusionOk="0">
                  <a:moveTo>
                    <a:pt x="410" y="0"/>
                  </a:moveTo>
                  <a:cubicBezTo>
                    <a:pt x="189" y="0"/>
                    <a:pt x="1" y="177"/>
                    <a:pt x="1" y="399"/>
                  </a:cubicBezTo>
                  <a:cubicBezTo>
                    <a:pt x="1" y="620"/>
                    <a:pt x="189" y="808"/>
                    <a:pt x="410" y="808"/>
                  </a:cubicBezTo>
                  <a:lnTo>
                    <a:pt x="1218" y="808"/>
                  </a:lnTo>
                  <a:cubicBezTo>
                    <a:pt x="1440" y="808"/>
                    <a:pt x="1628" y="620"/>
                    <a:pt x="1628" y="399"/>
                  </a:cubicBezTo>
                  <a:cubicBezTo>
                    <a:pt x="1628" y="177"/>
                    <a:pt x="1440" y="0"/>
                    <a:pt x="12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0" name="Google Shape;1450;p48">
              <a:extLst>
                <a:ext uri="{FF2B5EF4-FFF2-40B4-BE49-F238E27FC236}">
                  <a16:creationId xmlns:a16="http://schemas.microsoft.com/office/drawing/2014/main" id="{8DAD5603-58ED-8652-EFC5-6A286BE25083}"/>
                </a:ext>
              </a:extLst>
            </p:cNvPr>
            <p:cNvSpPr/>
            <p:nvPr/>
          </p:nvSpPr>
          <p:spPr>
            <a:xfrm>
              <a:off x="3565888" y="2158375"/>
              <a:ext cx="40625" cy="30375"/>
            </a:xfrm>
            <a:custGeom>
              <a:avLst/>
              <a:gdLst/>
              <a:ahLst/>
              <a:cxnLst/>
              <a:rect l="l" t="t" r="r" b="b"/>
              <a:pathLst>
                <a:path w="1625" h="1215" extrusionOk="0">
                  <a:moveTo>
                    <a:pt x="1168" y="1"/>
                  </a:moveTo>
                  <a:cubicBezTo>
                    <a:pt x="1101" y="1"/>
                    <a:pt x="1032" y="19"/>
                    <a:pt x="971" y="57"/>
                  </a:cubicBezTo>
                  <a:lnTo>
                    <a:pt x="270" y="455"/>
                  </a:lnTo>
                  <a:cubicBezTo>
                    <a:pt x="71" y="573"/>
                    <a:pt x="0" y="817"/>
                    <a:pt x="115" y="1016"/>
                  </a:cubicBezTo>
                  <a:cubicBezTo>
                    <a:pt x="186" y="1141"/>
                    <a:pt x="325" y="1214"/>
                    <a:pt x="464" y="1214"/>
                  </a:cubicBezTo>
                  <a:cubicBezTo>
                    <a:pt x="533" y="1214"/>
                    <a:pt x="603" y="1196"/>
                    <a:pt x="665" y="1157"/>
                  </a:cubicBezTo>
                  <a:lnTo>
                    <a:pt x="1367" y="758"/>
                  </a:lnTo>
                  <a:cubicBezTo>
                    <a:pt x="1566" y="643"/>
                    <a:pt x="1625" y="396"/>
                    <a:pt x="1518" y="197"/>
                  </a:cubicBezTo>
                  <a:cubicBezTo>
                    <a:pt x="1441" y="73"/>
                    <a:pt x="1305" y="1"/>
                    <a:pt x="116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1" name="Google Shape;1451;p48">
              <a:extLst>
                <a:ext uri="{FF2B5EF4-FFF2-40B4-BE49-F238E27FC236}">
                  <a16:creationId xmlns:a16="http://schemas.microsoft.com/office/drawing/2014/main" id="{971D3E7E-BD1F-C21E-ADAA-797C22D25203}"/>
                </a:ext>
              </a:extLst>
            </p:cNvPr>
            <p:cNvSpPr/>
            <p:nvPr/>
          </p:nvSpPr>
          <p:spPr>
            <a:xfrm>
              <a:off x="3565888" y="2283075"/>
              <a:ext cx="40625" cy="30425"/>
            </a:xfrm>
            <a:custGeom>
              <a:avLst/>
              <a:gdLst/>
              <a:ahLst/>
              <a:cxnLst/>
              <a:rect l="l" t="t" r="r" b="b"/>
              <a:pathLst>
                <a:path w="1625" h="1217" extrusionOk="0">
                  <a:moveTo>
                    <a:pt x="476" y="0"/>
                  </a:moveTo>
                  <a:cubicBezTo>
                    <a:pt x="333" y="0"/>
                    <a:pt x="189" y="74"/>
                    <a:pt x="115" y="203"/>
                  </a:cubicBezTo>
                  <a:cubicBezTo>
                    <a:pt x="0" y="399"/>
                    <a:pt x="71" y="646"/>
                    <a:pt x="270" y="750"/>
                  </a:cubicBezTo>
                  <a:lnTo>
                    <a:pt x="971" y="1159"/>
                  </a:lnTo>
                  <a:cubicBezTo>
                    <a:pt x="1032" y="1198"/>
                    <a:pt x="1100" y="1217"/>
                    <a:pt x="1168" y="1217"/>
                  </a:cubicBezTo>
                  <a:cubicBezTo>
                    <a:pt x="1305" y="1217"/>
                    <a:pt x="1441" y="1141"/>
                    <a:pt x="1518" y="1008"/>
                  </a:cubicBezTo>
                  <a:cubicBezTo>
                    <a:pt x="1625" y="820"/>
                    <a:pt x="1566" y="576"/>
                    <a:pt x="1367" y="458"/>
                  </a:cubicBezTo>
                  <a:lnTo>
                    <a:pt x="665" y="48"/>
                  </a:lnTo>
                  <a:cubicBezTo>
                    <a:pt x="607" y="16"/>
                    <a:pt x="542" y="0"/>
                    <a:pt x="4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2" name="Google Shape;1452;p48">
              <a:extLst>
                <a:ext uri="{FF2B5EF4-FFF2-40B4-BE49-F238E27FC236}">
                  <a16:creationId xmlns:a16="http://schemas.microsoft.com/office/drawing/2014/main" id="{7EC4242F-3D37-F910-2029-A331B4F93BCC}"/>
                </a:ext>
              </a:extLst>
            </p:cNvPr>
            <p:cNvSpPr/>
            <p:nvPr/>
          </p:nvSpPr>
          <p:spPr>
            <a:xfrm>
              <a:off x="3269563" y="2225850"/>
              <a:ext cx="40375" cy="20225"/>
            </a:xfrm>
            <a:custGeom>
              <a:avLst/>
              <a:gdLst/>
              <a:ahLst/>
              <a:cxnLst/>
              <a:rect l="l" t="t" r="r" b="b"/>
              <a:pathLst>
                <a:path w="1615" h="809" extrusionOk="0">
                  <a:moveTo>
                    <a:pt x="397" y="0"/>
                  </a:moveTo>
                  <a:cubicBezTo>
                    <a:pt x="175" y="0"/>
                    <a:pt x="1" y="177"/>
                    <a:pt x="1" y="399"/>
                  </a:cubicBezTo>
                  <a:cubicBezTo>
                    <a:pt x="1" y="620"/>
                    <a:pt x="175" y="808"/>
                    <a:pt x="397" y="808"/>
                  </a:cubicBezTo>
                  <a:lnTo>
                    <a:pt x="1216" y="808"/>
                  </a:lnTo>
                  <a:cubicBezTo>
                    <a:pt x="1437" y="808"/>
                    <a:pt x="1614" y="620"/>
                    <a:pt x="1614" y="399"/>
                  </a:cubicBezTo>
                  <a:cubicBezTo>
                    <a:pt x="1614" y="177"/>
                    <a:pt x="1437" y="0"/>
                    <a:pt x="12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3" name="Google Shape;1453;p48">
              <a:extLst>
                <a:ext uri="{FF2B5EF4-FFF2-40B4-BE49-F238E27FC236}">
                  <a16:creationId xmlns:a16="http://schemas.microsoft.com/office/drawing/2014/main" id="{7C448846-7F69-76F9-F8B3-D5F1BED71C96}"/>
                </a:ext>
              </a:extLst>
            </p:cNvPr>
            <p:cNvSpPr/>
            <p:nvPr/>
          </p:nvSpPr>
          <p:spPr>
            <a:xfrm>
              <a:off x="3277438" y="2158375"/>
              <a:ext cx="40625" cy="30375"/>
            </a:xfrm>
            <a:custGeom>
              <a:avLst/>
              <a:gdLst/>
              <a:ahLst/>
              <a:cxnLst/>
              <a:rect l="l" t="t" r="r" b="b"/>
              <a:pathLst>
                <a:path w="1625" h="1215" extrusionOk="0">
                  <a:moveTo>
                    <a:pt x="461" y="1"/>
                  </a:moveTo>
                  <a:cubicBezTo>
                    <a:pt x="321" y="1"/>
                    <a:pt x="187" y="73"/>
                    <a:pt x="118" y="197"/>
                  </a:cubicBezTo>
                  <a:cubicBezTo>
                    <a:pt x="0" y="396"/>
                    <a:pt x="70" y="643"/>
                    <a:pt x="258" y="758"/>
                  </a:cubicBezTo>
                  <a:lnTo>
                    <a:pt x="960" y="1157"/>
                  </a:lnTo>
                  <a:cubicBezTo>
                    <a:pt x="1026" y="1196"/>
                    <a:pt x="1098" y="1214"/>
                    <a:pt x="1168" y="1214"/>
                  </a:cubicBezTo>
                  <a:cubicBezTo>
                    <a:pt x="1308" y="1214"/>
                    <a:pt x="1442" y="1141"/>
                    <a:pt x="1521" y="1016"/>
                  </a:cubicBezTo>
                  <a:cubicBezTo>
                    <a:pt x="1624" y="817"/>
                    <a:pt x="1554" y="573"/>
                    <a:pt x="1369" y="455"/>
                  </a:cubicBezTo>
                  <a:lnTo>
                    <a:pt x="668" y="57"/>
                  </a:lnTo>
                  <a:cubicBezTo>
                    <a:pt x="602" y="19"/>
                    <a:pt x="531" y="1"/>
                    <a:pt x="46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4" name="Google Shape;1454;p48">
              <a:extLst>
                <a:ext uri="{FF2B5EF4-FFF2-40B4-BE49-F238E27FC236}">
                  <a16:creationId xmlns:a16="http://schemas.microsoft.com/office/drawing/2014/main" id="{15C151B2-ACA4-8B6E-E0CF-83159BEAA66B}"/>
                </a:ext>
              </a:extLst>
            </p:cNvPr>
            <p:cNvSpPr/>
            <p:nvPr/>
          </p:nvSpPr>
          <p:spPr>
            <a:xfrm>
              <a:off x="3277438" y="2283075"/>
              <a:ext cx="40625" cy="30425"/>
            </a:xfrm>
            <a:custGeom>
              <a:avLst/>
              <a:gdLst/>
              <a:ahLst/>
              <a:cxnLst/>
              <a:rect l="l" t="t" r="r" b="b"/>
              <a:pathLst>
                <a:path w="1625" h="1217" extrusionOk="0">
                  <a:moveTo>
                    <a:pt x="1155" y="0"/>
                  </a:moveTo>
                  <a:cubicBezTo>
                    <a:pt x="1089" y="0"/>
                    <a:pt x="1022" y="16"/>
                    <a:pt x="960" y="48"/>
                  </a:cubicBezTo>
                  <a:lnTo>
                    <a:pt x="258" y="458"/>
                  </a:lnTo>
                  <a:cubicBezTo>
                    <a:pt x="70" y="576"/>
                    <a:pt x="0" y="820"/>
                    <a:pt x="118" y="1008"/>
                  </a:cubicBezTo>
                  <a:cubicBezTo>
                    <a:pt x="187" y="1141"/>
                    <a:pt x="321" y="1217"/>
                    <a:pt x="462" y="1217"/>
                  </a:cubicBezTo>
                  <a:cubicBezTo>
                    <a:pt x="531" y="1217"/>
                    <a:pt x="602" y="1198"/>
                    <a:pt x="668" y="1159"/>
                  </a:cubicBezTo>
                  <a:lnTo>
                    <a:pt x="1369" y="750"/>
                  </a:lnTo>
                  <a:cubicBezTo>
                    <a:pt x="1554" y="646"/>
                    <a:pt x="1624" y="399"/>
                    <a:pt x="1521" y="203"/>
                  </a:cubicBezTo>
                  <a:cubicBezTo>
                    <a:pt x="1440" y="74"/>
                    <a:pt x="1300" y="0"/>
                    <a:pt x="115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5" name="Google Shape;1455;p48">
              <a:extLst>
                <a:ext uri="{FF2B5EF4-FFF2-40B4-BE49-F238E27FC236}">
                  <a16:creationId xmlns:a16="http://schemas.microsoft.com/office/drawing/2014/main" id="{EAB70DB0-BB17-F3A0-3279-B8E210BF290C}"/>
                </a:ext>
              </a:extLst>
            </p:cNvPr>
            <p:cNvSpPr/>
            <p:nvPr/>
          </p:nvSpPr>
          <p:spPr>
            <a:xfrm>
              <a:off x="3363613" y="2158375"/>
              <a:ext cx="156700" cy="155175"/>
            </a:xfrm>
            <a:custGeom>
              <a:avLst/>
              <a:gdLst/>
              <a:ahLst/>
              <a:cxnLst/>
              <a:rect l="l" t="t" r="r" b="b"/>
              <a:pathLst>
                <a:path w="6268" h="6207" extrusionOk="0">
                  <a:moveTo>
                    <a:pt x="3426" y="806"/>
                  </a:moveTo>
                  <a:lnTo>
                    <a:pt x="3437" y="1086"/>
                  </a:lnTo>
                  <a:cubicBezTo>
                    <a:pt x="3451" y="1249"/>
                    <a:pt x="3555" y="1389"/>
                    <a:pt x="3707" y="1448"/>
                  </a:cubicBezTo>
                  <a:cubicBezTo>
                    <a:pt x="3917" y="1518"/>
                    <a:pt x="4116" y="1636"/>
                    <a:pt x="4279" y="1777"/>
                  </a:cubicBezTo>
                  <a:cubicBezTo>
                    <a:pt x="4359" y="1841"/>
                    <a:pt x="4457" y="1875"/>
                    <a:pt x="4556" y="1875"/>
                  </a:cubicBezTo>
                  <a:cubicBezTo>
                    <a:pt x="4617" y="1875"/>
                    <a:pt x="4679" y="1862"/>
                    <a:pt x="4736" y="1835"/>
                  </a:cubicBezTo>
                  <a:lnTo>
                    <a:pt x="4980" y="1706"/>
                  </a:lnTo>
                  <a:lnTo>
                    <a:pt x="5261" y="2209"/>
                  </a:lnTo>
                  <a:lnTo>
                    <a:pt x="5039" y="2360"/>
                  </a:lnTo>
                  <a:cubicBezTo>
                    <a:pt x="4899" y="2441"/>
                    <a:pt x="4829" y="2607"/>
                    <a:pt x="4854" y="2770"/>
                  </a:cubicBezTo>
                  <a:cubicBezTo>
                    <a:pt x="4877" y="2887"/>
                    <a:pt x="4888" y="2991"/>
                    <a:pt x="4888" y="3098"/>
                  </a:cubicBezTo>
                  <a:cubicBezTo>
                    <a:pt x="4888" y="3202"/>
                    <a:pt x="4877" y="3319"/>
                    <a:pt x="4854" y="3437"/>
                  </a:cubicBezTo>
                  <a:cubicBezTo>
                    <a:pt x="4829" y="3589"/>
                    <a:pt x="4899" y="3763"/>
                    <a:pt x="5039" y="3844"/>
                  </a:cubicBezTo>
                  <a:lnTo>
                    <a:pt x="5261" y="3998"/>
                  </a:lnTo>
                  <a:lnTo>
                    <a:pt x="4980" y="4500"/>
                  </a:lnTo>
                  <a:lnTo>
                    <a:pt x="4736" y="4371"/>
                  </a:lnTo>
                  <a:cubicBezTo>
                    <a:pt x="4675" y="4343"/>
                    <a:pt x="4609" y="4328"/>
                    <a:pt x="4544" y="4328"/>
                  </a:cubicBezTo>
                  <a:cubicBezTo>
                    <a:pt x="4449" y="4328"/>
                    <a:pt x="4356" y="4360"/>
                    <a:pt x="4279" y="4430"/>
                  </a:cubicBezTo>
                  <a:cubicBezTo>
                    <a:pt x="4116" y="4571"/>
                    <a:pt x="3917" y="4686"/>
                    <a:pt x="3707" y="4756"/>
                  </a:cubicBezTo>
                  <a:cubicBezTo>
                    <a:pt x="3555" y="4803"/>
                    <a:pt x="3451" y="4955"/>
                    <a:pt x="3437" y="5120"/>
                  </a:cubicBezTo>
                  <a:lnTo>
                    <a:pt x="3426" y="5387"/>
                  </a:lnTo>
                  <a:lnTo>
                    <a:pt x="2854" y="5387"/>
                  </a:lnTo>
                  <a:lnTo>
                    <a:pt x="2831" y="5120"/>
                  </a:lnTo>
                  <a:cubicBezTo>
                    <a:pt x="2831" y="4955"/>
                    <a:pt x="2714" y="4803"/>
                    <a:pt x="2562" y="4756"/>
                  </a:cubicBezTo>
                  <a:cubicBezTo>
                    <a:pt x="2352" y="4686"/>
                    <a:pt x="2164" y="4571"/>
                    <a:pt x="1990" y="4430"/>
                  </a:cubicBezTo>
                  <a:cubicBezTo>
                    <a:pt x="1920" y="4360"/>
                    <a:pt x="1825" y="4328"/>
                    <a:pt x="1730" y="4328"/>
                  </a:cubicBezTo>
                  <a:cubicBezTo>
                    <a:pt x="1665" y="4328"/>
                    <a:pt x="1601" y="4343"/>
                    <a:pt x="1544" y="4371"/>
                  </a:cubicBezTo>
                  <a:lnTo>
                    <a:pt x="1300" y="4500"/>
                  </a:lnTo>
                  <a:lnTo>
                    <a:pt x="1008" y="3998"/>
                  </a:lnTo>
                  <a:lnTo>
                    <a:pt x="1241" y="3844"/>
                  </a:lnTo>
                  <a:cubicBezTo>
                    <a:pt x="1381" y="3763"/>
                    <a:pt x="1451" y="3589"/>
                    <a:pt x="1418" y="3437"/>
                  </a:cubicBezTo>
                  <a:cubicBezTo>
                    <a:pt x="1392" y="3319"/>
                    <a:pt x="1381" y="3202"/>
                    <a:pt x="1381" y="3098"/>
                  </a:cubicBezTo>
                  <a:cubicBezTo>
                    <a:pt x="1381" y="2991"/>
                    <a:pt x="1392" y="2887"/>
                    <a:pt x="1418" y="2770"/>
                  </a:cubicBezTo>
                  <a:cubicBezTo>
                    <a:pt x="1451" y="2607"/>
                    <a:pt x="1381" y="2441"/>
                    <a:pt x="1241" y="2360"/>
                  </a:cubicBezTo>
                  <a:lnTo>
                    <a:pt x="1008" y="2209"/>
                  </a:lnTo>
                  <a:lnTo>
                    <a:pt x="1300" y="1706"/>
                  </a:lnTo>
                  <a:lnTo>
                    <a:pt x="1544" y="1835"/>
                  </a:lnTo>
                  <a:cubicBezTo>
                    <a:pt x="1597" y="1862"/>
                    <a:pt x="1657" y="1875"/>
                    <a:pt x="1718" y="1875"/>
                  </a:cubicBezTo>
                  <a:cubicBezTo>
                    <a:pt x="1817" y="1875"/>
                    <a:pt x="1917" y="1841"/>
                    <a:pt x="1990" y="1777"/>
                  </a:cubicBezTo>
                  <a:cubicBezTo>
                    <a:pt x="2164" y="1636"/>
                    <a:pt x="2352" y="1518"/>
                    <a:pt x="2562" y="1448"/>
                  </a:cubicBezTo>
                  <a:cubicBezTo>
                    <a:pt x="2714" y="1389"/>
                    <a:pt x="2831" y="1249"/>
                    <a:pt x="2831" y="1086"/>
                  </a:cubicBezTo>
                  <a:lnTo>
                    <a:pt x="2854" y="806"/>
                  </a:lnTo>
                  <a:close/>
                  <a:moveTo>
                    <a:pt x="2470" y="1"/>
                  </a:moveTo>
                  <a:cubicBezTo>
                    <a:pt x="2245" y="1"/>
                    <a:pt x="2071" y="175"/>
                    <a:pt x="2060" y="385"/>
                  </a:cubicBezTo>
                  <a:lnTo>
                    <a:pt x="2035" y="795"/>
                  </a:lnTo>
                  <a:cubicBezTo>
                    <a:pt x="1920" y="854"/>
                    <a:pt x="1802" y="913"/>
                    <a:pt x="1684" y="994"/>
                  </a:cubicBezTo>
                  <a:lnTo>
                    <a:pt x="1322" y="806"/>
                  </a:lnTo>
                  <a:cubicBezTo>
                    <a:pt x="1267" y="778"/>
                    <a:pt x="1208" y="765"/>
                    <a:pt x="1148" y="765"/>
                  </a:cubicBezTo>
                  <a:cubicBezTo>
                    <a:pt x="1008" y="765"/>
                    <a:pt x="867" y="839"/>
                    <a:pt x="786" y="969"/>
                  </a:cubicBezTo>
                  <a:lnTo>
                    <a:pt x="119" y="2138"/>
                  </a:lnTo>
                  <a:cubicBezTo>
                    <a:pt x="1" y="2326"/>
                    <a:pt x="60" y="2559"/>
                    <a:pt x="248" y="2677"/>
                  </a:cubicBezTo>
                  <a:lnTo>
                    <a:pt x="587" y="2899"/>
                  </a:lnTo>
                  <a:cubicBezTo>
                    <a:pt x="576" y="2969"/>
                    <a:pt x="576" y="3039"/>
                    <a:pt x="576" y="3098"/>
                  </a:cubicBezTo>
                  <a:cubicBezTo>
                    <a:pt x="576" y="3168"/>
                    <a:pt x="576" y="3238"/>
                    <a:pt x="587" y="3308"/>
                  </a:cubicBezTo>
                  <a:lnTo>
                    <a:pt x="248" y="3530"/>
                  </a:lnTo>
                  <a:cubicBezTo>
                    <a:pt x="60" y="3648"/>
                    <a:pt x="1" y="3881"/>
                    <a:pt x="119" y="4068"/>
                  </a:cubicBezTo>
                  <a:lnTo>
                    <a:pt x="786" y="5235"/>
                  </a:lnTo>
                  <a:cubicBezTo>
                    <a:pt x="865" y="5364"/>
                    <a:pt x="999" y="5437"/>
                    <a:pt x="1135" y="5437"/>
                  </a:cubicBezTo>
                  <a:cubicBezTo>
                    <a:pt x="1199" y="5437"/>
                    <a:pt x="1263" y="5421"/>
                    <a:pt x="1322" y="5387"/>
                  </a:cubicBezTo>
                  <a:lnTo>
                    <a:pt x="1684" y="5213"/>
                  </a:lnTo>
                  <a:cubicBezTo>
                    <a:pt x="1802" y="5283"/>
                    <a:pt x="1920" y="5353"/>
                    <a:pt x="2035" y="5412"/>
                  </a:cubicBezTo>
                  <a:lnTo>
                    <a:pt x="2060" y="5822"/>
                  </a:lnTo>
                  <a:cubicBezTo>
                    <a:pt x="2071" y="6032"/>
                    <a:pt x="2245" y="6206"/>
                    <a:pt x="2470" y="6206"/>
                  </a:cubicBezTo>
                  <a:lnTo>
                    <a:pt x="3813" y="6206"/>
                  </a:lnTo>
                  <a:cubicBezTo>
                    <a:pt x="4024" y="6206"/>
                    <a:pt x="4209" y="6032"/>
                    <a:pt x="4209" y="5822"/>
                  </a:cubicBezTo>
                  <a:lnTo>
                    <a:pt x="4234" y="5412"/>
                  </a:lnTo>
                  <a:cubicBezTo>
                    <a:pt x="4363" y="5353"/>
                    <a:pt x="4478" y="5283"/>
                    <a:pt x="4596" y="5213"/>
                  </a:cubicBezTo>
                  <a:lnTo>
                    <a:pt x="4947" y="5387"/>
                  </a:lnTo>
                  <a:cubicBezTo>
                    <a:pt x="5010" y="5421"/>
                    <a:pt x="5077" y="5437"/>
                    <a:pt x="5142" y="5437"/>
                  </a:cubicBezTo>
                  <a:cubicBezTo>
                    <a:pt x="5281" y="5437"/>
                    <a:pt x="5413" y="5364"/>
                    <a:pt x="5485" y="5235"/>
                  </a:cubicBezTo>
                  <a:lnTo>
                    <a:pt x="6161" y="4068"/>
                  </a:lnTo>
                  <a:cubicBezTo>
                    <a:pt x="6268" y="3881"/>
                    <a:pt x="6209" y="3648"/>
                    <a:pt x="6032" y="3530"/>
                  </a:cubicBezTo>
                  <a:lnTo>
                    <a:pt x="5696" y="3308"/>
                  </a:lnTo>
                  <a:lnTo>
                    <a:pt x="5696" y="3098"/>
                  </a:lnTo>
                  <a:lnTo>
                    <a:pt x="5696" y="2899"/>
                  </a:lnTo>
                  <a:lnTo>
                    <a:pt x="6032" y="2677"/>
                  </a:lnTo>
                  <a:cubicBezTo>
                    <a:pt x="6209" y="2559"/>
                    <a:pt x="6268" y="2326"/>
                    <a:pt x="6161" y="2138"/>
                  </a:cubicBezTo>
                  <a:lnTo>
                    <a:pt x="5485" y="969"/>
                  </a:lnTo>
                  <a:cubicBezTo>
                    <a:pt x="5410" y="839"/>
                    <a:pt x="5273" y="765"/>
                    <a:pt x="5129" y="765"/>
                  </a:cubicBezTo>
                  <a:cubicBezTo>
                    <a:pt x="5068" y="765"/>
                    <a:pt x="5006" y="778"/>
                    <a:pt x="4947" y="806"/>
                  </a:cubicBezTo>
                  <a:lnTo>
                    <a:pt x="4596" y="994"/>
                  </a:lnTo>
                  <a:cubicBezTo>
                    <a:pt x="4478" y="913"/>
                    <a:pt x="4363" y="854"/>
                    <a:pt x="4234" y="795"/>
                  </a:cubicBezTo>
                  <a:lnTo>
                    <a:pt x="4209" y="385"/>
                  </a:lnTo>
                  <a:cubicBezTo>
                    <a:pt x="4209" y="175"/>
                    <a:pt x="4024" y="1"/>
                    <a:pt x="38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6" name="Google Shape;1456;p48">
              <a:extLst>
                <a:ext uri="{FF2B5EF4-FFF2-40B4-BE49-F238E27FC236}">
                  <a16:creationId xmlns:a16="http://schemas.microsoft.com/office/drawing/2014/main" id="{549E2168-BE44-3FD0-E1CC-54AE753B99FA}"/>
                </a:ext>
              </a:extLst>
            </p:cNvPr>
            <p:cNvSpPr/>
            <p:nvPr/>
          </p:nvSpPr>
          <p:spPr>
            <a:xfrm>
              <a:off x="3411588" y="2205725"/>
              <a:ext cx="60775" cy="60475"/>
            </a:xfrm>
            <a:custGeom>
              <a:avLst/>
              <a:gdLst/>
              <a:ahLst/>
              <a:cxnLst/>
              <a:rect l="l" t="t" r="r" b="b"/>
              <a:pathLst>
                <a:path w="2431" h="2419" extrusionOk="0">
                  <a:moveTo>
                    <a:pt x="1215" y="805"/>
                  </a:moveTo>
                  <a:cubicBezTo>
                    <a:pt x="1437" y="805"/>
                    <a:pt x="1625" y="982"/>
                    <a:pt x="1625" y="1204"/>
                  </a:cubicBezTo>
                  <a:cubicBezTo>
                    <a:pt x="1625" y="1425"/>
                    <a:pt x="1437" y="1613"/>
                    <a:pt x="1215" y="1613"/>
                  </a:cubicBezTo>
                  <a:cubicBezTo>
                    <a:pt x="994" y="1613"/>
                    <a:pt x="817" y="1425"/>
                    <a:pt x="817" y="1204"/>
                  </a:cubicBezTo>
                  <a:cubicBezTo>
                    <a:pt x="817" y="982"/>
                    <a:pt x="994" y="805"/>
                    <a:pt x="1215" y="805"/>
                  </a:cubicBezTo>
                  <a:close/>
                  <a:moveTo>
                    <a:pt x="1215" y="0"/>
                  </a:moveTo>
                  <a:cubicBezTo>
                    <a:pt x="551" y="0"/>
                    <a:pt x="1" y="536"/>
                    <a:pt x="1" y="1204"/>
                  </a:cubicBezTo>
                  <a:cubicBezTo>
                    <a:pt x="1" y="1880"/>
                    <a:pt x="551" y="2419"/>
                    <a:pt x="1215" y="2419"/>
                  </a:cubicBezTo>
                  <a:cubicBezTo>
                    <a:pt x="1883" y="2419"/>
                    <a:pt x="2430" y="1880"/>
                    <a:pt x="2430" y="1204"/>
                  </a:cubicBezTo>
                  <a:cubicBezTo>
                    <a:pt x="2430" y="536"/>
                    <a:pt x="1883" y="0"/>
                    <a:pt x="12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grpSp>
    </p:spTree>
    <p:extLst>
      <p:ext uri="{BB962C8B-B14F-4D97-AF65-F5344CB8AC3E}">
        <p14:creationId xmlns:p14="http://schemas.microsoft.com/office/powerpoint/2010/main" val="2013345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38"/>
        <p:cNvGrpSpPr/>
        <p:nvPr/>
      </p:nvGrpSpPr>
      <p:grpSpPr>
        <a:xfrm>
          <a:off x="0" y="0"/>
          <a:ext cx="0" cy="0"/>
          <a:chOff x="0" y="0"/>
          <a:chExt cx="0" cy="0"/>
        </a:xfrm>
      </p:grpSpPr>
      <p:sp>
        <p:nvSpPr>
          <p:cNvPr id="739" name="Google Shape;739;p32"/>
          <p:cNvSpPr txBox="1">
            <a:spLocks noGrp="1"/>
          </p:cNvSpPr>
          <p:nvPr>
            <p:ph type="title"/>
          </p:nvPr>
        </p:nvSpPr>
        <p:spPr>
          <a:xfrm>
            <a:off x="1155165" y="2273831"/>
            <a:ext cx="4536471" cy="98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FR" dirty="0"/>
              <a:t>Objectifs du </a:t>
            </a:r>
            <a:r>
              <a:rPr lang="fr-FR" dirty="0" err="1"/>
              <a:t>Métaverse</a:t>
            </a:r>
            <a:r>
              <a:rPr lang="fr-FR" dirty="0"/>
              <a:t> pour les entreprises</a:t>
            </a:r>
          </a:p>
        </p:txBody>
      </p:sp>
      <p:sp>
        <p:nvSpPr>
          <p:cNvPr id="740" name="Google Shape;740;p32"/>
          <p:cNvSpPr txBox="1">
            <a:spLocks noGrp="1"/>
          </p:cNvSpPr>
          <p:nvPr>
            <p:ph type="title" idx="2"/>
          </p:nvPr>
        </p:nvSpPr>
        <p:spPr>
          <a:xfrm>
            <a:off x="5673273" y="2221607"/>
            <a:ext cx="1343100" cy="989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05</a:t>
            </a:r>
            <a:endParaRPr dirty="0"/>
          </a:p>
        </p:txBody>
      </p:sp>
      <p:sp>
        <p:nvSpPr>
          <p:cNvPr id="741" name="Google Shape;741;p32"/>
          <p:cNvSpPr/>
          <p:nvPr/>
        </p:nvSpPr>
        <p:spPr>
          <a:xfrm rot="-5400000">
            <a:off x="689075" y="2684117"/>
            <a:ext cx="357300" cy="309016"/>
          </a:xfrm>
          <a:prstGeom prst="flowChartMerg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32"/>
          <p:cNvSpPr/>
          <p:nvPr/>
        </p:nvSpPr>
        <p:spPr>
          <a:xfrm>
            <a:off x="7016375" y="-1615175"/>
            <a:ext cx="1633483" cy="5920031"/>
          </a:xfrm>
          <a:custGeom>
            <a:avLst/>
            <a:gdLst/>
            <a:ahLst/>
            <a:cxnLst/>
            <a:rect l="l" t="t" r="r" b="b"/>
            <a:pathLst>
              <a:path w="18075" h="65507" extrusionOk="0">
                <a:moveTo>
                  <a:pt x="0" y="65507"/>
                </a:moveTo>
                <a:lnTo>
                  <a:pt x="18075" y="47432"/>
                </a:lnTo>
                <a:lnTo>
                  <a:pt x="18075" y="0"/>
                </a:lnTo>
              </a:path>
            </a:pathLst>
          </a:custGeom>
          <a:noFill/>
          <a:ln w="9525" cap="flat" cmpd="sng">
            <a:solidFill>
              <a:schemeClr val="accent1"/>
            </a:solidFill>
            <a:prstDash val="solid"/>
            <a:round/>
            <a:headEnd type="none" w="med" len="med"/>
            <a:tailEnd type="none" w="med" len="med"/>
          </a:ln>
        </p:spPr>
        <p:txBody>
          <a:bodyPr/>
          <a:lstStyle/>
          <a:p>
            <a:endParaRPr lang="fr-FR"/>
          </a:p>
        </p:txBody>
      </p:sp>
      <p:grpSp>
        <p:nvGrpSpPr>
          <p:cNvPr id="743" name="Google Shape;743;p32"/>
          <p:cNvGrpSpPr/>
          <p:nvPr/>
        </p:nvGrpSpPr>
        <p:grpSpPr>
          <a:xfrm rot="10800000" flipH="1">
            <a:off x="7968643" y="3562070"/>
            <a:ext cx="681217" cy="3360485"/>
            <a:chOff x="1337800" y="-2525590"/>
            <a:chExt cx="1498167" cy="7390555"/>
          </a:xfrm>
        </p:grpSpPr>
        <p:cxnSp>
          <p:nvCxnSpPr>
            <p:cNvPr id="744" name="Google Shape;744;p32"/>
            <p:cNvCxnSpPr/>
            <p:nvPr/>
          </p:nvCxnSpPr>
          <p:spPr>
            <a:xfrm rot="10800000">
              <a:off x="1337800" y="-2525590"/>
              <a:ext cx="0" cy="5870700"/>
            </a:xfrm>
            <a:prstGeom prst="straightConnector1">
              <a:avLst/>
            </a:prstGeom>
            <a:noFill/>
            <a:ln w="9525" cap="flat" cmpd="sng">
              <a:solidFill>
                <a:schemeClr val="accent2"/>
              </a:solidFill>
              <a:prstDash val="solid"/>
              <a:round/>
              <a:headEnd type="none" w="med" len="med"/>
              <a:tailEnd type="none" w="med" len="med"/>
            </a:ln>
          </p:spPr>
        </p:cxnSp>
        <p:cxnSp>
          <p:nvCxnSpPr>
            <p:cNvPr id="745" name="Google Shape;745;p32"/>
            <p:cNvCxnSpPr/>
            <p:nvPr/>
          </p:nvCxnSpPr>
          <p:spPr>
            <a:xfrm>
              <a:off x="1337800" y="3347125"/>
              <a:ext cx="1158600" cy="1141200"/>
            </a:xfrm>
            <a:prstGeom prst="straightConnector1">
              <a:avLst/>
            </a:prstGeom>
            <a:noFill/>
            <a:ln w="9525" cap="flat" cmpd="sng">
              <a:solidFill>
                <a:schemeClr val="accent2"/>
              </a:solidFill>
              <a:prstDash val="solid"/>
              <a:round/>
              <a:headEnd type="none" w="med" len="med"/>
              <a:tailEnd type="none" w="med" len="med"/>
            </a:ln>
          </p:spPr>
        </p:cxnSp>
        <p:sp>
          <p:nvSpPr>
            <p:cNvPr id="746" name="Google Shape;746;p32"/>
            <p:cNvSpPr/>
            <p:nvPr/>
          </p:nvSpPr>
          <p:spPr>
            <a:xfrm rot="5400000">
              <a:off x="2412855" y="4441854"/>
              <a:ext cx="425397" cy="420826"/>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solidFill>
              <a:schemeClr val="lt2"/>
            </a:solidFill>
            <a:ln w="9525" cap="flat" cmpd="sng">
              <a:solidFill>
                <a:schemeClr val="accent2"/>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7" name="Google Shape;747;p32"/>
          <p:cNvGrpSpPr/>
          <p:nvPr/>
        </p:nvGrpSpPr>
        <p:grpSpPr>
          <a:xfrm rot="-5400000" flipH="1">
            <a:off x="70043" y="-592705"/>
            <a:ext cx="681217" cy="3360485"/>
            <a:chOff x="1337800" y="-2525590"/>
            <a:chExt cx="1498167" cy="7390555"/>
          </a:xfrm>
        </p:grpSpPr>
        <p:cxnSp>
          <p:nvCxnSpPr>
            <p:cNvPr id="748" name="Google Shape;748;p32"/>
            <p:cNvCxnSpPr/>
            <p:nvPr/>
          </p:nvCxnSpPr>
          <p:spPr>
            <a:xfrm rot="10800000">
              <a:off x="1337800" y="-2525590"/>
              <a:ext cx="0" cy="5870700"/>
            </a:xfrm>
            <a:prstGeom prst="straightConnector1">
              <a:avLst/>
            </a:prstGeom>
            <a:noFill/>
            <a:ln w="9525" cap="flat" cmpd="sng">
              <a:solidFill>
                <a:schemeClr val="lt1"/>
              </a:solidFill>
              <a:prstDash val="solid"/>
              <a:round/>
              <a:headEnd type="none" w="med" len="med"/>
              <a:tailEnd type="none" w="med" len="med"/>
            </a:ln>
          </p:spPr>
        </p:cxnSp>
        <p:cxnSp>
          <p:nvCxnSpPr>
            <p:cNvPr id="749" name="Google Shape;749;p32"/>
            <p:cNvCxnSpPr/>
            <p:nvPr/>
          </p:nvCxnSpPr>
          <p:spPr>
            <a:xfrm>
              <a:off x="1337800" y="3347125"/>
              <a:ext cx="1158600" cy="1141200"/>
            </a:xfrm>
            <a:prstGeom prst="straightConnector1">
              <a:avLst/>
            </a:prstGeom>
            <a:noFill/>
            <a:ln w="9525" cap="flat" cmpd="sng">
              <a:solidFill>
                <a:schemeClr val="lt1"/>
              </a:solidFill>
              <a:prstDash val="solid"/>
              <a:round/>
              <a:headEnd type="none" w="med" len="med"/>
              <a:tailEnd type="none" w="med" len="med"/>
            </a:ln>
          </p:spPr>
        </p:cxnSp>
        <p:sp>
          <p:nvSpPr>
            <p:cNvPr id="750" name="Google Shape;750;p32"/>
            <p:cNvSpPr/>
            <p:nvPr/>
          </p:nvSpPr>
          <p:spPr>
            <a:xfrm rot="5400000">
              <a:off x="2412855" y="4441854"/>
              <a:ext cx="425397" cy="420826"/>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solidFill>
              <a:schemeClr val="lt2"/>
            </a:solid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1" name="Google Shape;751;p32"/>
          <p:cNvSpPr/>
          <p:nvPr/>
        </p:nvSpPr>
        <p:spPr>
          <a:xfrm rot="-5400000">
            <a:off x="5572485" y="-2452153"/>
            <a:ext cx="1971347" cy="6005438"/>
          </a:xfrm>
          <a:custGeom>
            <a:avLst/>
            <a:gdLst/>
            <a:ahLst/>
            <a:cxnLst/>
            <a:rect l="l" t="t" r="r" b="b"/>
            <a:pathLst>
              <a:path w="62917" h="191668" extrusionOk="0">
                <a:moveTo>
                  <a:pt x="0" y="0"/>
                </a:moveTo>
                <a:lnTo>
                  <a:pt x="0" y="21836"/>
                </a:lnTo>
                <a:lnTo>
                  <a:pt x="38334" y="60169"/>
                </a:lnTo>
                <a:lnTo>
                  <a:pt x="38334" y="81762"/>
                </a:lnTo>
                <a:lnTo>
                  <a:pt x="22442" y="97654"/>
                </a:lnTo>
                <a:lnTo>
                  <a:pt x="22442" y="116457"/>
                </a:lnTo>
                <a:lnTo>
                  <a:pt x="62917" y="139825"/>
                </a:lnTo>
                <a:lnTo>
                  <a:pt x="62917" y="191668"/>
                </a:lnTo>
              </a:path>
            </a:pathLst>
          </a:custGeom>
          <a:noFill/>
          <a:ln w="9525" cap="flat" cmpd="sng">
            <a:solidFill>
              <a:schemeClr val="accent1"/>
            </a:solidFill>
            <a:prstDash val="solid"/>
            <a:round/>
            <a:headEnd type="none" w="med" len="med"/>
            <a:tailEnd type="none" w="med" len="med"/>
          </a:ln>
        </p:spPr>
        <p:txBody>
          <a:bodyPr/>
          <a:lstStyle/>
          <a:p>
            <a:endParaRPr lang="fr-FR"/>
          </a:p>
        </p:txBody>
      </p:sp>
      <p:grpSp>
        <p:nvGrpSpPr>
          <p:cNvPr id="752" name="Google Shape;752;p32"/>
          <p:cNvGrpSpPr/>
          <p:nvPr/>
        </p:nvGrpSpPr>
        <p:grpSpPr>
          <a:xfrm>
            <a:off x="7221623" y="1260360"/>
            <a:ext cx="1160062" cy="523162"/>
            <a:chOff x="7221623" y="1260360"/>
            <a:chExt cx="1160062" cy="523162"/>
          </a:xfrm>
        </p:grpSpPr>
        <p:sp>
          <p:nvSpPr>
            <p:cNvPr id="753" name="Google Shape;753;p32"/>
            <p:cNvSpPr/>
            <p:nvPr/>
          </p:nvSpPr>
          <p:spPr>
            <a:xfrm rot="-5400000">
              <a:off x="8141200" y="1059948"/>
              <a:ext cx="40056" cy="440880"/>
            </a:xfrm>
            <a:custGeom>
              <a:avLst/>
              <a:gdLst/>
              <a:ahLst/>
              <a:cxnLst/>
              <a:rect l="l" t="t" r="r" b="b"/>
              <a:pathLst>
                <a:path w="1146" h="12620" extrusionOk="0">
                  <a:moveTo>
                    <a:pt x="573" y="1"/>
                  </a:moveTo>
                  <a:cubicBezTo>
                    <a:pt x="240" y="1"/>
                    <a:pt x="1" y="240"/>
                    <a:pt x="1" y="573"/>
                  </a:cubicBezTo>
                  <a:lnTo>
                    <a:pt x="1" y="12046"/>
                  </a:lnTo>
                  <a:cubicBezTo>
                    <a:pt x="1" y="12351"/>
                    <a:pt x="240" y="12619"/>
                    <a:pt x="573" y="12619"/>
                  </a:cubicBezTo>
                  <a:cubicBezTo>
                    <a:pt x="878" y="12619"/>
                    <a:pt x="1146" y="12351"/>
                    <a:pt x="1146" y="12046"/>
                  </a:cubicBezTo>
                  <a:lnTo>
                    <a:pt x="1146" y="573"/>
                  </a:lnTo>
                  <a:cubicBezTo>
                    <a:pt x="1146" y="240"/>
                    <a:pt x="878" y="1"/>
                    <a:pt x="5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32"/>
            <p:cNvSpPr/>
            <p:nvPr/>
          </p:nvSpPr>
          <p:spPr>
            <a:xfrm rot="5400000">
              <a:off x="7437562" y="1320304"/>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32"/>
            <p:cNvSpPr/>
            <p:nvPr/>
          </p:nvSpPr>
          <p:spPr>
            <a:xfrm rot="-5400000">
              <a:off x="7930383" y="1332221"/>
              <a:ext cx="75100" cy="827502"/>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823003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sp>
        <p:nvSpPr>
          <p:cNvPr id="761" name="Google Shape;761;p3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sz="1800" b="0" i="0" dirty="0">
                <a:solidFill>
                  <a:srgbClr val="FFFFFF"/>
                </a:solidFill>
                <a:effectLst/>
                <a:latin typeface="Raleway Black" pitchFamily="2" charset="0"/>
                <a:ea typeface="Raleway Black" pitchFamily="2" charset="0"/>
                <a:cs typeface="Raleway Black" pitchFamily="2" charset="0"/>
              </a:rPr>
              <a:t>Objectifs du </a:t>
            </a:r>
            <a:r>
              <a:rPr lang="fr-FR" sz="1800" b="0" i="0" dirty="0" err="1">
                <a:solidFill>
                  <a:srgbClr val="FFFFFF"/>
                </a:solidFill>
                <a:effectLst/>
                <a:latin typeface="Raleway Black" pitchFamily="2" charset="0"/>
                <a:ea typeface="Raleway Black" pitchFamily="2" charset="0"/>
                <a:cs typeface="Raleway Black" pitchFamily="2" charset="0"/>
              </a:rPr>
              <a:t>Métaverse</a:t>
            </a:r>
            <a:r>
              <a:rPr lang="fr-FR" sz="1800" b="0" i="0" dirty="0">
                <a:solidFill>
                  <a:srgbClr val="FFFFFF"/>
                </a:solidFill>
                <a:effectLst/>
                <a:latin typeface="Raleway Black" pitchFamily="2" charset="0"/>
                <a:ea typeface="Raleway Black" pitchFamily="2" charset="0"/>
                <a:cs typeface="Raleway Black" pitchFamily="2" charset="0"/>
              </a:rPr>
              <a:t> pour les entreprises :</a:t>
            </a:r>
            <a:endParaRPr lang="fr-FR" dirty="0"/>
          </a:p>
        </p:txBody>
      </p:sp>
      <p:sp>
        <p:nvSpPr>
          <p:cNvPr id="762" name="Google Shape;762;p33"/>
          <p:cNvSpPr txBox="1">
            <a:spLocks noGrp="1"/>
          </p:cNvSpPr>
          <p:nvPr>
            <p:ph type="subTitle" idx="1"/>
          </p:nvPr>
        </p:nvSpPr>
        <p:spPr>
          <a:xfrm>
            <a:off x="4861824" y="2438075"/>
            <a:ext cx="2610900" cy="1469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br>
              <a:rPr lang="fr-FR" dirty="0"/>
            </a:br>
            <a:endParaRPr dirty="0"/>
          </a:p>
        </p:txBody>
      </p:sp>
      <p:sp>
        <p:nvSpPr>
          <p:cNvPr id="763" name="Google Shape;763;p33"/>
          <p:cNvSpPr txBox="1">
            <a:spLocks noGrp="1"/>
          </p:cNvSpPr>
          <p:nvPr>
            <p:ph type="subTitle" idx="2"/>
          </p:nvPr>
        </p:nvSpPr>
        <p:spPr>
          <a:xfrm>
            <a:off x="1231747" y="1306950"/>
            <a:ext cx="5965465" cy="14694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buFontTx/>
              <a:buChar char="-"/>
            </a:pPr>
            <a:r>
              <a:rPr lang="fr-FR" b="1" dirty="0"/>
              <a:t>Innovation</a:t>
            </a:r>
            <a:r>
              <a:rPr lang="fr-FR" dirty="0"/>
              <a:t> : développer de nouveaux produits et services dans cet espace numérique émergent.</a:t>
            </a:r>
          </a:p>
          <a:p>
            <a:pPr marL="171450" lvl="0" indent="-171450" algn="l" rtl="0">
              <a:spcBef>
                <a:spcPts val="0"/>
              </a:spcBef>
              <a:spcAft>
                <a:spcPts val="0"/>
              </a:spcAft>
              <a:buFontTx/>
              <a:buChar char="-"/>
            </a:pPr>
            <a:r>
              <a:rPr lang="fr-FR" b="1" dirty="0"/>
              <a:t>Engagement client</a:t>
            </a:r>
            <a:r>
              <a:rPr lang="fr-FR" dirty="0"/>
              <a:t> : Création d’expériences immersives.</a:t>
            </a:r>
          </a:p>
          <a:p>
            <a:pPr marL="171450" lvl="0" indent="-171450" algn="l" rtl="0">
              <a:spcBef>
                <a:spcPts val="0"/>
              </a:spcBef>
              <a:spcAft>
                <a:spcPts val="0"/>
              </a:spcAft>
              <a:buFontTx/>
              <a:buChar char="-"/>
            </a:pPr>
            <a:r>
              <a:rPr lang="fr-FR" b="1" dirty="0"/>
              <a:t>Collaboration</a:t>
            </a:r>
            <a:r>
              <a:rPr lang="fr-FR" dirty="0"/>
              <a:t> : Espaces de travail virtuels pour les équipes distribuées, faciliter le travail à distance avec des bureaux virtuels.</a:t>
            </a:r>
            <a:endParaRPr dirty="0"/>
          </a:p>
        </p:txBody>
      </p:sp>
      <p:sp>
        <p:nvSpPr>
          <p:cNvPr id="764" name="Google Shape;764;p33"/>
          <p:cNvSpPr txBox="1">
            <a:spLocks noGrp="1"/>
          </p:cNvSpPr>
          <p:nvPr>
            <p:ph type="subTitle" idx="3"/>
          </p:nvPr>
        </p:nvSpPr>
        <p:spPr>
          <a:xfrm>
            <a:off x="1671269" y="2041650"/>
            <a:ext cx="2610900" cy="483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br>
              <a:rPr lang="fr-FR" dirty="0"/>
            </a:br>
            <a:endParaRPr dirty="0"/>
          </a:p>
        </p:txBody>
      </p:sp>
      <p:sp>
        <p:nvSpPr>
          <p:cNvPr id="3" name="Sous-titre 2">
            <a:extLst>
              <a:ext uri="{FF2B5EF4-FFF2-40B4-BE49-F238E27FC236}">
                <a16:creationId xmlns:a16="http://schemas.microsoft.com/office/drawing/2014/main" id="{3D5FBE92-F732-1803-87A3-B6A3DFA9FB09}"/>
              </a:ext>
            </a:extLst>
          </p:cNvPr>
          <p:cNvSpPr>
            <a:spLocks noGrp="1"/>
          </p:cNvSpPr>
          <p:nvPr>
            <p:ph type="subTitle" idx="4"/>
          </p:nvPr>
        </p:nvSpPr>
        <p:spPr/>
        <p:txBody>
          <a:bodyPr/>
          <a:lstStyle/>
          <a:p>
            <a:br>
              <a:rPr lang="fr-FR" dirty="0"/>
            </a:br>
            <a:endParaRPr lang="fr-FR" dirty="0"/>
          </a:p>
        </p:txBody>
      </p:sp>
      <p:grpSp>
        <p:nvGrpSpPr>
          <p:cNvPr id="2" name="Google Shape;1457;p48">
            <a:extLst>
              <a:ext uri="{FF2B5EF4-FFF2-40B4-BE49-F238E27FC236}">
                <a16:creationId xmlns:a16="http://schemas.microsoft.com/office/drawing/2014/main" id="{5929EC11-39BB-2FE2-BC56-784BC1001E92}"/>
              </a:ext>
            </a:extLst>
          </p:cNvPr>
          <p:cNvGrpSpPr/>
          <p:nvPr/>
        </p:nvGrpSpPr>
        <p:grpSpPr>
          <a:xfrm>
            <a:off x="720000" y="1555225"/>
            <a:ext cx="317375" cy="345350"/>
            <a:chOff x="1011863" y="1545075"/>
            <a:chExt cx="317375" cy="345350"/>
          </a:xfrm>
        </p:grpSpPr>
        <p:sp>
          <p:nvSpPr>
            <p:cNvPr id="4" name="Google Shape;1458;p48">
              <a:extLst>
                <a:ext uri="{FF2B5EF4-FFF2-40B4-BE49-F238E27FC236}">
                  <a16:creationId xmlns:a16="http://schemas.microsoft.com/office/drawing/2014/main" id="{EB022853-6687-33CE-8D2E-64F52836742C}"/>
                </a:ext>
              </a:extLst>
            </p:cNvPr>
            <p:cNvSpPr/>
            <p:nvPr/>
          </p:nvSpPr>
          <p:spPr>
            <a:xfrm>
              <a:off x="1011863" y="1545075"/>
              <a:ext cx="317375" cy="345350"/>
            </a:xfrm>
            <a:custGeom>
              <a:avLst/>
              <a:gdLst/>
              <a:ahLst/>
              <a:cxnLst/>
              <a:rect l="l" t="t" r="r" b="b"/>
              <a:pathLst>
                <a:path w="12695" h="13814" extrusionOk="0">
                  <a:moveTo>
                    <a:pt x="5809" y="813"/>
                  </a:moveTo>
                  <a:cubicBezTo>
                    <a:pt x="5837" y="813"/>
                    <a:pt x="5864" y="813"/>
                    <a:pt x="5891" y="814"/>
                  </a:cubicBezTo>
                  <a:cubicBezTo>
                    <a:pt x="8593" y="862"/>
                    <a:pt x="10789" y="3154"/>
                    <a:pt x="10789" y="5841"/>
                  </a:cubicBezTo>
                  <a:lnTo>
                    <a:pt x="10789" y="6882"/>
                  </a:lnTo>
                  <a:cubicBezTo>
                    <a:pt x="10789" y="6963"/>
                    <a:pt x="10812" y="7033"/>
                    <a:pt x="10859" y="7103"/>
                  </a:cubicBezTo>
                  <a:lnTo>
                    <a:pt x="11679" y="8343"/>
                  </a:lnTo>
                  <a:lnTo>
                    <a:pt x="11011" y="8669"/>
                  </a:lnTo>
                  <a:cubicBezTo>
                    <a:pt x="10907" y="8728"/>
                    <a:pt x="10823" y="8834"/>
                    <a:pt x="10801" y="8963"/>
                  </a:cubicBezTo>
                  <a:lnTo>
                    <a:pt x="10649" y="9710"/>
                  </a:lnTo>
                  <a:lnTo>
                    <a:pt x="10122" y="9710"/>
                  </a:lnTo>
                  <a:cubicBezTo>
                    <a:pt x="9925" y="9710"/>
                    <a:pt x="9737" y="9861"/>
                    <a:pt x="9715" y="10071"/>
                  </a:cubicBezTo>
                  <a:cubicBezTo>
                    <a:pt x="9690" y="10318"/>
                    <a:pt x="9878" y="10517"/>
                    <a:pt x="10110" y="10517"/>
                  </a:cubicBezTo>
                  <a:lnTo>
                    <a:pt x="10498" y="10517"/>
                  </a:lnTo>
                  <a:lnTo>
                    <a:pt x="10402" y="11008"/>
                  </a:lnTo>
                  <a:cubicBezTo>
                    <a:pt x="10357" y="11194"/>
                    <a:pt x="10192" y="11323"/>
                    <a:pt x="10007" y="11323"/>
                  </a:cubicBezTo>
                  <a:lnTo>
                    <a:pt x="8183" y="11323"/>
                  </a:lnTo>
                  <a:cubicBezTo>
                    <a:pt x="7586" y="10492"/>
                    <a:pt x="6615" y="9979"/>
                    <a:pt x="5577" y="9979"/>
                  </a:cubicBezTo>
                  <a:lnTo>
                    <a:pt x="2702" y="9979"/>
                  </a:lnTo>
                  <a:cubicBezTo>
                    <a:pt x="1565" y="9067"/>
                    <a:pt x="819" y="7406"/>
                    <a:pt x="819" y="5807"/>
                  </a:cubicBezTo>
                  <a:cubicBezTo>
                    <a:pt x="819" y="3052"/>
                    <a:pt x="3053" y="813"/>
                    <a:pt x="5809" y="813"/>
                  </a:cubicBezTo>
                  <a:close/>
                  <a:moveTo>
                    <a:pt x="5577" y="10787"/>
                  </a:moveTo>
                  <a:cubicBezTo>
                    <a:pt x="6371" y="10787"/>
                    <a:pt x="7120" y="11194"/>
                    <a:pt x="7552" y="11850"/>
                  </a:cubicBezTo>
                  <a:lnTo>
                    <a:pt x="7552" y="12995"/>
                  </a:lnTo>
                  <a:lnTo>
                    <a:pt x="2968" y="12995"/>
                  </a:lnTo>
                  <a:lnTo>
                    <a:pt x="2968" y="10787"/>
                  </a:lnTo>
                  <a:close/>
                  <a:moveTo>
                    <a:pt x="5786" y="0"/>
                  </a:moveTo>
                  <a:cubicBezTo>
                    <a:pt x="5550" y="0"/>
                    <a:pt x="5312" y="14"/>
                    <a:pt x="5072" y="42"/>
                  </a:cubicBezTo>
                  <a:cubicBezTo>
                    <a:pt x="4045" y="171"/>
                    <a:pt x="3052" y="581"/>
                    <a:pt x="2233" y="1223"/>
                  </a:cubicBezTo>
                  <a:cubicBezTo>
                    <a:pt x="808" y="2357"/>
                    <a:pt x="0" y="4018"/>
                    <a:pt x="0" y="5807"/>
                  </a:cubicBezTo>
                  <a:cubicBezTo>
                    <a:pt x="0" y="6730"/>
                    <a:pt x="222" y="7676"/>
                    <a:pt x="631" y="8554"/>
                  </a:cubicBezTo>
                  <a:cubicBezTo>
                    <a:pt x="1018" y="9370"/>
                    <a:pt x="1543" y="10071"/>
                    <a:pt x="2163" y="10576"/>
                  </a:cubicBezTo>
                  <a:lnTo>
                    <a:pt x="2163" y="13404"/>
                  </a:lnTo>
                  <a:cubicBezTo>
                    <a:pt x="2163" y="13626"/>
                    <a:pt x="2337" y="13814"/>
                    <a:pt x="2573" y="13814"/>
                  </a:cubicBezTo>
                  <a:lnTo>
                    <a:pt x="7962" y="13814"/>
                  </a:lnTo>
                  <a:cubicBezTo>
                    <a:pt x="8183" y="13814"/>
                    <a:pt x="8357" y="13626"/>
                    <a:pt x="8357" y="13404"/>
                  </a:cubicBezTo>
                  <a:lnTo>
                    <a:pt x="8357" y="12142"/>
                  </a:lnTo>
                  <a:lnTo>
                    <a:pt x="9995" y="12142"/>
                  </a:lnTo>
                  <a:cubicBezTo>
                    <a:pt x="10568" y="12142"/>
                    <a:pt x="11070" y="11732"/>
                    <a:pt x="11188" y="11160"/>
                  </a:cubicBezTo>
                  <a:lnTo>
                    <a:pt x="11550" y="9314"/>
                  </a:lnTo>
                  <a:lnTo>
                    <a:pt x="12450" y="8857"/>
                  </a:lnTo>
                  <a:cubicBezTo>
                    <a:pt x="12554" y="8809"/>
                    <a:pt x="12635" y="8716"/>
                    <a:pt x="12660" y="8599"/>
                  </a:cubicBezTo>
                  <a:cubicBezTo>
                    <a:pt x="12694" y="8484"/>
                    <a:pt x="12672" y="8366"/>
                    <a:pt x="12613" y="8273"/>
                  </a:cubicBezTo>
                  <a:lnTo>
                    <a:pt x="11594" y="6753"/>
                  </a:lnTo>
                  <a:lnTo>
                    <a:pt x="11594" y="5841"/>
                  </a:lnTo>
                  <a:cubicBezTo>
                    <a:pt x="11594" y="4346"/>
                    <a:pt x="11033" y="2895"/>
                    <a:pt x="10007" y="1810"/>
                  </a:cubicBezTo>
                  <a:cubicBezTo>
                    <a:pt x="8896" y="648"/>
                    <a:pt x="7393" y="0"/>
                    <a:pt x="57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5" name="Google Shape;1459;p48">
              <a:extLst>
                <a:ext uri="{FF2B5EF4-FFF2-40B4-BE49-F238E27FC236}">
                  <a16:creationId xmlns:a16="http://schemas.microsoft.com/office/drawing/2014/main" id="{50E732D7-6848-0D41-7CF2-304BE0E74392}"/>
                </a:ext>
              </a:extLst>
            </p:cNvPr>
            <p:cNvSpPr/>
            <p:nvPr/>
          </p:nvSpPr>
          <p:spPr>
            <a:xfrm>
              <a:off x="1065363" y="1592275"/>
              <a:ext cx="183225" cy="182200"/>
            </a:xfrm>
            <a:custGeom>
              <a:avLst/>
              <a:gdLst/>
              <a:ahLst/>
              <a:cxnLst/>
              <a:rect l="l" t="t" r="r" b="b"/>
              <a:pathLst>
                <a:path w="7329" h="7288" extrusionOk="0">
                  <a:moveTo>
                    <a:pt x="5317" y="1616"/>
                  </a:moveTo>
                  <a:lnTo>
                    <a:pt x="5681" y="1989"/>
                  </a:lnTo>
                  <a:lnTo>
                    <a:pt x="5681" y="5297"/>
                  </a:lnTo>
                  <a:lnTo>
                    <a:pt x="5317" y="5659"/>
                  </a:lnTo>
                  <a:lnTo>
                    <a:pt x="2009" y="5659"/>
                  </a:lnTo>
                  <a:lnTo>
                    <a:pt x="1636" y="5297"/>
                  </a:lnTo>
                  <a:lnTo>
                    <a:pt x="1636" y="1989"/>
                  </a:lnTo>
                  <a:lnTo>
                    <a:pt x="2009" y="1616"/>
                  </a:lnTo>
                  <a:close/>
                  <a:moveTo>
                    <a:pt x="2047" y="1"/>
                  </a:moveTo>
                  <a:cubicBezTo>
                    <a:pt x="1822" y="1"/>
                    <a:pt x="1636" y="181"/>
                    <a:pt x="1636" y="413"/>
                  </a:cubicBezTo>
                  <a:lnTo>
                    <a:pt x="1636" y="867"/>
                  </a:lnTo>
                  <a:cubicBezTo>
                    <a:pt x="1614" y="878"/>
                    <a:pt x="1577" y="904"/>
                    <a:pt x="1555" y="926"/>
                  </a:cubicBezTo>
                  <a:lnTo>
                    <a:pt x="946" y="1535"/>
                  </a:lnTo>
                  <a:cubicBezTo>
                    <a:pt x="923" y="1557"/>
                    <a:pt x="898" y="1591"/>
                    <a:pt x="887" y="1616"/>
                  </a:cubicBezTo>
                  <a:lnTo>
                    <a:pt x="433" y="1616"/>
                  </a:lnTo>
                  <a:cubicBezTo>
                    <a:pt x="233" y="1616"/>
                    <a:pt x="45" y="1779"/>
                    <a:pt x="23" y="1978"/>
                  </a:cubicBezTo>
                  <a:cubicBezTo>
                    <a:pt x="1" y="2222"/>
                    <a:pt x="186" y="2433"/>
                    <a:pt x="433" y="2433"/>
                  </a:cubicBezTo>
                  <a:lnTo>
                    <a:pt x="828" y="2433"/>
                  </a:lnTo>
                  <a:lnTo>
                    <a:pt x="828" y="3240"/>
                  </a:lnTo>
                  <a:lnTo>
                    <a:pt x="433" y="3240"/>
                  </a:lnTo>
                  <a:cubicBezTo>
                    <a:pt x="233" y="3240"/>
                    <a:pt x="45" y="3392"/>
                    <a:pt x="23" y="3602"/>
                  </a:cubicBezTo>
                  <a:cubicBezTo>
                    <a:pt x="1" y="3835"/>
                    <a:pt x="186" y="4046"/>
                    <a:pt x="433" y="4046"/>
                  </a:cubicBezTo>
                  <a:lnTo>
                    <a:pt x="828" y="4046"/>
                  </a:lnTo>
                  <a:lnTo>
                    <a:pt x="828" y="4854"/>
                  </a:lnTo>
                  <a:lnTo>
                    <a:pt x="433" y="4854"/>
                  </a:lnTo>
                  <a:cubicBezTo>
                    <a:pt x="233" y="4854"/>
                    <a:pt x="45" y="5005"/>
                    <a:pt x="23" y="5215"/>
                  </a:cubicBezTo>
                  <a:cubicBezTo>
                    <a:pt x="1" y="5462"/>
                    <a:pt x="186" y="5659"/>
                    <a:pt x="433" y="5659"/>
                  </a:cubicBezTo>
                  <a:lnTo>
                    <a:pt x="887" y="5659"/>
                  </a:lnTo>
                  <a:cubicBezTo>
                    <a:pt x="898" y="5695"/>
                    <a:pt x="923" y="5718"/>
                    <a:pt x="946" y="5754"/>
                  </a:cubicBezTo>
                  <a:lnTo>
                    <a:pt x="1555" y="6360"/>
                  </a:lnTo>
                  <a:cubicBezTo>
                    <a:pt x="1577" y="6385"/>
                    <a:pt x="1614" y="6408"/>
                    <a:pt x="1636" y="6419"/>
                  </a:cubicBezTo>
                  <a:lnTo>
                    <a:pt x="1636" y="6865"/>
                  </a:lnTo>
                  <a:cubicBezTo>
                    <a:pt x="1636" y="7075"/>
                    <a:pt x="1788" y="7260"/>
                    <a:pt x="1998" y="7286"/>
                  </a:cubicBezTo>
                  <a:cubicBezTo>
                    <a:pt x="2011" y="7287"/>
                    <a:pt x="2025" y="7288"/>
                    <a:pt x="2038" y="7288"/>
                  </a:cubicBezTo>
                  <a:cubicBezTo>
                    <a:pt x="2267" y="7288"/>
                    <a:pt x="2455" y="7107"/>
                    <a:pt x="2455" y="6876"/>
                  </a:cubicBezTo>
                  <a:lnTo>
                    <a:pt x="2455" y="6478"/>
                  </a:lnTo>
                  <a:lnTo>
                    <a:pt x="3260" y="6478"/>
                  </a:lnTo>
                  <a:lnTo>
                    <a:pt x="3260" y="6865"/>
                  </a:lnTo>
                  <a:cubicBezTo>
                    <a:pt x="3260" y="7075"/>
                    <a:pt x="3412" y="7260"/>
                    <a:pt x="3611" y="7286"/>
                  </a:cubicBezTo>
                  <a:cubicBezTo>
                    <a:pt x="3624" y="7287"/>
                    <a:pt x="3638" y="7288"/>
                    <a:pt x="3651" y="7288"/>
                  </a:cubicBezTo>
                  <a:cubicBezTo>
                    <a:pt x="3880" y="7288"/>
                    <a:pt x="4068" y="7107"/>
                    <a:pt x="4068" y="6876"/>
                  </a:cubicBezTo>
                  <a:lnTo>
                    <a:pt x="4068" y="6478"/>
                  </a:lnTo>
                  <a:lnTo>
                    <a:pt x="4873" y="6478"/>
                  </a:lnTo>
                  <a:lnTo>
                    <a:pt x="4873" y="6865"/>
                  </a:lnTo>
                  <a:cubicBezTo>
                    <a:pt x="4873" y="7075"/>
                    <a:pt x="5025" y="7260"/>
                    <a:pt x="5235" y="7286"/>
                  </a:cubicBezTo>
                  <a:cubicBezTo>
                    <a:pt x="5249" y="7287"/>
                    <a:pt x="5262" y="7288"/>
                    <a:pt x="5275" y="7288"/>
                  </a:cubicBezTo>
                  <a:cubicBezTo>
                    <a:pt x="5503" y="7288"/>
                    <a:pt x="5681" y="7107"/>
                    <a:pt x="5681" y="6876"/>
                  </a:cubicBezTo>
                  <a:lnTo>
                    <a:pt x="5681" y="6419"/>
                  </a:lnTo>
                  <a:cubicBezTo>
                    <a:pt x="5715" y="6408"/>
                    <a:pt x="5737" y="6385"/>
                    <a:pt x="5774" y="6360"/>
                  </a:cubicBezTo>
                  <a:lnTo>
                    <a:pt x="6369" y="5754"/>
                  </a:lnTo>
                  <a:cubicBezTo>
                    <a:pt x="6405" y="5718"/>
                    <a:pt x="6416" y="5695"/>
                    <a:pt x="6439" y="5659"/>
                  </a:cubicBezTo>
                  <a:lnTo>
                    <a:pt x="6885" y="5659"/>
                  </a:lnTo>
                  <a:cubicBezTo>
                    <a:pt x="7095" y="5659"/>
                    <a:pt x="7280" y="5507"/>
                    <a:pt x="7306" y="5308"/>
                  </a:cubicBezTo>
                  <a:cubicBezTo>
                    <a:pt x="7328" y="5064"/>
                    <a:pt x="7140" y="4854"/>
                    <a:pt x="6896" y="4854"/>
                  </a:cubicBezTo>
                  <a:lnTo>
                    <a:pt x="6498" y="4854"/>
                  </a:lnTo>
                  <a:lnTo>
                    <a:pt x="6498" y="4046"/>
                  </a:lnTo>
                  <a:lnTo>
                    <a:pt x="6885" y="4046"/>
                  </a:lnTo>
                  <a:cubicBezTo>
                    <a:pt x="7095" y="4046"/>
                    <a:pt x="7280" y="3894"/>
                    <a:pt x="7306" y="3684"/>
                  </a:cubicBezTo>
                  <a:cubicBezTo>
                    <a:pt x="7328" y="3451"/>
                    <a:pt x="7140" y="3240"/>
                    <a:pt x="6896" y="3240"/>
                  </a:cubicBezTo>
                  <a:lnTo>
                    <a:pt x="6498" y="3240"/>
                  </a:lnTo>
                  <a:lnTo>
                    <a:pt x="6498" y="2433"/>
                  </a:lnTo>
                  <a:lnTo>
                    <a:pt x="6896" y="2433"/>
                  </a:lnTo>
                  <a:cubicBezTo>
                    <a:pt x="7140" y="2433"/>
                    <a:pt x="7328" y="2222"/>
                    <a:pt x="7306" y="1978"/>
                  </a:cubicBezTo>
                  <a:cubicBezTo>
                    <a:pt x="7280" y="1779"/>
                    <a:pt x="7095" y="1616"/>
                    <a:pt x="6885" y="1616"/>
                  </a:cubicBezTo>
                  <a:lnTo>
                    <a:pt x="6439" y="1616"/>
                  </a:lnTo>
                  <a:cubicBezTo>
                    <a:pt x="6416" y="1591"/>
                    <a:pt x="6405" y="1557"/>
                    <a:pt x="6369" y="1535"/>
                  </a:cubicBezTo>
                  <a:lnTo>
                    <a:pt x="5774" y="926"/>
                  </a:lnTo>
                  <a:cubicBezTo>
                    <a:pt x="5737" y="904"/>
                    <a:pt x="5715" y="878"/>
                    <a:pt x="5681" y="867"/>
                  </a:cubicBezTo>
                  <a:lnTo>
                    <a:pt x="5681" y="424"/>
                  </a:lnTo>
                  <a:cubicBezTo>
                    <a:pt x="5681" y="214"/>
                    <a:pt x="5527" y="26"/>
                    <a:pt x="5331" y="3"/>
                  </a:cubicBezTo>
                  <a:cubicBezTo>
                    <a:pt x="5316" y="2"/>
                    <a:pt x="5301" y="1"/>
                    <a:pt x="5286" y="1"/>
                  </a:cubicBezTo>
                  <a:cubicBezTo>
                    <a:pt x="5059" y="1"/>
                    <a:pt x="4873" y="181"/>
                    <a:pt x="4873" y="413"/>
                  </a:cubicBezTo>
                  <a:lnTo>
                    <a:pt x="4873" y="808"/>
                  </a:lnTo>
                  <a:lnTo>
                    <a:pt x="4068" y="808"/>
                  </a:lnTo>
                  <a:lnTo>
                    <a:pt x="4068" y="424"/>
                  </a:lnTo>
                  <a:cubicBezTo>
                    <a:pt x="4068" y="214"/>
                    <a:pt x="3914" y="26"/>
                    <a:pt x="3704" y="3"/>
                  </a:cubicBezTo>
                  <a:cubicBezTo>
                    <a:pt x="3689" y="2"/>
                    <a:pt x="3674" y="1"/>
                    <a:pt x="3660" y="1"/>
                  </a:cubicBezTo>
                  <a:cubicBezTo>
                    <a:pt x="3436" y="1"/>
                    <a:pt x="3260" y="181"/>
                    <a:pt x="3260" y="413"/>
                  </a:cubicBezTo>
                  <a:lnTo>
                    <a:pt x="3260" y="808"/>
                  </a:lnTo>
                  <a:lnTo>
                    <a:pt x="2455" y="808"/>
                  </a:lnTo>
                  <a:lnTo>
                    <a:pt x="2455" y="424"/>
                  </a:lnTo>
                  <a:cubicBezTo>
                    <a:pt x="2455" y="214"/>
                    <a:pt x="2301" y="26"/>
                    <a:pt x="2090" y="3"/>
                  </a:cubicBezTo>
                  <a:cubicBezTo>
                    <a:pt x="2076" y="2"/>
                    <a:pt x="2061" y="1"/>
                    <a:pt x="20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6" name="Google Shape;1460;p48">
              <a:extLst>
                <a:ext uri="{FF2B5EF4-FFF2-40B4-BE49-F238E27FC236}">
                  <a16:creationId xmlns:a16="http://schemas.microsoft.com/office/drawing/2014/main" id="{362EF753-CE02-4417-C326-C69852130ECD}"/>
                </a:ext>
              </a:extLst>
            </p:cNvPr>
            <p:cNvSpPr/>
            <p:nvPr/>
          </p:nvSpPr>
          <p:spPr>
            <a:xfrm>
              <a:off x="1126738" y="1653075"/>
              <a:ext cx="60750" cy="60825"/>
            </a:xfrm>
            <a:custGeom>
              <a:avLst/>
              <a:gdLst/>
              <a:ahLst/>
              <a:cxnLst/>
              <a:rect l="l" t="t" r="r" b="b"/>
              <a:pathLst>
                <a:path w="2430" h="2433" extrusionOk="0">
                  <a:moveTo>
                    <a:pt x="1215" y="820"/>
                  </a:moveTo>
                  <a:cubicBezTo>
                    <a:pt x="1437" y="820"/>
                    <a:pt x="1624" y="996"/>
                    <a:pt x="1624" y="1218"/>
                  </a:cubicBezTo>
                  <a:cubicBezTo>
                    <a:pt x="1624" y="1440"/>
                    <a:pt x="1437" y="1628"/>
                    <a:pt x="1215" y="1628"/>
                  </a:cubicBezTo>
                  <a:cubicBezTo>
                    <a:pt x="993" y="1628"/>
                    <a:pt x="817" y="1440"/>
                    <a:pt x="817" y="1218"/>
                  </a:cubicBezTo>
                  <a:cubicBezTo>
                    <a:pt x="817" y="996"/>
                    <a:pt x="993" y="820"/>
                    <a:pt x="1215" y="820"/>
                  </a:cubicBezTo>
                  <a:close/>
                  <a:moveTo>
                    <a:pt x="1215" y="1"/>
                  </a:moveTo>
                  <a:cubicBezTo>
                    <a:pt x="547" y="1"/>
                    <a:pt x="0" y="550"/>
                    <a:pt x="0" y="1218"/>
                  </a:cubicBezTo>
                  <a:cubicBezTo>
                    <a:pt x="0" y="1883"/>
                    <a:pt x="547" y="2433"/>
                    <a:pt x="1215" y="2433"/>
                  </a:cubicBezTo>
                  <a:cubicBezTo>
                    <a:pt x="1880" y="2433"/>
                    <a:pt x="2430" y="1883"/>
                    <a:pt x="2430" y="1218"/>
                  </a:cubicBezTo>
                  <a:cubicBezTo>
                    <a:pt x="2430" y="550"/>
                    <a:pt x="1880" y="1"/>
                    <a:pt x="121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grpSp>
    </p:spTree>
    <p:extLst>
      <p:ext uri="{BB962C8B-B14F-4D97-AF65-F5344CB8AC3E}">
        <p14:creationId xmlns:p14="http://schemas.microsoft.com/office/powerpoint/2010/main" val="4080558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38"/>
        <p:cNvGrpSpPr/>
        <p:nvPr/>
      </p:nvGrpSpPr>
      <p:grpSpPr>
        <a:xfrm>
          <a:off x="0" y="0"/>
          <a:ext cx="0" cy="0"/>
          <a:chOff x="0" y="0"/>
          <a:chExt cx="0" cy="0"/>
        </a:xfrm>
      </p:grpSpPr>
      <p:sp>
        <p:nvSpPr>
          <p:cNvPr id="739" name="Google Shape;739;p32"/>
          <p:cNvSpPr txBox="1">
            <a:spLocks noGrp="1"/>
          </p:cNvSpPr>
          <p:nvPr>
            <p:ph type="title"/>
          </p:nvPr>
        </p:nvSpPr>
        <p:spPr>
          <a:xfrm>
            <a:off x="1155165" y="2273831"/>
            <a:ext cx="4536471" cy="989400"/>
          </a:xfrm>
          <a:prstGeom prst="rect">
            <a:avLst/>
          </a:prstGeom>
        </p:spPr>
        <p:txBody>
          <a:bodyPr spcFirstLastPara="1" wrap="square" lIns="91425" tIns="91425" rIns="91425" bIns="91425" anchor="ctr" anchorCtr="0">
            <a:noAutofit/>
          </a:bodyPr>
          <a:lstStyle/>
          <a:p>
            <a:pPr marL="0" indent="0"/>
            <a:r>
              <a:rPr lang="fr-FR" dirty="0"/>
              <a:t>Outils et plateformes du </a:t>
            </a:r>
            <a:r>
              <a:rPr lang="fr-FR" dirty="0" err="1"/>
              <a:t>Métaverse</a:t>
            </a:r>
            <a:endParaRPr lang="fr-FR" dirty="0"/>
          </a:p>
        </p:txBody>
      </p:sp>
      <p:sp>
        <p:nvSpPr>
          <p:cNvPr id="740" name="Google Shape;740;p32"/>
          <p:cNvSpPr txBox="1">
            <a:spLocks noGrp="1"/>
          </p:cNvSpPr>
          <p:nvPr>
            <p:ph type="title" idx="2"/>
          </p:nvPr>
        </p:nvSpPr>
        <p:spPr>
          <a:xfrm>
            <a:off x="5673273" y="2221607"/>
            <a:ext cx="1343100" cy="989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07</a:t>
            </a:r>
            <a:endParaRPr dirty="0"/>
          </a:p>
        </p:txBody>
      </p:sp>
      <p:sp>
        <p:nvSpPr>
          <p:cNvPr id="741" name="Google Shape;741;p32"/>
          <p:cNvSpPr/>
          <p:nvPr/>
        </p:nvSpPr>
        <p:spPr>
          <a:xfrm rot="-5400000">
            <a:off x="689075" y="2684117"/>
            <a:ext cx="357300" cy="309016"/>
          </a:xfrm>
          <a:prstGeom prst="flowChartMerg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32"/>
          <p:cNvSpPr/>
          <p:nvPr/>
        </p:nvSpPr>
        <p:spPr>
          <a:xfrm>
            <a:off x="7016375" y="-1615175"/>
            <a:ext cx="1633483" cy="5920031"/>
          </a:xfrm>
          <a:custGeom>
            <a:avLst/>
            <a:gdLst/>
            <a:ahLst/>
            <a:cxnLst/>
            <a:rect l="l" t="t" r="r" b="b"/>
            <a:pathLst>
              <a:path w="18075" h="65507" extrusionOk="0">
                <a:moveTo>
                  <a:pt x="0" y="65507"/>
                </a:moveTo>
                <a:lnTo>
                  <a:pt x="18075" y="47432"/>
                </a:lnTo>
                <a:lnTo>
                  <a:pt x="18075" y="0"/>
                </a:lnTo>
              </a:path>
            </a:pathLst>
          </a:custGeom>
          <a:noFill/>
          <a:ln w="9525" cap="flat" cmpd="sng">
            <a:solidFill>
              <a:schemeClr val="accent1"/>
            </a:solidFill>
            <a:prstDash val="solid"/>
            <a:round/>
            <a:headEnd type="none" w="med" len="med"/>
            <a:tailEnd type="none" w="med" len="med"/>
          </a:ln>
        </p:spPr>
        <p:txBody>
          <a:bodyPr/>
          <a:lstStyle/>
          <a:p>
            <a:endParaRPr lang="fr-FR"/>
          </a:p>
        </p:txBody>
      </p:sp>
      <p:grpSp>
        <p:nvGrpSpPr>
          <p:cNvPr id="743" name="Google Shape;743;p32"/>
          <p:cNvGrpSpPr/>
          <p:nvPr/>
        </p:nvGrpSpPr>
        <p:grpSpPr>
          <a:xfrm rot="10800000" flipH="1">
            <a:off x="7968643" y="3562070"/>
            <a:ext cx="681217" cy="3360485"/>
            <a:chOff x="1337800" y="-2525590"/>
            <a:chExt cx="1498167" cy="7390555"/>
          </a:xfrm>
        </p:grpSpPr>
        <p:cxnSp>
          <p:nvCxnSpPr>
            <p:cNvPr id="744" name="Google Shape;744;p32"/>
            <p:cNvCxnSpPr/>
            <p:nvPr/>
          </p:nvCxnSpPr>
          <p:spPr>
            <a:xfrm rot="10800000">
              <a:off x="1337800" y="-2525590"/>
              <a:ext cx="0" cy="5870700"/>
            </a:xfrm>
            <a:prstGeom prst="straightConnector1">
              <a:avLst/>
            </a:prstGeom>
            <a:noFill/>
            <a:ln w="9525" cap="flat" cmpd="sng">
              <a:solidFill>
                <a:schemeClr val="accent2"/>
              </a:solidFill>
              <a:prstDash val="solid"/>
              <a:round/>
              <a:headEnd type="none" w="med" len="med"/>
              <a:tailEnd type="none" w="med" len="med"/>
            </a:ln>
          </p:spPr>
        </p:cxnSp>
        <p:cxnSp>
          <p:nvCxnSpPr>
            <p:cNvPr id="745" name="Google Shape;745;p32"/>
            <p:cNvCxnSpPr/>
            <p:nvPr/>
          </p:nvCxnSpPr>
          <p:spPr>
            <a:xfrm>
              <a:off x="1337800" y="3347125"/>
              <a:ext cx="1158600" cy="1141200"/>
            </a:xfrm>
            <a:prstGeom prst="straightConnector1">
              <a:avLst/>
            </a:prstGeom>
            <a:noFill/>
            <a:ln w="9525" cap="flat" cmpd="sng">
              <a:solidFill>
                <a:schemeClr val="accent2"/>
              </a:solidFill>
              <a:prstDash val="solid"/>
              <a:round/>
              <a:headEnd type="none" w="med" len="med"/>
              <a:tailEnd type="none" w="med" len="med"/>
            </a:ln>
          </p:spPr>
        </p:cxnSp>
        <p:sp>
          <p:nvSpPr>
            <p:cNvPr id="746" name="Google Shape;746;p32"/>
            <p:cNvSpPr/>
            <p:nvPr/>
          </p:nvSpPr>
          <p:spPr>
            <a:xfrm rot="5400000">
              <a:off x="2412855" y="4441854"/>
              <a:ext cx="425397" cy="420826"/>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solidFill>
              <a:schemeClr val="lt2"/>
            </a:solidFill>
            <a:ln w="9525" cap="flat" cmpd="sng">
              <a:solidFill>
                <a:schemeClr val="accent2"/>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7" name="Google Shape;747;p32"/>
          <p:cNvGrpSpPr/>
          <p:nvPr/>
        </p:nvGrpSpPr>
        <p:grpSpPr>
          <a:xfrm rot="-5400000" flipH="1">
            <a:off x="70043" y="-592705"/>
            <a:ext cx="681217" cy="3360485"/>
            <a:chOff x="1337800" y="-2525590"/>
            <a:chExt cx="1498167" cy="7390555"/>
          </a:xfrm>
        </p:grpSpPr>
        <p:cxnSp>
          <p:nvCxnSpPr>
            <p:cNvPr id="748" name="Google Shape;748;p32"/>
            <p:cNvCxnSpPr/>
            <p:nvPr/>
          </p:nvCxnSpPr>
          <p:spPr>
            <a:xfrm rot="10800000">
              <a:off x="1337800" y="-2525590"/>
              <a:ext cx="0" cy="5870700"/>
            </a:xfrm>
            <a:prstGeom prst="straightConnector1">
              <a:avLst/>
            </a:prstGeom>
            <a:noFill/>
            <a:ln w="9525" cap="flat" cmpd="sng">
              <a:solidFill>
                <a:schemeClr val="lt1"/>
              </a:solidFill>
              <a:prstDash val="solid"/>
              <a:round/>
              <a:headEnd type="none" w="med" len="med"/>
              <a:tailEnd type="none" w="med" len="med"/>
            </a:ln>
          </p:spPr>
        </p:cxnSp>
        <p:cxnSp>
          <p:nvCxnSpPr>
            <p:cNvPr id="749" name="Google Shape;749;p32"/>
            <p:cNvCxnSpPr/>
            <p:nvPr/>
          </p:nvCxnSpPr>
          <p:spPr>
            <a:xfrm>
              <a:off x="1337800" y="3347125"/>
              <a:ext cx="1158600" cy="1141200"/>
            </a:xfrm>
            <a:prstGeom prst="straightConnector1">
              <a:avLst/>
            </a:prstGeom>
            <a:noFill/>
            <a:ln w="9525" cap="flat" cmpd="sng">
              <a:solidFill>
                <a:schemeClr val="lt1"/>
              </a:solidFill>
              <a:prstDash val="solid"/>
              <a:round/>
              <a:headEnd type="none" w="med" len="med"/>
              <a:tailEnd type="none" w="med" len="med"/>
            </a:ln>
          </p:spPr>
        </p:cxnSp>
        <p:sp>
          <p:nvSpPr>
            <p:cNvPr id="750" name="Google Shape;750;p32"/>
            <p:cNvSpPr/>
            <p:nvPr/>
          </p:nvSpPr>
          <p:spPr>
            <a:xfrm rot="5400000">
              <a:off x="2412855" y="4441854"/>
              <a:ext cx="425397" cy="420826"/>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solidFill>
              <a:schemeClr val="lt2"/>
            </a:solid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1" name="Google Shape;751;p32"/>
          <p:cNvSpPr/>
          <p:nvPr/>
        </p:nvSpPr>
        <p:spPr>
          <a:xfrm rot="-5400000">
            <a:off x="5572485" y="-2452153"/>
            <a:ext cx="1971347" cy="6005438"/>
          </a:xfrm>
          <a:custGeom>
            <a:avLst/>
            <a:gdLst/>
            <a:ahLst/>
            <a:cxnLst/>
            <a:rect l="l" t="t" r="r" b="b"/>
            <a:pathLst>
              <a:path w="62917" h="191668" extrusionOk="0">
                <a:moveTo>
                  <a:pt x="0" y="0"/>
                </a:moveTo>
                <a:lnTo>
                  <a:pt x="0" y="21836"/>
                </a:lnTo>
                <a:lnTo>
                  <a:pt x="38334" y="60169"/>
                </a:lnTo>
                <a:lnTo>
                  <a:pt x="38334" y="81762"/>
                </a:lnTo>
                <a:lnTo>
                  <a:pt x="22442" y="97654"/>
                </a:lnTo>
                <a:lnTo>
                  <a:pt x="22442" y="116457"/>
                </a:lnTo>
                <a:lnTo>
                  <a:pt x="62917" y="139825"/>
                </a:lnTo>
                <a:lnTo>
                  <a:pt x="62917" y="191668"/>
                </a:lnTo>
              </a:path>
            </a:pathLst>
          </a:custGeom>
          <a:noFill/>
          <a:ln w="9525" cap="flat" cmpd="sng">
            <a:solidFill>
              <a:schemeClr val="accent1"/>
            </a:solidFill>
            <a:prstDash val="solid"/>
            <a:round/>
            <a:headEnd type="none" w="med" len="med"/>
            <a:tailEnd type="none" w="med" len="med"/>
          </a:ln>
        </p:spPr>
        <p:txBody>
          <a:bodyPr/>
          <a:lstStyle/>
          <a:p>
            <a:endParaRPr lang="fr-FR"/>
          </a:p>
        </p:txBody>
      </p:sp>
      <p:grpSp>
        <p:nvGrpSpPr>
          <p:cNvPr id="752" name="Google Shape;752;p32"/>
          <p:cNvGrpSpPr/>
          <p:nvPr/>
        </p:nvGrpSpPr>
        <p:grpSpPr>
          <a:xfrm>
            <a:off x="7221623" y="1260360"/>
            <a:ext cx="1160062" cy="523162"/>
            <a:chOff x="7221623" y="1260360"/>
            <a:chExt cx="1160062" cy="523162"/>
          </a:xfrm>
        </p:grpSpPr>
        <p:sp>
          <p:nvSpPr>
            <p:cNvPr id="753" name="Google Shape;753;p32"/>
            <p:cNvSpPr/>
            <p:nvPr/>
          </p:nvSpPr>
          <p:spPr>
            <a:xfrm rot="-5400000">
              <a:off x="8141200" y="1059948"/>
              <a:ext cx="40056" cy="440880"/>
            </a:xfrm>
            <a:custGeom>
              <a:avLst/>
              <a:gdLst/>
              <a:ahLst/>
              <a:cxnLst/>
              <a:rect l="l" t="t" r="r" b="b"/>
              <a:pathLst>
                <a:path w="1146" h="12620" extrusionOk="0">
                  <a:moveTo>
                    <a:pt x="573" y="1"/>
                  </a:moveTo>
                  <a:cubicBezTo>
                    <a:pt x="240" y="1"/>
                    <a:pt x="1" y="240"/>
                    <a:pt x="1" y="573"/>
                  </a:cubicBezTo>
                  <a:lnTo>
                    <a:pt x="1" y="12046"/>
                  </a:lnTo>
                  <a:cubicBezTo>
                    <a:pt x="1" y="12351"/>
                    <a:pt x="240" y="12619"/>
                    <a:pt x="573" y="12619"/>
                  </a:cubicBezTo>
                  <a:cubicBezTo>
                    <a:pt x="878" y="12619"/>
                    <a:pt x="1146" y="12351"/>
                    <a:pt x="1146" y="12046"/>
                  </a:cubicBezTo>
                  <a:lnTo>
                    <a:pt x="1146" y="573"/>
                  </a:lnTo>
                  <a:cubicBezTo>
                    <a:pt x="1146" y="240"/>
                    <a:pt x="878" y="1"/>
                    <a:pt x="5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32"/>
            <p:cNvSpPr/>
            <p:nvPr/>
          </p:nvSpPr>
          <p:spPr>
            <a:xfrm rot="5400000">
              <a:off x="7437562" y="1320304"/>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32"/>
            <p:cNvSpPr/>
            <p:nvPr/>
          </p:nvSpPr>
          <p:spPr>
            <a:xfrm rot="-5400000">
              <a:off x="7930383" y="1332221"/>
              <a:ext cx="75100" cy="827502"/>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905507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sp>
        <p:nvSpPr>
          <p:cNvPr id="761" name="Google Shape;761;p3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sz="1800" b="0" i="0" dirty="0">
                <a:solidFill>
                  <a:srgbClr val="FFFFFF"/>
                </a:solidFill>
                <a:effectLst/>
                <a:latin typeface="Raleway Black" pitchFamily="2" charset="0"/>
                <a:ea typeface="Raleway Black" pitchFamily="2" charset="0"/>
                <a:cs typeface="Raleway Black" pitchFamily="2" charset="0"/>
              </a:rPr>
              <a:t>Les outils et plateformes du </a:t>
            </a:r>
            <a:r>
              <a:rPr lang="fr-FR" sz="1800" b="0" i="0" dirty="0" err="1">
                <a:solidFill>
                  <a:srgbClr val="FFFFFF"/>
                </a:solidFill>
                <a:effectLst/>
                <a:latin typeface="Raleway Black" pitchFamily="2" charset="0"/>
                <a:ea typeface="Raleway Black" pitchFamily="2" charset="0"/>
                <a:cs typeface="Raleway Black" pitchFamily="2" charset="0"/>
              </a:rPr>
              <a:t>Métaverse</a:t>
            </a:r>
            <a:r>
              <a:rPr lang="fr-FR" sz="1800" b="0" i="0" dirty="0">
                <a:solidFill>
                  <a:srgbClr val="FFFFFF"/>
                </a:solidFill>
                <a:effectLst/>
                <a:latin typeface="Raleway Black" pitchFamily="2" charset="0"/>
                <a:ea typeface="Raleway Black" pitchFamily="2" charset="0"/>
                <a:cs typeface="Raleway Black" pitchFamily="2" charset="0"/>
              </a:rPr>
              <a:t> : </a:t>
            </a:r>
            <a:endParaRPr lang="fr-FR" dirty="0"/>
          </a:p>
        </p:txBody>
      </p:sp>
      <p:sp>
        <p:nvSpPr>
          <p:cNvPr id="762" name="Google Shape;762;p33"/>
          <p:cNvSpPr txBox="1">
            <a:spLocks noGrp="1"/>
          </p:cNvSpPr>
          <p:nvPr>
            <p:ph type="subTitle" idx="1"/>
          </p:nvPr>
        </p:nvSpPr>
        <p:spPr>
          <a:xfrm>
            <a:off x="4861824" y="2438075"/>
            <a:ext cx="2610900" cy="1469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br>
              <a:rPr lang="fr-FR" dirty="0"/>
            </a:br>
            <a:endParaRPr dirty="0"/>
          </a:p>
        </p:txBody>
      </p:sp>
      <p:sp>
        <p:nvSpPr>
          <p:cNvPr id="763" name="Google Shape;763;p33"/>
          <p:cNvSpPr txBox="1">
            <a:spLocks noGrp="1"/>
          </p:cNvSpPr>
          <p:nvPr>
            <p:ph type="subTitle" idx="2"/>
          </p:nvPr>
        </p:nvSpPr>
        <p:spPr>
          <a:xfrm>
            <a:off x="1231747" y="1306950"/>
            <a:ext cx="6791375" cy="14694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buFontTx/>
              <a:buChar char="-"/>
            </a:pPr>
            <a:r>
              <a:rPr lang="fr-FR" b="1" dirty="0" err="1"/>
              <a:t>Decentraland</a:t>
            </a:r>
            <a:r>
              <a:rPr lang="fr-FR" dirty="0"/>
              <a:t> : Monde virtuel pour acheter des terrains et interagir dans un monde 3D.</a:t>
            </a:r>
          </a:p>
          <a:p>
            <a:pPr marL="171450" lvl="0" indent="-171450" algn="l" rtl="0">
              <a:spcBef>
                <a:spcPts val="0"/>
              </a:spcBef>
              <a:spcAft>
                <a:spcPts val="0"/>
              </a:spcAft>
              <a:buFontTx/>
              <a:buChar char="-"/>
            </a:pPr>
            <a:r>
              <a:rPr lang="fr-FR" b="1" dirty="0"/>
              <a:t>The </a:t>
            </a:r>
            <a:r>
              <a:rPr lang="fr-FR" b="1" dirty="0" err="1"/>
              <a:t>Sandbox</a:t>
            </a:r>
            <a:r>
              <a:rPr lang="fr-FR" dirty="0"/>
              <a:t> : Une plateforme pour construire, posséder, et monétiser des expériences virtuelles.</a:t>
            </a:r>
          </a:p>
          <a:p>
            <a:pPr marL="171450" lvl="0" indent="-171450" algn="l" rtl="0">
              <a:spcBef>
                <a:spcPts val="0"/>
              </a:spcBef>
              <a:spcAft>
                <a:spcPts val="0"/>
              </a:spcAft>
              <a:buFontTx/>
              <a:buChar char="-"/>
            </a:pPr>
            <a:r>
              <a:rPr lang="fr-FR" b="1" dirty="0"/>
              <a:t>Oculus </a:t>
            </a:r>
            <a:r>
              <a:rPr lang="fr-FR" b="1" dirty="0" err="1"/>
              <a:t>Quest</a:t>
            </a:r>
            <a:r>
              <a:rPr lang="fr-FR" dirty="0"/>
              <a:t> : Casques VR pour l'exploration immersive.</a:t>
            </a:r>
            <a:endParaRPr dirty="0"/>
          </a:p>
        </p:txBody>
      </p:sp>
      <p:sp>
        <p:nvSpPr>
          <p:cNvPr id="764" name="Google Shape;764;p33"/>
          <p:cNvSpPr txBox="1">
            <a:spLocks noGrp="1"/>
          </p:cNvSpPr>
          <p:nvPr>
            <p:ph type="subTitle" idx="3"/>
          </p:nvPr>
        </p:nvSpPr>
        <p:spPr>
          <a:xfrm>
            <a:off x="1671269" y="2041650"/>
            <a:ext cx="2610900" cy="483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br>
              <a:rPr lang="fr-FR" dirty="0"/>
            </a:br>
            <a:endParaRPr dirty="0"/>
          </a:p>
        </p:txBody>
      </p:sp>
      <p:sp>
        <p:nvSpPr>
          <p:cNvPr id="3" name="Sous-titre 2">
            <a:extLst>
              <a:ext uri="{FF2B5EF4-FFF2-40B4-BE49-F238E27FC236}">
                <a16:creationId xmlns:a16="http://schemas.microsoft.com/office/drawing/2014/main" id="{3D5FBE92-F732-1803-87A3-B6A3DFA9FB09}"/>
              </a:ext>
            </a:extLst>
          </p:cNvPr>
          <p:cNvSpPr>
            <a:spLocks noGrp="1"/>
          </p:cNvSpPr>
          <p:nvPr>
            <p:ph type="subTitle" idx="4"/>
          </p:nvPr>
        </p:nvSpPr>
        <p:spPr/>
        <p:txBody>
          <a:bodyPr/>
          <a:lstStyle/>
          <a:p>
            <a:br>
              <a:rPr lang="fr-FR" dirty="0"/>
            </a:br>
            <a:endParaRPr lang="fr-FR" dirty="0"/>
          </a:p>
        </p:txBody>
      </p:sp>
      <p:grpSp>
        <p:nvGrpSpPr>
          <p:cNvPr id="7" name="Google Shape;1407;p48">
            <a:extLst>
              <a:ext uri="{FF2B5EF4-FFF2-40B4-BE49-F238E27FC236}">
                <a16:creationId xmlns:a16="http://schemas.microsoft.com/office/drawing/2014/main" id="{9D645F0C-514B-65AD-94D1-75A73883A795}"/>
              </a:ext>
            </a:extLst>
          </p:cNvPr>
          <p:cNvGrpSpPr/>
          <p:nvPr/>
        </p:nvGrpSpPr>
        <p:grpSpPr>
          <a:xfrm>
            <a:off x="720000" y="1555400"/>
            <a:ext cx="348650" cy="345000"/>
            <a:chOff x="2508638" y="2681150"/>
            <a:chExt cx="348650" cy="345000"/>
          </a:xfrm>
        </p:grpSpPr>
        <p:sp>
          <p:nvSpPr>
            <p:cNvPr id="8" name="Google Shape;1408;p48">
              <a:extLst>
                <a:ext uri="{FF2B5EF4-FFF2-40B4-BE49-F238E27FC236}">
                  <a16:creationId xmlns:a16="http://schemas.microsoft.com/office/drawing/2014/main" id="{FBAC5DB2-EA1D-2240-B5EA-143AD9A7ADDE}"/>
                </a:ext>
              </a:extLst>
            </p:cNvPr>
            <p:cNvSpPr/>
            <p:nvPr/>
          </p:nvSpPr>
          <p:spPr>
            <a:xfrm>
              <a:off x="2508638" y="2681150"/>
              <a:ext cx="348650" cy="345000"/>
            </a:xfrm>
            <a:custGeom>
              <a:avLst/>
              <a:gdLst/>
              <a:ahLst/>
              <a:cxnLst/>
              <a:rect l="l" t="t" r="r" b="b"/>
              <a:pathLst>
                <a:path w="13946" h="13800" extrusionOk="0">
                  <a:moveTo>
                    <a:pt x="8158" y="806"/>
                  </a:moveTo>
                  <a:cubicBezTo>
                    <a:pt x="10905" y="806"/>
                    <a:pt x="13138" y="3039"/>
                    <a:pt x="13138" y="5785"/>
                  </a:cubicBezTo>
                  <a:cubicBezTo>
                    <a:pt x="13138" y="8546"/>
                    <a:pt x="10905" y="10776"/>
                    <a:pt x="8158" y="10776"/>
                  </a:cubicBezTo>
                  <a:cubicBezTo>
                    <a:pt x="5400" y="10776"/>
                    <a:pt x="3167" y="8546"/>
                    <a:pt x="3167" y="5785"/>
                  </a:cubicBezTo>
                  <a:cubicBezTo>
                    <a:pt x="3167" y="3039"/>
                    <a:pt x="5400" y="806"/>
                    <a:pt x="8158" y="806"/>
                  </a:cubicBezTo>
                  <a:close/>
                  <a:moveTo>
                    <a:pt x="3599" y="9387"/>
                  </a:moveTo>
                  <a:cubicBezTo>
                    <a:pt x="3740" y="9561"/>
                    <a:pt x="3891" y="9724"/>
                    <a:pt x="4057" y="9889"/>
                  </a:cubicBezTo>
                  <a:cubicBezTo>
                    <a:pt x="4219" y="10052"/>
                    <a:pt x="4382" y="10203"/>
                    <a:pt x="4559" y="10344"/>
                  </a:cubicBezTo>
                  <a:lnTo>
                    <a:pt x="2104" y="12787"/>
                  </a:lnTo>
                  <a:cubicBezTo>
                    <a:pt x="1975" y="12922"/>
                    <a:pt x="1803" y="12989"/>
                    <a:pt x="1630" y="12989"/>
                  </a:cubicBezTo>
                  <a:cubicBezTo>
                    <a:pt x="1458" y="12989"/>
                    <a:pt x="1285" y="12922"/>
                    <a:pt x="1156" y="12787"/>
                  </a:cubicBezTo>
                  <a:cubicBezTo>
                    <a:pt x="887" y="12529"/>
                    <a:pt x="887" y="12097"/>
                    <a:pt x="1156" y="11842"/>
                  </a:cubicBezTo>
                  <a:lnTo>
                    <a:pt x="3599" y="9387"/>
                  </a:lnTo>
                  <a:close/>
                  <a:moveTo>
                    <a:pt x="8158" y="1"/>
                  </a:moveTo>
                  <a:cubicBezTo>
                    <a:pt x="6604" y="1"/>
                    <a:pt x="5154" y="595"/>
                    <a:pt x="4057" y="1695"/>
                  </a:cubicBezTo>
                  <a:cubicBezTo>
                    <a:pt x="2957" y="2781"/>
                    <a:pt x="2360" y="4242"/>
                    <a:pt x="2360" y="5785"/>
                  </a:cubicBezTo>
                  <a:cubicBezTo>
                    <a:pt x="2360" y="6826"/>
                    <a:pt x="2629" y="7830"/>
                    <a:pt x="3145" y="8708"/>
                  </a:cubicBezTo>
                  <a:lnTo>
                    <a:pt x="584" y="11267"/>
                  </a:lnTo>
                  <a:cubicBezTo>
                    <a:pt x="0" y="11842"/>
                    <a:pt x="0" y="12787"/>
                    <a:pt x="584" y="13359"/>
                  </a:cubicBezTo>
                  <a:cubicBezTo>
                    <a:pt x="870" y="13653"/>
                    <a:pt x="1250" y="13799"/>
                    <a:pt x="1630" y="13799"/>
                  </a:cubicBezTo>
                  <a:cubicBezTo>
                    <a:pt x="2010" y="13799"/>
                    <a:pt x="2390" y="13653"/>
                    <a:pt x="2677" y="13359"/>
                  </a:cubicBezTo>
                  <a:lnTo>
                    <a:pt x="5235" y="10801"/>
                  </a:lnTo>
                  <a:cubicBezTo>
                    <a:pt x="6113" y="11314"/>
                    <a:pt x="7117" y="11584"/>
                    <a:pt x="8158" y="11584"/>
                  </a:cubicBezTo>
                  <a:cubicBezTo>
                    <a:pt x="9701" y="11584"/>
                    <a:pt x="11163" y="10986"/>
                    <a:pt x="12248" y="9889"/>
                  </a:cubicBezTo>
                  <a:cubicBezTo>
                    <a:pt x="13348" y="8790"/>
                    <a:pt x="13945" y="7339"/>
                    <a:pt x="13945" y="5785"/>
                  </a:cubicBezTo>
                  <a:cubicBezTo>
                    <a:pt x="13945" y="4242"/>
                    <a:pt x="13348" y="2781"/>
                    <a:pt x="12248" y="1695"/>
                  </a:cubicBezTo>
                  <a:cubicBezTo>
                    <a:pt x="11163" y="595"/>
                    <a:pt x="9701" y="1"/>
                    <a:pt x="81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9" name="Google Shape;1409;p48">
              <a:extLst>
                <a:ext uri="{FF2B5EF4-FFF2-40B4-BE49-F238E27FC236}">
                  <a16:creationId xmlns:a16="http://schemas.microsoft.com/office/drawing/2014/main" id="{DD6DAA32-1436-2A37-419E-818FC63A53D9}"/>
                </a:ext>
              </a:extLst>
            </p:cNvPr>
            <p:cNvSpPr/>
            <p:nvPr/>
          </p:nvSpPr>
          <p:spPr>
            <a:xfrm>
              <a:off x="2634588" y="2721200"/>
              <a:ext cx="155725" cy="208950"/>
            </a:xfrm>
            <a:custGeom>
              <a:avLst/>
              <a:gdLst/>
              <a:ahLst/>
              <a:cxnLst/>
              <a:rect l="l" t="t" r="r" b="b"/>
              <a:pathLst>
                <a:path w="6229" h="8358" extrusionOk="0">
                  <a:moveTo>
                    <a:pt x="3120" y="817"/>
                  </a:moveTo>
                  <a:cubicBezTo>
                    <a:pt x="4382" y="817"/>
                    <a:pt x="5412" y="1835"/>
                    <a:pt x="5412" y="3109"/>
                  </a:cubicBezTo>
                  <a:cubicBezTo>
                    <a:pt x="5412" y="3788"/>
                    <a:pt x="5106" y="4430"/>
                    <a:pt x="4570" y="4873"/>
                  </a:cubicBezTo>
                  <a:cubicBezTo>
                    <a:pt x="4231" y="5154"/>
                    <a:pt x="3998" y="5527"/>
                    <a:pt x="3928" y="5936"/>
                  </a:cubicBezTo>
                  <a:lnTo>
                    <a:pt x="3518" y="5936"/>
                  </a:lnTo>
                  <a:lnTo>
                    <a:pt x="3518" y="3810"/>
                  </a:lnTo>
                  <a:lnTo>
                    <a:pt x="4209" y="3131"/>
                  </a:lnTo>
                  <a:cubicBezTo>
                    <a:pt x="4349" y="2980"/>
                    <a:pt x="4371" y="2747"/>
                    <a:pt x="4242" y="2581"/>
                  </a:cubicBezTo>
                  <a:cubicBezTo>
                    <a:pt x="4162" y="2483"/>
                    <a:pt x="4044" y="2433"/>
                    <a:pt x="3926" y="2433"/>
                  </a:cubicBezTo>
                  <a:cubicBezTo>
                    <a:pt x="3822" y="2433"/>
                    <a:pt x="3716" y="2471"/>
                    <a:pt x="3633" y="2548"/>
                  </a:cubicBezTo>
                  <a:lnTo>
                    <a:pt x="3120" y="3072"/>
                  </a:lnTo>
                  <a:lnTo>
                    <a:pt x="2596" y="2548"/>
                  </a:lnTo>
                  <a:cubicBezTo>
                    <a:pt x="2513" y="2471"/>
                    <a:pt x="2407" y="2433"/>
                    <a:pt x="2303" y="2433"/>
                  </a:cubicBezTo>
                  <a:cubicBezTo>
                    <a:pt x="2185" y="2433"/>
                    <a:pt x="2067" y="2483"/>
                    <a:pt x="1987" y="2581"/>
                  </a:cubicBezTo>
                  <a:cubicBezTo>
                    <a:pt x="1858" y="2747"/>
                    <a:pt x="1880" y="2980"/>
                    <a:pt x="2034" y="3131"/>
                  </a:cubicBezTo>
                  <a:lnTo>
                    <a:pt x="2711" y="3810"/>
                  </a:lnTo>
                  <a:lnTo>
                    <a:pt x="2711" y="5936"/>
                  </a:lnTo>
                  <a:lnTo>
                    <a:pt x="2315" y="5936"/>
                  </a:lnTo>
                  <a:cubicBezTo>
                    <a:pt x="2231" y="5527"/>
                    <a:pt x="1998" y="5154"/>
                    <a:pt x="1659" y="4873"/>
                  </a:cubicBezTo>
                  <a:cubicBezTo>
                    <a:pt x="1134" y="4430"/>
                    <a:pt x="828" y="3788"/>
                    <a:pt x="828" y="3109"/>
                  </a:cubicBezTo>
                  <a:cubicBezTo>
                    <a:pt x="828" y="1835"/>
                    <a:pt x="1846" y="817"/>
                    <a:pt x="3120" y="817"/>
                  </a:cubicBezTo>
                  <a:close/>
                  <a:moveTo>
                    <a:pt x="3892" y="6744"/>
                  </a:moveTo>
                  <a:lnTo>
                    <a:pt x="3892" y="7420"/>
                  </a:lnTo>
                  <a:cubicBezTo>
                    <a:pt x="3892" y="7491"/>
                    <a:pt x="3833" y="7549"/>
                    <a:pt x="3763" y="7549"/>
                  </a:cubicBezTo>
                  <a:lnTo>
                    <a:pt x="2466" y="7549"/>
                  </a:lnTo>
                  <a:cubicBezTo>
                    <a:pt x="2396" y="7549"/>
                    <a:pt x="2337" y="7491"/>
                    <a:pt x="2337" y="7420"/>
                  </a:cubicBezTo>
                  <a:lnTo>
                    <a:pt x="2337" y="6744"/>
                  </a:lnTo>
                  <a:close/>
                  <a:moveTo>
                    <a:pt x="3120" y="0"/>
                  </a:moveTo>
                  <a:cubicBezTo>
                    <a:pt x="1403" y="0"/>
                    <a:pt x="1" y="1389"/>
                    <a:pt x="1" y="3109"/>
                  </a:cubicBezTo>
                  <a:cubicBezTo>
                    <a:pt x="1" y="4032"/>
                    <a:pt x="421" y="4910"/>
                    <a:pt x="1134" y="5493"/>
                  </a:cubicBezTo>
                  <a:cubicBezTo>
                    <a:pt x="1378" y="5692"/>
                    <a:pt x="1518" y="5973"/>
                    <a:pt x="1518" y="6265"/>
                  </a:cubicBezTo>
                  <a:lnTo>
                    <a:pt x="1518" y="7420"/>
                  </a:lnTo>
                  <a:cubicBezTo>
                    <a:pt x="1518" y="7937"/>
                    <a:pt x="1950" y="8357"/>
                    <a:pt x="2466" y="8357"/>
                  </a:cubicBezTo>
                  <a:lnTo>
                    <a:pt x="3763" y="8357"/>
                  </a:lnTo>
                  <a:cubicBezTo>
                    <a:pt x="4290" y="8357"/>
                    <a:pt x="4711" y="7937"/>
                    <a:pt x="4711" y="7420"/>
                  </a:cubicBezTo>
                  <a:lnTo>
                    <a:pt x="4711" y="6265"/>
                  </a:lnTo>
                  <a:cubicBezTo>
                    <a:pt x="4711" y="5973"/>
                    <a:pt x="4851" y="5692"/>
                    <a:pt x="5095" y="5493"/>
                  </a:cubicBezTo>
                  <a:cubicBezTo>
                    <a:pt x="5822" y="4910"/>
                    <a:pt x="6228" y="4032"/>
                    <a:pt x="6228" y="3109"/>
                  </a:cubicBezTo>
                  <a:cubicBezTo>
                    <a:pt x="6228" y="1389"/>
                    <a:pt x="4826" y="0"/>
                    <a:pt x="312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grpSp>
    </p:spTree>
    <p:extLst>
      <p:ext uri="{BB962C8B-B14F-4D97-AF65-F5344CB8AC3E}">
        <p14:creationId xmlns:p14="http://schemas.microsoft.com/office/powerpoint/2010/main" val="38453942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38"/>
        <p:cNvGrpSpPr/>
        <p:nvPr/>
      </p:nvGrpSpPr>
      <p:grpSpPr>
        <a:xfrm>
          <a:off x="0" y="0"/>
          <a:ext cx="0" cy="0"/>
          <a:chOff x="0" y="0"/>
          <a:chExt cx="0" cy="0"/>
        </a:xfrm>
      </p:grpSpPr>
      <p:sp>
        <p:nvSpPr>
          <p:cNvPr id="739" name="Google Shape;739;p32"/>
          <p:cNvSpPr txBox="1">
            <a:spLocks noGrp="1"/>
          </p:cNvSpPr>
          <p:nvPr>
            <p:ph type="title"/>
          </p:nvPr>
        </p:nvSpPr>
        <p:spPr>
          <a:xfrm>
            <a:off x="1155165" y="2273831"/>
            <a:ext cx="4536471" cy="989400"/>
          </a:xfrm>
          <a:prstGeom prst="rect">
            <a:avLst/>
          </a:prstGeom>
        </p:spPr>
        <p:txBody>
          <a:bodyPr spcFirstLastPara="1" wrap="square" lIns="91425" tIns="91425" rIns="91425" bIns="91425" anchor="ctr" anchorCtr="0">
            <a:noAutofit/>
          </a:bodyPr>
          <a:lstStyle/>
          <a:p>
            <a:pPr marL="0" indent="0"/>
            <a:r>
              <a:rPr lang="fr-FR" dirty="0"/>
              <a:t>Impact du </a:t>
            </a:r>
            <a:r>
              <a:rPr lang="fr-FR" dirty="0" err="1"/>
              <a:t>Métaverse</a:t>
            </a:r>
            <a:r>
              <a:rPr lang="fr-FR" dirty="0"/>
              <a:t> sur la Veille Technologique</a:t>
            </a:r>
          </a:p>
        </p:txBody>
      </p:sp>
      <p:sp>
        <p:nvSpPr>
          <p:cNvPr id="740" name="Google Shape;740;p32"/>
          <p:cNvSpPr txBox="1">
            <a:spLocks noGrp="1"/>
          </p:cNvSpPr>
          <p:nvPr>
            <p:ph type="title" idx="2"/>
          </p:nvPr>
        </p:nvSpPr>
        <p:spPr>
          <a:xfrm>
            <a:off x="5673273" y="2221607"/>
            <a:ext cx="1343100" cy="989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08</a:t>
            </a:r>
            <a:endParaRPr dirty="0"/>
          </a:p>
        </p:txBody>
      </p:sp>
      <p:sp>
        <p:nvSpPr>
          <p:cNvPr id="741" name="Google Shape;741;p32"/>
          <p:cNvSpPr/>
          <p:nvPr/>
        </p:nvSpPr>
        <p:spPr>
          <a:xfrm rot="-5400000">
            <a:off x="689075" y="2684117"/>
            <a:ext cx="357300" cy="309016"/>
          </a:xfrm>
          <a:prstGeom prst="flowChartMerg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32"/>
          <p:cNvSpPr/>
          <p:nvPr/>
        </p:nvSpPr>
        <p:spPr>
          <a:xfrm>
            <a:off x="7016375" y="-1615175"/>
            <a:ext cx="1633483" cy="5920031"/>
          </a:xfrm>
          <a:custGeom>
            <a:avLst/>
            <a:gdLst/>
            <a:ahLst/>
            <a:cxnLst/>
            <a:rect l="l" t="t" r="r" b="b"/>
            <a:pathLst>
              <a:path w="18075" h="65507" extrusionOk="0">
                <a:moveTo>
                  <a:pt x="0" y="65507"/>
                </a:moveTo>
                <a:lnTo>
                  <a:pt x="18075" y="47432"/>
                </a:lnTo>
                <a:lnTo>
                  <a:pt x="18075" y="0"/>
                </a:lnTo>
              </a:path>
            </a:pathLst>
          </a:custGeom>
          <a:noFill/>
          <a:ln w="9525" cap="flat" cmpd="sng">
            <a:solidFill>
              <a:schemeClr val="accent1"/>
            </a:solidFill>
            <a:prstDash val="solid"/>
            <a:round/>
            <a:headEnd type="none" w="med" len="med"/>
            <a:tailEnd type="none" w="med" len="med"/>
          </a:ln>
        </p:spPr>
        <p:txBody>
          <a:bodyPr/>
          <a:lstStyle/>
          <a:p>
            <a:endParaRPr lang="fr-FR"/>
          </a:p>
        </p:txBody>
      </p:sp>
      <p:grpSp>
        <p:nvGrpSpPr>
          <p:cNvPr id="743" name="Google Shape;743;p32"/>
          <p:cNvGrpSpPr/>
          <p:nvPr/>
        </p:nvGrpSpPr>
        <p:grpSpPr>
          <a:xfrm rot="10800000" flipH="1">
            <a:off x="7968643" y="3562070"/>
            <a:ext cx="681217" cy="3360485"/>
            <a:chOff x="1337800" y="-2525590"/>
            <a:chExt cx="1498167" cy="7390555"/>
          </a:xfrm>
        </p:grpSpPr>
        <p:cxnSp>
          <p:nvCxnSpPr>
            <p:cNvPr id="744" name="Google Shape;744;p32"/>
            <p:cNvCxnSpPr/>
            <p:nvPr/>
          </p:nvCxnSpPr>
          <p:spPr>
            <a:xfrm rot="10800000">
              <a:off x="1337800" y="-2525590"/>
              <a:ext cx="0" cy="5870700"/>
            </a:xfrm>
            <a:prstGeom prst="straightConnector1">
              <a:avLst/>
            </a:prstGeom>
            <a:noFill/>
            <a:ln w="9525" cap="flat" cmpd="sng">
              <a:solidFill>
                <a:schemeClr val="accent2"/>
              </a:solidFill>
              <a:prstDash val="solid"/>
              <a:round/>
              <a:headEnd type="none" w="med" len="med"/>
              <a:tailEnd type="none" w="med" len="med"/>
            </a:ln>
          </p:spPr>
        </p:cxnSp>
        <p:cxnSp>
          <p:nvCxnSpPr>
            <p:cNvPr id="745" name="Google Shape;745;p32"/>
            <p:cNvCxnSpPr/>
            <p:nvPr/>
          </p:nvCxnSpPr>
          <p:spPr>
            <a:xfrm>
              <a:off x="1337800" y="3347125"/>
              <a:ext cx="1158600" cy="1141200"/>
            </a:xfrm>
            <a:prstGeom prst="straightConnector1">
              <a:avLst/>
            </a:prstGeom>
            <a:noFill/>
            <a:ln w="9525" cap="flat" cmpd="sng">
              <a:solidFill>
                <a:schemeClr val="accent2"/>
              </a:solidFill>
              <a:prstDash val="solid"/>
              <a:round/>
              <a:headEnd type="none" w="med" len="med"/>
              <a:tailEnd type="none" w="med" len="med"/>
            </a:ln>
          </p:spPr>
        </p:cxnSp>
        <p:sp>
          <p:nvSpPr>
            <p:cNvPr id="746" name="Google Shape;746;p32"/>
            <p:cNvSpPr/>
            <p:nvPr/>
          </p:nvSpPr>
          <p:spPr>
            <a:xfrm rot="5400000">
              <a:off x="2412855" y="4441854"/>
              <a:ext cx="425397" cy="420826"/>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solidFill>
              <a:schemeClr val="lt2"/>
            </a:solidFill>
            <a:ln w="9525" cap="flat" cmpd="sng">
              <a:solidFill>
                <a:schemeClr val="accent2"/>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7" name="Google Shape;747;p32"/>
          <p:cNvGrpSpPr/>
          <p:nvPr/>
        </p:nvGrpSpPr>
        <p:grpSpPr>
          <a:xfrm rot="-5400000" flipH="1">
            <a:off x="70043" y="-592705"/>
            <a:ext cx="681217" cy="3360485"/>
            <a:chOff x="1337800" y="-2525590"/>
            <a:chExt cx="1498167" cy="7390555"/>
          </a:xfrm>
        </p:grpSpPr>
        <p:cxnSp>
          <p:nvCxnSpPr>
            <p:cNvPr id="748" name="Google Shape;748;p32"/>
            <p:cNvCxnSpPr/>
            <p:nvPr/>
          </p:nvCxnSpPr>
          <p:spPr>
            <a:xfrm rot="10800000">
              <a:off x="1337800" y="-2525590"/>
              <a:ext cx="0" cy="5870700"/>
            </a:xfrm>
            <a:prstGeom prst="straightConnector1">
              <a:avLst/>
            </a:prstGeom>
            <a:noFill/>
            <a:ln w="9525" cap="flat" cmpd="sng">
              <a:solidFill>
                <a:schemeClr val="lt1"/>
              </a:solidFill>
              <a:prstDash val="solid"/>
              <a:round/>
              <a:headEnd type="none" w="med" len="med"/>
              <a:tailEnd type="none" w="med" len="med"/>
            </a:ln>
          </p:spPr>
        </p:cxnSp>
        <p:cxnSp>
          <p:nvCxnSpPr>
            <p:cNvPr id="749" name="Google Shape;749;p32"/>
            <p:cNvCxnSpPr/>
            <p:nvPr/>
          </p:nvCxnSpPr>
          <p:spPr>
            <a:xfrm>
              <a:off x="1337800" y="3347125"/>
              <a:ext cx="1158600" cy="1141200"/>
            </a:xfrm>
            <a:prstGeom prst="straightConnector1">
              <a:avLst/>
            </a:prstGeom>
            <a:noFill/>
            <a:ln w="9525" cap="flat" cmpd="sng">
              <a:solidFill>
                <a:schemeClr val="lt1"/>
              </a:solidFill>
              <a:prstDash val="solid"/>
              <a:round/>
              <a:headEnd type="none" w="med" len="med"/>
              <a:tailEnd type="none" w="med" len="med"/>
            </a:ln>
          </p:spPr>
        </p:cxnSp>
        <p:sp>
          <p:nvSpPr>
            <p:cNvPr id="750" name="Google Shape;750;p32"/>
            <p:cNvSpPr/>
            <p:nvPr/>
          </p:nvSpPr>
          <p:spPr>
            <a:xfrm rot="5400000">
              <a:off x="2412855" y="4441854"/>
              <a:ext cx="425397" cy="420826"/>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solidFill>
              <a:schemeClr val="lt2"/>
            </a:solid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1" name="Google Shape;751;p32"/>
          <p:cNvSpPr/>
          <p:nvPr/>
        </p:nvSpPr>
        <p:spPr>
          <a:xfrm rot="-5400000">
            <a:off x="5572485" y="-2452153"/>
            <a:ext cx="1971347" cy="6005438"/>
          </a:xfrm>
          <a:custGeom>
            <a:avLst/>
            <a:gdLst/>
            <a:ahLst/>
            <a:cxnLst/>
            <a:rect l="l" t="t" r="r" b="b"/>
            <a:pathLst>
              <a:path w="62917" h="191668" extrusionOk="0">
                <a:moveTo>
                  <a:pt x="0" y="0"/>
                </a:moveTo>
                <a:lnTo>
                  <a:pt x="0" y="21836"/>
                </a:lnTo>
                <a:lnTo>
                  <a:pt x="38334" y="60169"/>
                </a:lnTo>
                <a:lnTo>
                  <a:pt x="38334" y="81762"/>
                </a:lnTo>
                <a:lnTo>
                  <a:pt x="22442" y="97654"/>
                </a:lnTo>
                <a:lnTo>
                  <a:pt x="22442" y="116457"/>
                </a:lnTo>
                <a:lnTo>
                  <a:pt x="62917" y="139825"/>
                </a:lnTo>
                <a:lnTo>
                  <a:pt x="62917" y="191668"/>
                </a:lnTo>
              </a:path>
            </a:pathLst>
          </a:custGeom>
          <a:noFill/>
          <a:ln w="9525" cap="flat" cmpd="sng">
            <a:solidFill>
              <a:schemeClr val="accent1"/>
            </a:solidFill>
            <a:prstDash val="solid"/>
            <a:round/>
            <a:headEnd type="none" w="med" len="med"/>
            <a:tailEnd type="none" w="med" len="med"/>
          </a:ln>
        </p:spPr>
        <p:txBody>
          <a:bodyPr/>
          <a:lstStyle/>
          <a:p>
            <a:endParaRPr lang="fr-FR"/>
          </a:p>
        </p:txBody>
      </p:sp>
      <p:grpSp>
        <p:nvGrpSpPr>
          <p:cNvPr id="752" name="Google Shape;752;p32"/>
          <p:cNvGrpSpPr/>
          <p:nvPr/>
        </p:nvGrpSpPr>
        <p:grpSpPr>
          <a:xfrm>
            <a:off x="7221623" y="1260360"/>
            <a:ext cx="1160062" cy="523162"/>
            <a:chOff x="7221623" y="1260360"/>
            <a:chExt cx="1160062" cy="523162"/>
          </a:xfrm>
        </p:grpSpPr>
        <p:sp>
          <p:nvSpPr>
            <p:cNvPr id="753" name="Google Shape;753;p32"/>
            <p:cNvSpPr/>
            <p:nvPr/>
          </p:nvSpPr>
          <p:spPr>
            <a:xfrm rot="-5400000">
              <a:off x="8141200" y="1059948"/>
              <a:ext cx="40056" cy="440880"/>
            </a:xfrm>
            <a:custGeom>
              <a:avLst/>
              <a:gdLst/>
              <a:ahLst/>
              <a:cxnLst/>
              <a:rect l="l" t="t" r="r" b="b"/>
              <a:pathLst>
                <a:path w="1146" h="12620" extrusionOk="0">
                  <a:moveTo>
                    <a:pt x="573" y="1"/>
                  </a:moveTo>
                  <a:cubicBezTo>
                    <a:pt x="240" y="1"/>
                    <a:pt x="1" y="240"/>
                    <a:pt x="1" y="573"/>
                  </a:cubicBezTo>
                  <a:lnTo>
                    <a:pt x="1" y="12046"/>
                  </a:lnTo>
                  <a:cubicBezTo>
                    <a:pt x="1" y="12351"/>
                    <a:pt x="240" y="12619"/>
                    <a:pt x="573" y="12619"/>
                  </a:cubicBezTo>
                  <a:cubicBezTo>
                    <a:pt x="878" y="12619"/>
                    <a:pt x="1146" y="12351"/>
                    <a:pt x="1146" y="12046"/>
                  </a:cubicBezTo>
                  <a:lnTo>
                    <a:pt x="1146" y="573"/>
                  </a:lnTo>
                  <a:cubicBezTo>
                    <a:pt x="1146" y="240"/>
                    <a:pt x="878" y="1"/>
                    <a:pt x="5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32"/>
            <p:cNvSpPr/>
            <p:nvPr/>
          </p:nvSpPr>
          <p:spPr>
            <a:xfrm rot="5400000">
              <a:off x="7437562" y="1320304"/>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32"/>
            <p:cNvSpPr/>
            <p:nvPr/>
          </p:nvSpPr>
          <p:spPr>
            <a:xfrm rot="-5400000">
              <a:off x="7930383" y="1332221"/>
              <a:ext cx="75100" cy="827502"/>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4252637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sp>
        <p:nvSpPr>
          <p:cNvPr id="761" name="Google Shape;761;p3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sz="1800" b="0" i="0" dirty="0">
                <a:solidFill>
                  <a:srgbClr val="FFFFFF"/>
                </a:solidFill>
                <a:effectLst/>
                <a:latin typeface="Raleway Black" pitchFamily="2" charset="0"/>
                <a:ea typeface="Raleway Black" pitchFamily="2" charset="0"/>
                <a:cs typeface="Raleway Black" pitchFamily="2" charset="0"/>
              </a:rPr>
              <a:t>Impact du </a:t>
            </a:r>
            <a:r>
              <a:rPr lang="fr-FR" sz="1800" b="0" i="0" dirty="0" err="1">
                <a:solidFill>
                  <a:srgbClr val="FFFFFF"/>
                </a:solidFill>
                <a:effectLst/>
                <a:latin typeface="Raleway Black" pitchFamily="2" charset="0"/>
                <a:ea typeface="Raleway Black" pitchFamily="2" charset="0"/>
                <a:cs typeface="Raleway Black" pitchFamily="2" charset="0"/>
              </a:rPr>
              <a:t>Métaverse</a:t>
            </a:r>
            <a:r>
              <a:rPr lang="fr-FR" sz="1800" b="0" i="0" dirty="0">
                <a:solidFill>
                  <a:srgbClr val="FFFFFF"/>
                </a:solidFill>
                <a:effectLst/>
                <a:latin typeface="Raleway Black" pitchFamily="2" charset="0"/>
                <a:ea typeface="Raleway Black" pitchFamily="2" charset="0"/>
                <a:cs typeface="Raleway Black" pitchFamily="2" charset="0"/>
              </a:rPr>
              <a:t> sur la Veille Technologique :</a:t>
            </a:r>
            <a:endParaRPr lang="fr-FR" dirty="0"/>
          </a:p>
        </p:txBody>
      </p:sp>
      <p:sp>
        <p:nvSpPr>
          <p:cNvPr id="762" name="Google Shape;762;p33"/>
          <p:cNvSpPr txBox="1">
            <a:spLocks noGrp="1"/>
          </p:cNvSpPr>
          <p:nvPr>
            <p:ph type="subTitle" idx="1"/>
          </p:nvPr>
        </p:nvSpPr>
        <p:spPr>
          <a:xfrm>
            <a:off x="4861824" y="2438075"/>
            <a:ext cx="2610900" cy="1469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br>
              <a:rPr lang="fr-FR" dirty="0"/>
            </a:br>
            <a:endParaRPr dirty="0"/>
          </a:p>
        </p:txBody>
      </p:sp>
      <p:sp>
        <p:nvSpPr>
          <p:cNvPr id="763" name="Google Shape;763;p33"/>
          <p:cNvSpPr txBox="1">
            <a:spLocks noGrp="1"/>
          </p:cNvSpPr>
          <p:nvPr>
            <p:ph type="subTitle" idx="2"/>
          </p:nvPr>
        </p:nvSpPr>
        <p:spPr>
          <a:xfrm>
            <a:off x="1231748" y="1306950"/>
            <a:ext cx="4673752" cy="14694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buFontTx/>
              <a:buChar char="-"/>
            </a:pPr>
            <a:r>
              <a:rPr lang="fr-FR" b="1" dirty="0"/>
              <a:t>Analyse des innovations</a:t>
            </a:r>
            <a:r>
              <a:rPr lang="fr-FR" dirty="0"/>
              <a:t> : Suivi des nouvelles technologies immersives.</a:t>
            </a:r>
          </a:p>
          <a:p>
            <a:pPr marL="171450" lvl="0" indent="-171450" algn="l" rtl="0">
              <a:spcBef>
                <a:spcPts val="0"/>
              </a:spcBef>
              <a:spcAft>
                <a:spcPts val="0"/>
              </a:spcAft>
              <a:buFontTx/>
              <a:buChar char="-"/>
            </a:pPr>
            <a:r>
              <a:rPr lang="fr-FR" b="1" dirty="0"/>
              <a:t>Évolution des comportements utilisateurs</a:t>
            </a:r>
            <a:r>
              <a:rPr lang="fr-FR" dirty="0"/>
              <a:t> : Nouvelles attentes et tendances.</a:t>
            </a:r>
          </a:p>
          <a:p>
            <a:pPr marL="171450" lvl="0" indent="-171450" algn="l" rtl="0">
              <a:spcBef>
                <a:spcPts val="0"/>
              </a:spcBef>
              <a:spcAft>
                <a:spcPts val="0"/>
              </a:spcAft>
              <a:buFontTx/>
              <a:buChar char="-"/>
            </a:pPr>
            <a:r>
              <a:rPr lang="fr-FR" b="1" dirty="0"/>
              <a:t>Opportunités économiques</a:t>
            </a:r>
            <a:r>
              <a:rPr lang="fr-FR" dirty="0"/>
              <a:t> : Nouvelles niches dans les produits et services numériques.</a:t>
            </a:r>
            <a:endParaRPr dirty="0"/>
          </a:p>
        </p:txBody>
      </p:sp>
      <p:sp>
        <p:nvSpPr>
          <p:cNvPr id="764" name="Google Shape;764;p33"/>
          <p:cNvSpPr txBox="1">
            <a:spLocks noGrp="1"/>
          </p:cNvSpPr>
          <p:nvPr>
            <p:ph type="subTitle" idx="3"/>
          </p:nvPr>
        </p:nvSpPr>
        <p:spPr>
          <a:xfrm>
            <a:off x="1671269" y="2041650"/>
            <a:ext cx="2610900" cy="483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br>
              <a:rPr lang="fr-FR" dirty="0"/>
            </a:br>
            <a:endParaRPr dirty="0"/>
          </a:p>
        </p:txBody>
      </p:sp>
      <p:sp>
        <p:nvSpPr>
          <p:cNvPr id="3" name="Sous-titre 2">
            <a:extLst>
              <a:ext uri="{FF2B5EF4-FFF2-40B4-BE49-F238E27FC236}">
                <a16:creationId xmlns:a16="http://schemas.microsoft.com/office/drawing/2014/main" id="{3D5FBE92-F732-1803-87A3-B6A3DFA9FB09}"/>
              </a:ext>
            </a:extLst>
          </p:cNvPr>
          <p:cNvSpPr>
            <a:spLocks noGrp="1"/>
          </p:cNvSpPr>
          <p:nvPr>
            <p:ph type="subTitle" idx="4"/>
          </p:nvPr>
        </p:nvSpPr>
        <p:spPr/>
        <p:txBody>
          <a:bodyPr/>
          <a:lstStyle/>
          <a:p>
            <a:br>
              <a:rPr lang="fr-FR" dirty="0"/>
            </a:br>
            <a:endParaRPr lang="fr-FR" dirty="0"/>
          </a:p>
        </p:txBody>
      </p:sp>
      <p:grpSp>
        <p:nvGrpSpPr>
          <p:cNvPr id="2" name="Google Shape;1298;p48">
            <a:extLst>
              <a:ext uri="{FF2B5EF4-FFF2-40B4-BE49-F238E27FC236}">
                <a16:creationId xmlns:a16="http://schemas.microsoft.com/office/drawing/2014/main" id="{F55C76A4-88C2-56B0-16E5-CDACB91CC662}"/>
              </a:ext>
            </a:extLst>
          </p:cNvPr>
          <p:cNvGrpSpPr/>
          <p:nvPr/>
        </p:nvGrpSpPr>
        <p:grpSpPr>
          <a:xfrm>
            <a:off x="787173" y="1555325"/>
            <a:ext cx="345150" cy="345150"/>
            <a:chOff x="2483163" y="3797375"/>
            <a:chExt cx="345150" cy="345150"/>
          </a:xfrm>
        </p:grpSpPr>
        <p:sp>
          <p:nvSpPr>
            <p:cNvPr id="4" name="Google Shape;1299;p48">
              <a:extLst>
                <a:ext uri="{FF2B5EF4-FFF2-40B4-BE49-F238E27FC236}">
                  <a16:creationId xmlns:a16="http://schemas.microsoft.com/office/drawing/2014/main" id="{1DDB9519-E3C2-EA8A-B074-1E81C43C525C}"/>
                </a:ext>
              </a:extLst>
            </p:cNvPr>
            <p:cNvSpPr/>
            <p:nvPr/>
          </p:nvSpPr>
          <p:spPr>
            <a:xfrm>
              <a:off x="2483163" y="3797375"/>
              <a:ext cx="345150" cy="345150"/>
            </a:xfrm>
            <a:custGeom>
              <a:avLst/>
              <a:gdLst/>
              <a:ahLst/>
              <a:cxnLst/>
              <a:rect l="l" t="t" r="r" b="b"/>
              <a:pathLst>
                <a:path w="13806" h="13806" extrusionOk="0">
                  <a:moveTo>
                    <a:pt x="12964" y="10568"/>
                  </a:moveTo>
                  <a:cubicBezTo>
                    <a:pt x="12790" y="11808"/>
                    <a:pt x="11808" y="12790"/>
                    <a:pt x="10569" y="12964"/>
                  </a:cubicBezTo>
                  <a:lnTo>
                    <a:pt x="10569" y="10568"/>
                  </a:lnTo>
                  <a:close/>
                  <a:moveTo>
                    <a:pt x="12322" y="809"/>
                  </a:moveTo>
                  <a:cubicBezTo>
                    <a:pt x="12695" y="809"/>
                    <a:pt x="13001" y="1112"/>
                    <a:pt x="13001" y="1488"/>
                  </a:cubicBezTo>
                  <a:lnTo>
                    <a:pt x="13001" y="9763"/>
                  </a:lnTo>
                  <a:lnTo>
                    <a:pt x="10159" y="9763"/>
                  </a:lnTo>
                  <a:cubicBezTo>
                    <a:pt x="9937" y="9763"/>
                    <a:pt x="9761" y="9937"/>
                    <a:pt x="9761" y="10170"/>
                  </a:cubicBezTo>
                  <a:lnTo>
                    <a:pt x="9761" y="13001"/>
                  </a:lnTo>
                  <a:lnTo>
                    <a:pt x="1485" y="13001"/>
                  </a:lnTo>
                  <a:cubicBezTo>
                    <a:pt x="1112" y="13001"/>
                    <a:pt x="809" y="12695"/>
                    <a:pt x="809" y="12322"/>
                  </a:cubicBezTo>
                  <a:lnTo>
                    <a:pt x="809" y="1488"/>
                  </a:lnTo>
                  <a:cubicBezTo>
                    <a:pt x="809" y="1112"/>
                    <a:pt x="1112" y="809"/>
                    <a:pt x="1485" y="809"/>
                  </a:cubicBezTo>
                  <a:close/>
                  <a:moveTo>
                    <a:pt x="1485" y="1"/>
                  </a:moveTo>
                  <a:cubicBezTo>
                    <a:pt x="669" y="1"/>
                    <a:pt x="1" y="669"/>
                    <a:pt x="1" y="1488"/>
                  </a:cubicBezTo>
                  <a:lnTo>
                    <a:pt x="1" y="12322"/>
                  </a:lnTo>
                  <a:cubicBezTo>
                    <a:pt x="1" y="13141"/>
                    <a:pt x="669" y="13806"/>
                    <a:pt x="1485" y="13806"/>
                  </a:cubicBezTo>
                  <a:lnTo>
                    <a:pt x="10159" y="13806"/>
                  </a:lnTo>
                  <a:cubicBezTo>
                    <a:pt x="12170" y="13806"/>
                    <a:pt x="13806" y="12181"/>
                    <a:pt x="13806" y="10170"/>
                  </a:cubicBezTo>
                  <a:lnTo>
                    <a:pt x="13806" y="1488"/>
                  </a:lnTo>
                  <a:cubicBezTo>
                    <a:pt x="13806" y="669"/>
                    <a:pt x="13141" y="1"/>
                    <a:pt x="123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5" name="Google Shape;1300;p48">
              <a:extLst>
                <a:ext uri="{FF2B5EF4-FFF2-40B4-BE49-F238E27FC236}">
                  <a16:creationId xmlns:a16="http://schemas.microsoft.com/office/drawing/2014/main" id="{5341A327-BDE6-22E5-9E80-3614640AC5BA}"/>
                </a:ext>
              </a:extLst>
            </p:cNvPr>
            <p:cNvSpPr/>
            <p:nvPr/>
          </p:nvSpPr>
          <p:spPr>
            <a:xfrm>
              <a:off x="2564113" y="3845325"/>
              <a:ext cx="183000" cy="249300"/>
            </a:xfrm>
            <a:custGeom>
              <a:avLst/>
              <a:gdLst/>
              <a:ahLst/>
              <a:cxnLst/>
              <a:rect l="l" t="t" r="r" b="b"/>
              <a:pathLst>
                <a:path w="7320" h="9972" extrusionOk="0">
                  <a:moveTo>
                    <a:pt x="3661" y="805"/>
                  </a:moveTo>
                  <a:cubicBezTo>
                    <a:pt x="3696" y="805"/>
                    <a:pt x="3730" y="806"/>
                    <a:pt x="3765" y="807"/>
                  </a:cubicBezTo>
                  <a:cubicBezTo>
                    <a:pt x="5285" y="866"/>
                    <a:pt x="6500" y="2117"/>
                    <a:pt x="6500" y="3637"/>
                  </a:cubicBezTo>
                  <a:cubicBezTo>
                    <a:pt x="6500" y="4395"/>
                    <a:pt x="6197" y="5110"/>
                    <a:pt x="5659" y="5646"/>
                  </a:cubicBezTo>
                  <a:cubicBezTo>
                    <a:pt x="5120" y="6173"/>
                    <a:pt x="4795" y="6838"/>
                    <a:pt x="4699" y="7551"/>
                  </a:cubicBezTo>
                  <a:lnTo>
                    <a:pt x="4068" y="7551"/>
                  </a:lnTo>
                  <a:lnTo>
                    <a:pt x="4068" y="4886"/>
                  </a:lnTo>
                  <a:lnTo>
                    <a:pt x="5016" y="3929"/>
                  </a:lnTo>
                  <a:cubicBezTo>
                    <a:pt x="5168" y="3789"/>
                    <a:pt x="5190" y="3542"/>
                    <a:pt x="5064" y="3390"/>
                  </a:cubicBezTo>
                  <a:cubicBezTo>
                    <a:pt x="4982" y="3285"/>
                    <a:pt x="4865" y="3232"/>
                    <a:pt x="4747" y="3232"/>
                  </a:cubicBezTo>
                  <a:cubicBezTo>
                    <a:pt x="4642" y="3232"/>
                    <a:pt x="4537" y="3274"/>
                    <a:pt x="4455" y="3357"/>
                  </a:cubicBezTo>
                  <a:lnTo>
                    <a:pt x="3661" y="4139"/>
                  </a:lnTo>
                  <a:lnTo>
                    <a:pt x="2876" y="3357"/>
                  </a:lnTo>
                  <a:cubicBezTo>
                    <a:pt x="2794" y="3274"/>
                    <a:pt x="2689" y="3232"/>
                    <a:pt x="2584" y="3232"/>
                  </a:cubicBezTo>
                  <a:cubicBezTo>
                    <a:pt x="2467" y="3232"/>
                    <a:pt x="2350" y="3285"/>
                    <a:pt x="2270" y="3390"/>
                  </a:cubicBezTo>
                  <a:cubicBezTo>
                    <a:pt x="2141" y="3542"/>
                    <a:pt x="2163" y="3789"/>
                    <a:pt x="2303" y="3929"/>
                  </a:cubicBezTo>
                  <a:lnTo>
                    <a:pt x="3263" y="4886"/>
                  </a:lnTo>
                  <a:lnTo>
                    <a:pt x="3263" y="7551"/>
                  </a:lnTo>
                  <a:lnTo>
                    <a:pt x="2632" y="7551"/>
                  </a:lnTo>
                  <a:cubicBezTo>
                    <a:pt x="2539" y="6838"/>
                    <a:pt x="2200" y="6173"/>
                    <a:pt x="1672" y="5646"/>
                  </a:cubicBezTo>
                  <a:cubicBezTo>
                    <a:pt x="1136" y="5121"/>
                    <a:pt x="842" y="4420"/>
                    <a:pt x="831" y="3671"/>
                  </a:cubicBezTo>
                  <a:cubicBezTo>
                    <a:pt x="809" y="2104"/>
                    <a:pt x="2095" y="805"/>
                    <a:pt x="3661" y="805"/>
                  </a:cubicBezTo>
                  <a:close/>
                  <a:moveTo>
                    <a:pt x="4688" y="8359"/>
                  </a:moveTo>
                  <a:lnTo>
                    <a:pt x="4688" y="8757"/>
                  </a:lnTo>
                  <a:cubicBezTo>
                    <a:pt x="4688" y="8979"/>
                    <a:pt x="4503" y="9164"/>
                    <a:pt x="4278" y="9164"/>
                  </a:cubicBezTo>
                  <a:lnTo>
                    <a:pt x="3075" y="9164"/>
                  </a:lnTo>
                  <a:cubicBezTo>
                    <a:pt x="2842" y="9164"/>
                    <a:pt x="2665" y="8979"/>
                    <a:pt x="2665" y="8757"/>
                  </a:cubicBezTo>
                  <a:lnTo>
                    <a:pt x="2665" y="8359"/>
                  </a:lnTo>
                  <a:close/>
                  <a:moveTo>
                    <a:pt x="3683" y="0"/>
                  </a:moveTo>
                  <a:cubicBezTo>
                    <a:pt x="3648" y="0"/>
                    <a:pt x="3613" y="1"/>
                    <a:pt x="3577" y="2"/>
                  </a:cubicBezTo>
                  <a:cubicBezTo>
                    <a:pt x="1661" y="47"/>
                    <a:pt x="107" y="1589"/>
                    <a:pt x="37" y="3508"/>
                  </a:cubicBezTo>
                  <a:cubicBezTo>
                    <a:pt x="0" y="4535"/>
                    <a:pt x="387" y="5494"/>
                    <a:pt x="1111" y="6218"/>
                  </a:cubicBezTo>
                  <a:cubicBezTo>
                    <a:pt x="1591" y="6698"/>
                    <a:pt x="1860" y="7307"/>
                    <a:pt x="1860" y="7949"/>
                  </a:cubicBezTo>
                  <a:lnTo>
                    <a:pt x="1860" y="8757"/>
                  </a:lnTo>
                  <a:cubicBezTo>
                    <a:pt x="1860" y="9433"/>
                    <a:pt x="2399" y="9972"/>
                    <a:pt x="3075" y="9972"/>
                  </a:cubicBezTo>
                  <a:lnTo>
                    <a:pt x="4278" y="9972"/>
                  </a:lnTo>
                  <a:cubicBezTo>
                    <a:pt x="4957" y="9972"/>
                    <a:pt x="5496" y="9433"/>
                    <a:pt x="5496" y="8757"/>
                  </a:cubicBezTo>
                  <a:lnTo>
                    <a:pt x="5496" y="7949"/>
                  </a:lnTo>
                  <a:cubicBezTo>
                    <a:pt x="5496" y="7307"/>
                    <a:pt x="5765" y="6698"/>
                    <a:pt x="6242" y="6218"/>
                  </a:cubicBezTo>
                  <a:cubicBezTo>
                    <a:pt x="6932" y="5531"/>
                    <a:pt x="7319" y="4619"/>
                    <a:pt x="7319" y="3637"/>
                  </a:cubicBezTo>
                  <a:cubicBezTo>
                    <a:pt x="7319" y="1639"/>
                    <a:pt x="5694" y="0"/>
                    <a:pt x="36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grpSp>
    </p:spTree>
    <p:extLst>
      <p:ext uri="{BB962C8B-B14F-4D97-AF65-F5344CB8AC3E}">
        <p14:creationId xmlns:p14="http://schemas.microsoft.com/office/powerpoint/2010/main" val="39910944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38"/>
        <p:cNvGrpSpPr/>
        <p:nvPr/>
      </p:nvGrpSpPr>
      <p:grpSpPr>
        <a:xfrm>
          <a:off x="0" y="0"/>
          <a:ext cx="0" cy="0"/>
          <a:chOff x="0" y="0"/>
          <a:chExt cx="0" cy="0"/>
        </a:xfrm>
      </p:grpSpPr>
      <p:sp>
        <p:nvSpPr>
          <p:cNvPr id="739" name="Google Shape;739;p32"/>
          <p:cNvSpPr txBox="1">
            <a:spLocks noGrp="1"/>
          </p:cNvSpPr>
          <p:nvPr>
            <p:ph type="title"/>
          </p:nvPr>
        </p:nvSpPr>
        <p:spPr>
          <a:xfrm>
            <a:off x="1155165" y="2273831"/>
            <a:ext cx="4536471" cy="989400"/>
          </a:xfrm>
          <a:prstGeom prst="rect">
            <a:avLst/>
          </a:prstGeom>
        </p:spPr>
        <p:txBody>
          <a:bodyPr spcFirstLastPara="1" wrap="square" lIns="91425" tIns="91425" rIns="91425" bIns="91425" anchor="ctr" anchorCtr="0">
            <a:noAutofit/>
          </a:bodyPr>
          <a:lstStyle/>
          <a:p>
            <a:pPr marL="0" indent="0"/>
            <a:r>
              <a:rPr lang="fr-FR" dirty="0"/>
              <a:t>Conclusion</a:t>
            </a:r>
          </a:p>
        </p:txBody>
      </p:sp>
      <p:sp>
        <p:nvSpPr>
          <p:cNvPr id="740" name="Google Shape;740;p32"/>
          <p:cNvSpPr txBox="1">
            <a:spLocks noGrp="1"/>
          </p:cNvSpPr>
          <p:nvPr>
            <p:ph type="title" idx="2"/>
          </p:nvPr>
        </p:nvSpPr>
        <p:spPr>
          <a:xfrm>
            <a:off x="5673273" y="2221607"/>
            <a:ext cx="1343100" cy="989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09</a:t>
            </a:r>
            <a:endParaRPr dirty="0"/>
          </a:p>
        </p:txBody>
      </p:sp>
      <p:sp>
        <p:nvSpPr>
          <p:cNvPr id="741" name="Google Shape;741;p32"/>
          <p:cNvSpPr/>
          <p:nvPr/>
        </p:nvSpPr>
        <p:spPr>
          <a:xfrm rot="-5400000">
            <a:off x="689075" y="2684117"/>
            <a:ext cx="357300" cy="309016"/>
          </a:xfrm>
          <a:prstGeom prst="flowChartMerg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32"/>
          <p:cNvSpPr/>
          <p:nvPr/>
        </p:nvSpPr>
        <p:spPr>
          <a:xfrm>
            <a:off x="7016375" y="-1615175"/>
            <a:ext cx="1633483" cy="5920031"/>
          </a:xfrm>
          <a:custGeom>
            <a:avLst/>
            <a:gdLst/>
            <a:ahLst/>
            <a:cxnLst/>
            <a:rect l="l" t="t" r="r" b="b"/>
            <a:pathLst>
              <a:path w="18075" h="65507" extrusionOk="0">
                <a:moveTo>
                  <a:pt x="0" y="65507"/>
                </a:moveTo>
                <a:lnTo>
                  <a:pt x="18075" y="47432"/>
                </a:lnTo>
                <a:lnTo>
                  <a:pt x="18075" y="0"/>
                </a:lnTo>
              </a:path>
            </a:pathLst>
          </a:custGeom>
          <a:noFill/>
          <a:ln w="9525" cap="flat" cmpd="sng">
            <a:solidFill>
              <a:schemeClr val="accent1"/>
            </a:solidFill>
            <a:prstDash val="solid"/>
            <a:round/>
            <a:headEnd type="none" w="med" len="med"/>
            <a:tailEnd type="none" w="med" len="med"/>
          </a:ln>
        </p:spPr>
        <p:txBody>
          <a:bodyPr/>
          <a:lstStyle/>
          <a:p>
            <a:endParaRPr lang="fr-FR"/>
          </a:p>
        </p:txBody>
      </p:sp>
      <p:grpSp>
        <p:nvGrpSpPr>
          <p:cNvPr id="743" name="Google Shape;743;p32"/>
          <p:cNvGrpSpPr/>
          <p:nvPr/>
        </p:nvGrpSpPr>
        <p:grpSpPr>
          <a:xfrm rot="10800000" flipH="1">
            <a:off x="7968643" y="3562070"/>
            <a:ext cx="681217" cy="3360485"/>
            <a:chOff x="1337800" y="-2525590"/>
            <a:chExt cx="1498167" cy="7390555"/>
          </a:xfrm>
        </p:grpSpPr>
        <p:cxnSp>
          <p:nvCxnSpPr>
            <p:cNvPr id="744" name="Google Shape;744;p32"/>
            <p:cNvCxnSpPr/>
            <p:nvPr/>
          </p:nvCxnSpPr>
          <p:spPr>
            <a:xfrm rot="10800000">
              <a:off x="1337800" y="-2525590"/>
              <a:ext cx="0" cy="5870700"/>
            </a:xfrm>
            <a:prstGeom prst="straightConnector1">
              <a:avLst/>
            </a:prstGeom>
            <a:noFill/>
            <a:ln w="9525" cap="flat" cmpd="sng">
              <a:solidFill>
                <a:schemeClr val="accent2"/>
              </a:solidFill>
              <a:prstDash val="solid"/>
              <a:round/>
              <a:headEnd type="none" w="med" len="med"/>
              <a:tailEnd type="none" w="med" len="med"/>
            </a:ln>
          </p:spPr>
        </p:cxnSp>
        <p:cxnSp>
          <p:nvCxnSpPr>
            <p:cNvPr id="745" name="Google Shape;745;p32"/>
            <p:cNvCxnSpPr/>
            <p:nvPr/>
          </p:nvCxnSpPr>
          <p:spPr>
            <a:xfrm>
              <a:off x="1337800" y="3347125"/>
              <a:ext cx="1158600" cy="1141200"/>
            </a:xfrm>
            <a:prstGeom prst="straightConnector1">
              <a:avLst/>
            </a:prstGeom>
            <a:noFill/>
            <a:ln w="9525" cap="flat" cmpd="sng">
              <a:solidFill>
                <a:schemeClr val="accent2"/>
              </a:solidFill>
              <a:prstDash val="solid"/>
              <a:round/>
              <a:headEnd type="none" w="med" len="med"/>
              <a:tailEnd type="none" w="med" len="med"/>
            </a:ln>
          </p:spPr>
        </p:cxnSp>
        <p:sp>
          <p:nvSpPr>
            <p:cNvPr id="746" name="Google Shape;746;p32"/>
            <p:cNvSpPr/>
            <p:nvPr/>
          </p:nvSpPr>
          <p:spPr>
            <a:xfrm rot="5400000">
              <a:off x="2412855" y="4441854"/>
              <a:ext cx="425397" cy="420826"/>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solidFill>
              <a:schemeClr val="lt2"/>
            </a:solidFill>
            <a:ln w="9525" cap="flat" cmpd="sng">
              <a:solidFill>
                <a:schemeClr val="accent2"/>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7" name="Google Shape;747;p32"/>
          <p:cNvGrpSpPr/>
          <p:nvPr/>
        </p:nvGrpSpPr>
        <p:grpSpPr>
          <a:xfrm rot="-5400000" flipH="1">
            <a:off x="70043" y="-592705"/>
            <a:ext cx="681217" cy="3360485"/>
            <a:chOff x="1337800" y="-2525590"/>
            <a:chExt cx="1498167" cy="7390555"/>
          </a:xfrm>
        </p:grpSpPr>
        <p:cxnSp>
          <p:nvCxnSpPr>
            <p:cNvPr id="748" name="Google Shape;748;p32"/>
            <p:cNvCxnSpPr/>
            <p:nvPr/>
          </p:nvCxnSpPr>
          <p:spPr>
            <a:xfrm rot="10800000">
              <a:off x="1337800" y="-2525590"/>
              <a:ext cx="0" cy="5870700"/>
            </a:xfrm>
            <a:prstGeom prst="straightConnector1">
              <a:avLst/>
            </a:prstGeom>
            <a:noFill/>
            <a:ln w="9525" cap="flat" cmpd="sng">
              <a:solidFill>
                <a:schemeClr val="lt1"/>
              </a:solidFill>
              <a:prstDash val="solid"/>
              <a:round/>
              <a:headEnd type="none" w="med" len="med"/>
              <a:tailEnd type="none" w="med" len="med"/>
            </a:ln>
          </p:spPr>
        </p:cxnSp>
        <p:cxnSp>
          <p:nvCxnSpPr>
            <p:cNvPr id="749" name="Google Shape;749;p32"/>
            <p:cNvCxnSpPr/>
            <p:nvPr/>
          </p:nvCxnSpPr>
          <p:spPr>
            <a:xfrm>
              <a:off x="1337800" y="3347125"/>
              <a:ext cx="1158600" cy="1141200"/>
            </a:xfrm>
            <a:prstGeom prst="straightConnector1">
              <a:avLst/>
            </a:prstGeom>
            <a:noFill/>
            <a:ln w="9525" cap="flat" cmpd="sng">
              <a:solidFill>
                <a:schemeClr val="lt1"/>
              </a:solidFill>
              <a:prstDash val="solid"/>
              <a:round/>
              <a:headEnd type="none" w="med" len="med"/>
              <a:tailEnd type="none" w="med" len="med"/>
            </a:ln>
          </p:spPr>
        </p:cxnSp>
        <p:sp>
          <p:nvSpPr>
            <p:cNvPr id="750" name="Google Shape;750;p32"/>
            <p:cNvSpPr/>
            <p:nvPr/>
          </p:nvSpPr>
          <p:spPr>
            <a:xfrm rot="5400000">
              <a:off x="2412855" y="4441854"/>
              <a:ext cx="425397" cy="420826"/>
            </a:xfrm>
            <a:custGeom>
              <a:avLst/>
              <a:gdLst/>
              <a:ahLst/>
              <a:cxnLst/>
              <a:rect l="l" t="t" r="r" b="b"/>
              <a:pathLst>
                <a:path w="2748" h="2719" fill="none" extrusionOk="0">
                  <a:moveTo>
                    <a:pt x="2748" y="1363"/>
                  </a:moveTo>
                  <a:cubicBezTo>
                    <a:pt x="2748" y="2117"/>
                    <a:pt x="2117" y="2718"/>
                    <a:pt x="1392" y="2718"/>
                  </a:cubicBezTo>
                  <a:cubicBezTo>
                    <a:pt x="638" y="2718"/>
                    <a:pt x="1" y="2117"/>
                    <a:pt x="1" y="1363"/>
                  </a:cubicBezTo>
                  <a:cubicBezTo>
                    <a:pt x="1" y="609"/>
                    <a:pt x="638" y="0"/>
                    <a:pt x="1392" y="0"/>
                  </a:cubicBezTo>
                  <a:cubicBezTo>
                    <a:pt x="2117" y="0"/>
                    <a:pt x="2748" y="609"/>
                    <a:pt x="2748" y="1363"/>
                  </a:cubicBezTo>
                  <a:close/>
                </a:path>
              </a:pathLst>
            </a:custGeom>
            <a:solidFill>
              <a:schemeClr val="lt2"/>
            </a:solid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1" name="Google Shape;751;p32"/>
          <p:cNvSpPr/>
          <p:nvPr/>
        </p:nvSpPr>
        <p:spPr>
          <a:xfrm rot="-5400000">
            <a:off x="5572485" y="-2452153"/>
            <a:ext cx="1971347" cy="6005438"/>
          </a:xfrm>
          <a:custGeom>
            <a:avLst/>
            <a:gdLst/>
            <a:ahLst/>
            <a:cxnLst/>
            <a:rect l="l" t="t" r="r" b="b"/>
            <a:pathLst>
              <a:path w="62917" h="191668" extrusionOk="0">
                <a:moveTo>
                  <a:pt x="0" y="0"/>
                </a:moveTo>
                <a:lnTo>
                  <a:pt x="0" y="21836"/>
                </a:lnTo>
                <a:lnTo>
                  <a:pt x="38334" y="60169"/>
                </a:lnTo>
                <a:lnTo>
                  <a:pt x="38334" y="81762"/>
                </a:lnTo>
                <a:lnTo>
                  <a:pt x="22442" y="97654"/>
                </a:lnTo>
                <a:lnTo>
                  <a:pt x="22442" y="116457"/>
                </a:lnTo>
                <a:lnTo>
                  <a:pt x="62917" y="139825"/>
                </a:lnTo>
                <a:lnTo>
                  <a:pt x="62917" y="191668"/>
                </a:lnTo>
              </a:path>
            </a:pathLst>
          </a:custGeom>
          <a:noFill/>
          <a:ln w="9525" cap="flat" cmpd="sng">
            <a:solidFill>
              <a:schemeClr val="accent1"/>
            </a:solidFill>
            <a:prstDash val="solid"/>
            <a:round/>
            <a:headEnd type="none" w="med" len="med"/>
            <a:tailEnd type="none" w="med" len="med"/>
          </a:ln>
        </p:spPr>
        <p:txBody>
          <a:bodyPr/>
          <a:lstStyle/>
          <a:p>
            <a:endParaRPr lang="fr-FR"/>
          </a:p>
        </p:txBody>
      </p:sp>
      <p:grpSp>
        <p:nvGrpSpPr>
          <p:cNvPr id="752" name="Google Shape;752;p32"/>
          <p:cNvGrpSpPr/>
          <p:nvPr/>
        </p:nvGrpSpPr>
        <p:grpSpPr>
          <a:xfrm>
            <a:off x="7221623" y="1260360"/>
            <a:ext cx="1160062" cy="523162"/>
            <a:chOff x="7221623" y="1260360"/>
            <a:chExt cx="1160062" cy="523162"/>
          </a:xfrm>
        </p:grpSpPr>
        <p:sp>
          <p:nvSpPr>
            <p:cNvPr id="753" name="Google Shape;753;p32"/>
            <p:cNvSpPr/>
            <p:nvPr/>
          </p:nvSpPr>
          <p:spPr>
            <a:xfrm rot="-5400000">
              <a:off x="8141200" y="1059948"/>
              <a:ext cx="40056" cy="440880"/>
            </a:xfrm>
            <a:custGeom>
              <a:avLst/>
              <a:gdLst/>
              <a:ahLst/>
              <a:cxnLst/>
              <a:rect l="l" t="t" r="r" b="b"/>
              <a:pathLst>
                <a:path w="1146" h="12620" extrusionOk="0">
                  <a:moveTo>
                    <a:pt x="573" y="1"/>
                  </a:moveTo>
                  <a:cubicBezTo>
                    <a:pt x="240" y="1"/>
                    <a:pt x="1" y="240"/>
                    <a:pt x="1" y="573"/>
                  </a:cubicBezTo>
                  <a:lnTo>
                    <a:pt x="1" y="12046"/>
                  </a:lnTo>
                  <a:cubicBezTo>
                    <a:pt x="1" y="12351"/>
                    <a:pt x="240" y="12619"/>
                    <a:pt x="573" y="12619"/>
                  </a:cubicBezTo>
                  <a:cubicBezTo>
                    <a:pt x="878" y="12619"/>
                    <a:pt x="1146" y="12351"/>
                    <a:pt x="1146" y="12046"/>
                  </a:cubicBezTo>
                  <a:lnTo>
                    <a:pt x="1146" y="573"/>
                  </a:lnTo>
                  <a:cubicBezTo>
                    <a:pt x="1146" y="240"/>
                    <a:pt x="878" y="1"/>
                    <a:pt x="5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32"/>
            <p:cNvSpPr/>
            <p:nvPr/>
          </p:nvSpPr>
          <p:spPr>
            <a:xfrm rot="5400000">
              <a:off x="7437562" y="1320304"/>
              <a:ext cx="43116" cy="474994"/>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l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32"/>
            <p:cNvSpPr/>
            <p:nvPr/>
          </p:nvSpPr>
          <p:spPr>
            <a:xfrm rot="-5400000">
              <a:off x="7930383" y="1332221"/>
              <a:ext cx="75100" cy="827502"/>
            </a:xfrm>
            <a:custGeom>
              <a:avLst/>
              <a:gdLst/>
              <a:ahLst/>
              <a:cxnLst/>
              <a:rect l="l" t="t" r="r" b="b"/>
              <a:pathLst>
                <a:path w="754" h="8307" fill="none" extrusionOk="0">
                  <a:moveTo>
                    <a:pt x="391" y="8307"/>
                  </a:moveTo>
                  <a:lnTo>
                    <a:pt x="391" y="8307"/>
                  </a:lnTo>
                  <a:cubicBezTo>
                    <a:pt x="181" y="8307"/>
                    <a:pt x="0" y="8155"/>
                    <a:pt x="0" y="7944"/>
                  </a:cubicBezTo>
                  <a:lnTo>
                    <a:pt x="0" y="363"/>
                  </a:lnTo>
                  <a:cubicBezTo>
                    <a:pt x="0" y="182"/>
                    <a:pt x="181" y="1"/>
                    <a:pt x="391" y="1"/>
                  </a:cubicBezTo>
                  <a:lnTo>
                    <a:pt x="391" y="1"/>
                  </a:lnTo>
                  <a:cubicBezTo>
                    <a:pt x="573" y="1"/>
                    <a:pt x="754" y="182"/>
                    <a:pt x="754" y="363"/>
                  </a:cubicBezTo>
                  <a:lnTo>
                    <a:pt x="754" y="7944"/>
                  </a:lnTo>
                  <a:cubicBezTo>
                    <a:pt x="754" y="8155"/>
                    <a:pt x="573" y="8307"/>
                    <a:pt x="391" y="8307"/>
                  </a:cubicBezTo>
                  <a:close/>
                </a:path>
              </a:pathLst>
            </a:custGeom>
            <a:noFill/>
            <a:ln w="9525" cap="flat" cmpd="sng">
              <a:solidFill>
                <a:schemeClr val="accent1"/>
              </a:solidFill>
              <a:prstDash val="solid"/>
              <a:miter lim="7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783143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sp>
        <p:nvSpPr>
          <p:cNvPr id="761" name="Google Shape;761;p3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dirty="0"/>
              <a:t>Conclusion du </a:t>
            </a:r>
            <a:r>
              <a:rPr lang="fr-FR" dirty="0" err="1"/>
              <a:t>métaverse</a:t>
            </a:r>
            <a:r>
              <a:rPr lang="fr-FR" dirty="0"/>
              <a:t> :</a:t>
            </a:r>
          </a:p>
        </p:txBody>
      </p:sp>
      <p:sp>
        <p:nvSpPr>
          <p:cNvPr id="762" name="Google Shape;762;p33"/>
          <p:cNvSpPr txBox="1">
            <a:spLocks noGrp="1"/>
          </p:cNvSpPr>
          <p:nvPr>
            <p:ph type="subTitle" idx="1"/>
          </p:nvPr>
        </p:nvSpPr>
        <p:spPr>
          <a:xfrm>
            <a:off x="4861824" y="2438075"/>
            <a:ext cx="2610900" cy="1469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br>
              <a:rPr lang="fr-FR" dirty="0"/>
            </a:br>
            <a:endParaRPr dirty="0"/>
          </a:p>
        </p:txBody>
      </p:sp>
      <p:sp>
        <p:nvSpPr>
          <p:cNvPr id="763" name="Google Shape;763;p33"/>
          <p:cNvSpPr txBox="1">
            <a:spLocks noGrp="1"/>
          </p:cNvSpPr>
          <p:nvPr>
            <p:ph type="subTitle" idx="2"/>
          </p:nvPr>
        </p:nvSpPr>
        <p:spPr>
          <a:xfrm>
            <a:off x="1231748" y="1306950"/>
            <a:ext cx="4673752" cy="14694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buFontTx/>
              <a:buChar char="-"/>
            </a:pPr>
            <a:r>
              <a:rPr lang="fr-FR" dirty="0"/>
              <a:t>Le </a:t>
            </a:r>
            <a:r>
              <a:rPr lang="fr-FR" dirty="0" err="1"/>
              <a:t>métaverse</a:t>
            </a:r>
            <a:r>
              <a:rPr lang="fr-FR" dirty="0"/>
              <a:t> redéfinit la manière dont nous interagissons avec la technologie.</a:t>
            </a:r>
          </a:p>
          <a:p>
            <a:pPr marL="171450" lvl="0" indent="-171450" algn="l" rtl="0">
              <a:spcBef>
                <a:spcPts val="0"/>
              </a:spcBef>
              <a:spcAft>
                <a:spcPts val="0"/>
              </a:spcAft>
              <a:buFontTx/>
              <a:buChar char="-"/>
            </a:pPr>
            <a:r>
              <a:rPr lang="fr-FR" dirty="0"/>
              <a:t>Son potentiel économique et social est immense, tant pour les particuliers que pour les entreprises.</a:t>
            </a:r>
          </a:p>
          <a:p>
            <a:pPr marL="171450" lvl="0" indent="-171450" algn="l" rtl="0">
              <a:spcBef>
                <a:spcPts val="0"/>
              </a:spcBef>
              <a:spcAft>
                <a:spcPts val="0"/>
              </a:spcAft>
              <a:buFontTx/>
              <a:buChar char="-"/>
            </a:pPr>
            <a:r>
              <a:rPr lang="fr-FR" dirty="0"/>
              <a:t>La veille technologique est essentielle pour anticiper ces changements et s’adapter.</a:t>
            </a:r>
            <a:endParaRPr dirty="0"/>
          </a:p>
        </p:txBody>
      </p:sp>
      <p:sp>
        <p:nvSpPr>
          <p:cNvPr id="764" name="Google Shape;764;p33"/>
          <p:cNvSpPr txBox="1">
            <a:spLocks noGrp="1"/>
          </p:cNvSpPr>
          <p:nvPr>
            <p:ph type="subTitle" idx="3"/>
          </p:nvPr>
        </p:nvSpPr>
        <p:spPr>
          <a:xfrm>
            <a:off x="1671269" y="2041650"/>
            <a:ext cx="2610900" cy="483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br>
              <a:rPr lang="fr-FR" dirty="0"/>
            </a:br>
            <a:endParaRPr dirty="0"/>
          </a:p>
        </p:txBody>
      </p:sp>
      <p:sp>
        <p:nvSpPr>
          <p:cNvPr id="3" name="Sous-titre 2">
            <a:extLst>
              <a:ext uri="{FF2B5EF4-FFF2-40B4-BE49-F238E27FC236}">
                <a16:creationId xmlns:a16="http://schemas.microsoft.com/office/drawing/2014/main" id="{3D5FBE92-F732-1803-87A3-B6A3DFA9FB09}"/>
              </a:ext>
            </a:extLst>
          </p:cNvPr>
          <p:cNvSpPr>
            <a:spLocks noGrp="1"/>
          </p:cNvSpPr>
          <p:nvPr>
            <p:ph type="subTitle" idx="4"/>
          </p:nvPr>
        </p:nvSpPr>
        <p:spPr/>
        <p:txBody>
          <a:bodyPr/>
          <a:lstStyle/>
          <a:p>
            <a:br>
              <a:rPr lang="fr-FR" dirty="0"/>
            </a:br>
            <a:endParaRPr lang="fr-FR" dirty="0"/>
          </a:p>
        </p:txBody>
      </p:sp>
      <p:grpSp>
        <p:nvGrpSpPr>
          <p:cNvPr id="2" name="Google Shape;1298;p48">
            <a:extLst>
              <a:ext uri="{FF2B5EF4-FFF2-40B4-BE49-F238E27FC236}">
                <a16:creationId xmlns:a16="http://schemas.microsoft.com/office/drawing/2014/main" id="{F55C76A4-88C2-56B0-16E5-CDACB91CC662}"/>
              </a:ext>
            </a:extLst>
          </p:cNvPr>
          <p:cNvGrpSpPr/>
          <p:nvPr/>
        </p:nvGrpSpPr>
        <p:grpSpPr>
          <a:xfrm>
            <a:off x="787173" y="1555325"/>
            <a:ext cx="345150" cy="345150"/>
            <a:chOff x="2483163" y="3797375"/>
            <a:chExt cx="345150" cy="345150"/>
          </a:xfrm>
        </p:grpSpPr>
        <p:sp>
          <p:nvSpPr>
            <p:cNvPr id="4" name="Google Shape;1299;p48">
              <a:extLst>
                <a:ext uri="{FF2B5EF4-FFF2-40B4-BE49-F238E27FC236}">
                  <a16:creationId xmlns:a16="http://schemas.microsoft.com/office/drawing/2014/main" id="{1DDB9519-E3C2-EA8A-B074-1E81C43C525C}"/>
                </a:ext>
              </a:extLst>
            </p:cNvPr>
            <p:cNvSpPr/>
            <p:nvPr/>
          </p:nvSpPr>
          <p:spPr>
            <a:xfrm>
              <a:off x="2483163" y="3797375"/>
              <a:ext cx="345150" cy="345150"/>
            </a:xfrm>
            <a:custGeom>
              <a:avLst/>
              <a:gdLst/>
              <a:ahLst/>
              <a:cxnLst/>
              <a:rect l="l" t="t" r="r" b="b"/>
              <a:pathLst>
                <a:path w="13806" h="13806" extrusionOk="0">
                  <a:moveTo>
                    <a:pt x="12964" y="10568"/>
                  </a:moveTo>
                  <a:cubicBezTo>
                    <a:pt x="12790" y="11808"/>
                    <a:pt x="11808" y="12790"/>
                    <a:pt x="10569" y="12964"/>
                  </a:cubicBezTo>
                  <a:lnTo>
                    <a:pt x="10569" y="10568"/>
                  </a:lnTo>
                  <a:close/>
                  <a:moveTo>
                    <a:pt x="12322" y="809"/>
                  </a:moveTo>
                  <a:cubicBezTo>
                    <a:pt x="12695" y="809"/>
                    <a:pt x="13001" y="1112"/>
                    <a:pt x="13001" y="1488"/>
                  </a:cubicBezTo>
                  <a:lnTo>
                    <a:pt x="13001" y="9763"/>
                  </a:lnTo>
                  <a:lnTo>
                    <a:pt x="10159" y="9763"/>
                  </a:lnTo>
                  <a:cubicBezTo>
                    <a:pt x="9937" y="9763"/>
                    <a:pt x="9761" y="9937"/>
                    <a:pt x="9761" y="10170"/>
                  </a:cubicBezTo>
                  <a:lnTo>
                    <a:pt x="9761" y="13001"/>
                  </a:lnTo>
                  <a:lnTo>
                    <a:pt x="1485" y="13001"/>
                  </a:lnTo>
                  <a:cubicBezTo>
                    <a:pt x="1112" y="13001"/>
                    <a:pt x="809" y="12695"/>
                    <a:pt x="809" y="12322"/>
                  </a:cubicBezTo>
                  <a:lnTo>
                    <a:pt x="809" y="1488"/>
                  </a:lnTo>
                  <a:cubicBezTo>
                    <a:pt x="809" y="1112"/>
                    <a:pt x="1112" y="809"/>
                    <a:pt x="1485" y="809"/>
                  </a:cubicBezTo>
                  <a:close/>
                  <a:moveTo>
                    <a:pt x="1485" y="1"/>
                  </a:moveTo>
                  <a:cubicBezTo>
                    <a:pt x="669" y="1"/>
                    <a:pt x="1" y="669"/>
                    <a:pt x="1" y="1488"/>
                  </a:cubicBezTo>
                  <a:lnTo>
                    <a:pt x="1" y="12322"/>
                  </a:lnTo>
                  <a:cubicBezTo>
                    <a:pt x="1" y="13141"/>
                    <a:pt x="669" y="13806"/>
                    <a:pt x="1485" y="13806"/>
                  </a:cubicBezTo>
                  <a:lnTo>
                    <a:pt x="10159" y="13806"/>
                  </a:lnTo>
                  <a:cubicBezTo>
                    <a:pt x="12170" y="13806"/>
                    <a:pt x="13806" y="12181"/>
                    <a:pt x="13806" y="10170"/>
                  </a:cubicBezTo>
                  <a:lnTo>
                    <a:pt x="13806" y="1488"/>
                  </a:lnTo>
                  <a:cubicBezTo>
                    <a:pt x="13806" y="669"/>
                    <a:pt x="13141" y="1"/>
                    <a:pt x="123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5" name="Google Shape;1300;p48">
              <a:extLst>
                <a:ext uri="{FF2B5EF4-FFF2-40B4-BE49-F238E27FC236}">
                  <a16:creationId xmlns:a16="http://schemas.microsoft.com/office/drawing/2014/main" id="{5341A327-BDE6-22E5-9E80-3614640AC5BA}"/>
                </a:ext>
              </a:extLst>
            </p:cNvPr>
            <p:cNvSpPr/>
            <p:nvPr/>
          </p:nvSpPr>
          <p:spPr>
            <a:xfrm>
              <a:off x="2564113" y="3845325"/>
              <a:ext cx="183000" cy="249300"/>
            </a:xfrm>
            <a:custGeom>
              <a:avLst/>
              <a:gdLst/>
              <a:ahLst/>
              <a:cxnLst/>
              <a:rect l="l" t="t" r="r" b="b"/>
              <a:pathLst>
                <a:path w="7320" h="9972" extrusionOk="0">
                  <a:moveTo>
                    <a:pt x="3661" y="805"/>
                  </a:moveTo>
                  <a:cubicBezTo>
                    <a:pt x="3696" y="805"/>
                    <a:pt x="3730" y="806"/>
                    <a:pt x="3765" y="807"/>
                  </a:cubicBezTo>
                  <a:cubicBezTo>
                    <a:pt x="5285" y="866"/>
                    <a:pt x="6500" y="2117"/>
                    <a:pt x="6500" y="3637"/>
                  </a:cubicBezTo>
                  <a:cubicBezTo>
                    <a:pt x="6500" y="4395"/>
                    <a:pt x="6197" y="5110"/>
                    <a:pt x="5659" y="5646"/>
                  </a:cubicBezTo>
                  <a:cubicBezTo>
                    <a:pt x="5120" y="6173"/>
                    <a:pt x="4795" y="6838"/>
                    <a:pt x="4699" y="7551"/>
                  </a:cubicBezTo>
                  <a:lnTo>
                    <a:pt x="4068" y="7551"/>
                  </a:lnTo>
                  <a:lnTo>
                    <a:pt x="4068" y="4886"/>
                  </a:lnTo>
                  <a:lnTo>
                    <a:pt x="5016" y="3929"/>
                  </a:lnTo>
                  <a:cubicBezTo>
                    <a:pt x="5168" y="3789"/>
                    <a:pt x="5190" y="3542"/>
                    <a:pt x="5064" y="3390"/>
                  </a:cubicBezTo>
                  <a:cubicBezTo>
                    <a:pt x="4982" y="3285"/>
                    <a:pt x="4865" y="3232"/>
                    <a:pt x="4747" y="3232"/>
                  </a:cubicBezTo>
                  <a:cubicBezTo>
                    <a:pt x="4642" y="3232"/>
                    <a:pt x="4537" y="3274"/>
                    <a:pt x="4455" y="3357"/>
                  </a:cubicBezTo>
                  <a:lnTo>
                    <a:pt x="3661" y="4139"/>
                  </a:lnTo>
                  <a:lnTo>
                    <a:pt x="2876" y="3357"/>
                  </a:lnTo>
                  <a:cubicBezTo>
                    <a:pt x="2794" y="3274"/>
                    <a:pt x="2689" y="3232"/>
                    <a:pt x="2584" y="3232"/>
                  </a:cubicBezTo>
                  <a:cubicBezTo>
                    <a:pt x="2467" y="3232"/>
                    <a:pt x="2350" y="3285"/>
                    <a:pt x="2270" y="3390"/>
                  </a:cubicBezTo>
                  <a:cubicBezTo>
                    <a:pt x="2141" y="3542"/>
                    <a:pt x="2163" y="3789"/>
                    <a:pt x="2303" y="3929"/>
                  </a:cubicBezTo>
                  <a:lnTo>
                    <a:pt x="3263" y="4886"/>
                  </a:lnTo>
                  <a:lnTo>
                    <a:pt x="3263" y="7551"/>
                  </a:lnTo>
                  <a:lnTo>
                    <a:pt x="2632" y="7551"/>
                  </a:lnTo>
                  <a:cubicBezTo>
                    <a:pt x="2539" y="6838"/>
                    <a:pt x="2200" y="6173"/>
                    <a:pt x="1672" y="5646"/>
                  </a:cubicBezTo>
                  <a:cubicBezTo>
                    <a:pt x="1136" y="5121"/>
                    <a:pt x="842" y="4420"/>
                    <a:pt x="831" y="3671"/>
                  </a:cubicBezTo>
                  <a:cubicBezTo>
                    <a:pt x="809" y="2104"/>
                    <a:pt x="2095" y="805"/>
                    <a:pt x="3661" y="805"/>
                  </a:cubicBezTo>
                  <a:close/>
                  <a:moveTo>
                    <a:pt x="4688" y="8359"/>
                  </a:moveTo>
                  <a:lnTo>
                    <a:pt x="4688" y="8757"/>
                  </a:lnTo>
                  <a:cubicBezTo>
                    <a:pt x="4688" y="8979"/>
                    <a:pt x="4503" y="9164"/>
                    <a:pt x="4278" y="9164"/>
                  </a:cubicBezTo>
                  <a:lnTo>
                    <a:pt x="3075" y="9164"/>
                  </a:lnTo>
                  <a:cubicBezTo>
                    <a:pt x="2842" y="9164"/>
                    <a:pt x="2665" y="8979"/>
                    <a:pt x="2665" y="8757"/>
                  </a:cubicBezTo>
                  <a:lnTo>
                    <a:pt x="2665" y="8359"/>
                  </a:lnTo>
                  <a:close/>
                  <a:moveTo>
                    <a:pt x="3683" y="0"/>
                  </a:moveTo>
                  <a:cubicBezTo>
                    <a:pt x="3648" y="0"/>
                    <a:pt x="3613" y="1"/>
                    <a:pt x="3577" y="2"/>
                  </a:cubicBezTo>
                  <a:cubicBezTo>
                    <a:pt x="1661" y="47"/>
                    <a:pt x="107" y="1589"/>
                    <a:pt x="37" y="3508"/>
                  </a:cubicBezTo>
                  <a:cubicBezTo>
                    <a:pt x="0" y="4535"/>
                    <a:pt x="387" y="5494"/>
                    <a:pt x="1111" y="6218"/>
                  </a:cubicBezTo>
                  <a:cubicBezTo>
                    <a:pt x="1591" y="6698"/>
                    <a:pt x="1860" y="7307"/>
                    <a:pt x="1860" y="7949"/>
                  </a:cubicBezTo>
                  <a:lnTo>
                    <a:pt x="1860" y="8757"/>
                  </a:lnTo>
                  <a:cubicBezTo>
                    <a:pt x="1860" y="9433"/>
                    <a:pt x="2399" y="9972"/>
                    <a:pt x="3075" y="9972"/>
                  </a:cubicBezTo>
                  <a:lnTo>
                    <a:pt x="4278" y="9972"/>
                  </a:lnTo>
                  <a:cubicBezTo>
                    <a:pt x="4957" y="9972"/>
                    <a:pt x="5496" y="9433"/>
                    <a:pt x="5496" y="8757"/>
                  </a:cubicBezTo>
                  <a:lnTo>
                    <a:pt x="5496" y="7949"/>
                  </a:lnTo>
                  <a:cubicBezTo>
                    <a:pt x="5496" y="7307"/>
                    <a:pt x="5765" y="6698"/>
                    <a:pt x="6242" y="6218"/>
                  </a:cubicBezTo>
                  <a:cubicBezTo>
                    <a:pt x="6932" y="5531"/>
                    <a:pt x="7319" y="4619"/>
                    <a:pt x="7319" y="3637"/>
                  </a:cubicBezTo>
                  <a:cubicBezTo>
                    <a:pt x="7319" y="1639"/>
                    <a:pt x="5694" y="0"/>
                    <a:pt x="36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grpSp>
    </p:spTree>
    <p:extLst>
      <p:ext uri="{BB962C8B-B14F-4D97-AF65-F5344CB8AC3E}">
        <p14:creationId xmlns:p14="http://schemas.microsoft.com/office/powerpoint/2010/main" val="2535681798"/>
      </p:ext>
    </p:extLst>
  </p:cSld>
  <p:clrMapOvr>
    <a:masterClrMapping/>
  </p:clrMapOvr>
</p:sld>
</file>

<file path=ppt/theme/theme1.xml><?xml version="1.0" encoding="utf-8"?>
<a:theme xmlns:a="http://schemas.openxmlformats.org/drawingml/2006/main" name="Technology Market Research Pitch Deck by Slidesgo">
  <a:themeElements>
    <a:clrScheme name="Simple Light">
      <a:dk1>
        <a:srgbClr val="FFFFFF"/>
      </a:dk1>
      <a:lt1>
        <a:srgbClr val="00CADA"/>
      </a:lt1>
      <a:dk2>
        <a:srgbClr val="110E24"/>
      </a:dk2>
      <a:lt2>
        <a:srgbClr val="46406B"/>
      </a:lt2>
      <a:accent1>
        <a:srgbClr val="69639C"/>
      </a:accent1>
      <a:accent2>
        <a:srgbClr val="AFAFB6"/>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706</Words>
  <Application>Microsoft Office PowerPoint</Application>
  <PresentationFormat>Affichage à l'écran (16:9)</PresentationFormat>
  <Paragraphs>105</Paragraphs>
  <Slides>18</Slides>
  <Notes>18</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18</vt:i4>
      </vt:variant>
    </vt:vector>
  </HeadingPairs>
  <TitlesOfParts>
    <vt:vector size="24" baseType="lpstr">
      <vt:lpstr>Raleway Black</vt:lpstr>
      <vt:lpstr>Hanken Grotesk</vt:lpstr>
      <vt:lpstr>Anaheim</vt:lpstr>
      <vt:lpstr>Raleway ExtraBold</vt:lpstr>
      <vt:lpstr>Arial</vt:lpstr>
      <vt:lpstr>Technology Market Research Pitch Deck by Slidesgo</vt:lpstr>
      <vt:lpstr>Le Métaverse : Un Univers Numérique en Pleine Expansion</vt:lpstr>
      <vt:lpstr>SOMMAIRE</vt:lpstr>
      <vt:lpstr> Qu’est-ce que le Métaverse ? </vt:lpstr>
      <vt:lpstr>Le métaverse c’est :</vt:lpstr>
      <vt:lpstr>À qui est destiné le Métaverse ?</vt:lpstr>
      <vt:lpstr>Le métaverse est destiné aux :</vt:lpstr>
      <vt:lpstr>Technologies du Métaverse</vt:lpstr>
      <vt:lpstr>Les technologies du métaverse :</vt:lpstr>
      <vt:lpstr>Utilisations du Métaverse</vt:lpstr>
      <vt:lpstr>Où utilise t-on le métaverse ?</vt:lpstr>
      <vt:lpstr>Objectifs du Métaverse pour les entreprises</vt:lpstr>
      <vt:lpstr>Objectifs du Métaverse pour les entreprises :</vt:lpstr>
      <vt:lpstr>Outils et plateformes du Métaverse</vt:lpstr>
      <vt:lpstr>Les outils et plateformes du Métaverse : </vt:lpstr>
      <vt:lpstr>Impact du Métaverse sur la Veille Technologique</vt:lpstr>
      <vt:lpstr>Impact du Métaverse sur la Veille Technologique :</vt:lpstr>
      <vt:lpstr>Conclusion</vt:lpstr>
      <vt:lpstr>Conclusion du métaverse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Timothé Royer</cp:lastModifiedBy>
  <cp:revision>2</cp:revision>
  <dcterms:modified xsi:type="dcterms:W3CDTF">2024-10-03T12:33:15Z</dcterms:modified>
</cp:coreProperties>
</file>